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90" r:id="rId9"/>
    <p:sldId id="291" r:id="rId10"/>
    <p:sldId id="294" r:id="rId11"/>
    <p:sldId id="293" r:id="rId12"/>
    <p:sldId id="295" r:id="rId13"/>
    <p:sldId id="296" r:id="rId14"/>
    <p:sldId id="297" r:id="rId15"/>
    <p:sldId id="267" r:id="rId16"/>
    <p:sldId id="298" r:id="rId17"/>
    <p:sldId id="299" r:id="rId18"/>
    <p:sldId id="300" r:id="rId19"/>
    <p:sldId id="288" r:id="rId20"/>
    <p:sldId id="271" r:id="rId21"/>
    <p:sldId id="301" r:id="rId22"/>
    <p:sldId id="302" r:id="rId23"/>
    <p:sldId id="303" r:id="rId24"/>
    <p:sldId id="275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311" r:id="rId33"/>
  </p:sldIdLst>
  <p:sldSz cx="12344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6473" autoAdjust="0"/>
  </p:normalViewPr>
  <p:slideViewPr>
    <p:cSldViewPr>
      <p:cViewPr>
        <p:scale>
          <a:sx n="66" d="100"/>
          <a:sy n="66" d="100"/>
        </p:scale>
        <p:origin x="322" y="144"/>
      </p:cViewPr>
      <p:guideLst>
        <p:guide orient="horz" pos="2160"/>
        <p:guide pos="3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llavi r" userId="386fe83a69e3956d" providerId="LiveId" clId="{1875B174-B278-4E68-B8B7-1DD9D5B1B0FF}"/>
    <pc:docChg chg="undo custSel addSld delSld modSld">
      <pc:chgData name="pallavi r" userId="386fe83a69e3956d" providerId="LiveId" clId="{1875B174-B278-4E68-B8B7-1DD9D5B1B0FF}" dt="2026-03-04T07:17:34.882" v="334" actId="113"/>
      <pc:docMkLst>
        <pc:docMk/>
      </pc:docMkLst>
      <pc:sldChg chg="addSp modSp mod modTransition">
        <pc:chgData name="pallavi r" userId="386fe83a69e3956d" providerId="LiveId" clId="{1875B174-B278-4E68-B8B7-1DD9D5B1B0FF}" dt="2026-03-04T07:11:34.188" v="281"/>
        <pc:sldMkLst>
          <pc:docMk/>
          <pc:sldMk cId="2344300299" sldId="256"/>
        </pc:sldMkLst>
        <pc:spChg chg="mod">
          <ac:chgData name="pallavi r" userId="386fe83a69e3956d" providerId="LiveId" clId="{1875B174-B278-4E68-B8B7-1DD9D5B1B0FF}" dt="2026-03-03T08:18:27.067" v="79" actId="113"/>
          <ac:spMkLst>
            <pc:docMk/>
            <pc:sldMk cId="2344300299" sldId="256"/>
            <ac:spMk id="2" creationId="{93627629-4DAC-9EE6-D7DB-D56D2A4859EF}"/>
          </ac:spMkLst>
        </pc:spChg>
        <pc:spChg chg="mod">
          <ac:chgData name="pallavi r" userId="386fe83a69e3956d" providerId="LiveId" clId="{1875B174-B278-4E68-B8B7-1DD9D5B1B0FF}" dt="2026-03-03T08:18:34.047" v="80" actId="113"/>
          <ac:spMkLst>
            <pc:docMk/>
            <pc:sldMk cId="2344300299" sldId="256"/>
            <ac:spMk id="3" creationId="{9100EEDA-5ABB-28B8-F735-877032E00B98}"/>
          </ac:spMkLst>
        </pc:spChg>
        <pc:spChg chg="add mod">
          <ac:chgData name="pallavi r" userId="386fe83a69e3956d" providerId="LiveId" clId="{1875B174-B278-4E68-B8B7-1DD9D5B1B0FF}" dt="2026-03-04T07:11:34.188" v="281"/>
          <ac:spMkLst>
            <pc:docMk/>
            <pc:sldMk cId="2344300299" sldId="256"/>
            <ac:spMk id="4" creationId="{3674B199-7363-06CA-4A28-94FF78C5650F}"/>
          </ac:spMkLst>
        </pc:spChg>
        <pc:spChg chg="mod">
          <ac:chgData name="pallavi r" userId="386fe83a69e3956d" providerId="LiveId" clId="{1875B174-B278-4E68-B8B7-1DD9D5B1B0FF}" dt="2026-03-03T08:31:37.478" v="266"/>
          <ac:spMkLst>
            <pc:docMk/>
            <pc:sldMk cId="2344300299" sldId="256"/>
            <ac:spMk id="11" creationId="{00000000-0000-0000-0000-000000000000}"/>
          </ac:spMkLst>
        </pc:spChg>
      </pc:sldChg>
      <pc:sldChg chg="addSp delSp modSp mod">
        <pc:chgData name="pallavi r" userId="386fe83a69e3956d" providerId="LiveId" clId="{1875B174-B278-4E68-B8B7-1DD9D5B1B0FF}" dt="2026-03-04T07:17:34.882" v="334" actId="113"/>
        <pc:sldMkLst>
          <pc:docMk/>
          <pc:sldMk cId="3269768624" sldId="257"/>
        </pc:sldMkLst>
        <pc:spChg chg="add mod">
          <ac:chgData name="pallavi r" userId="386fe83a69e3956d" providerId="LiveId" clId="{1875B174-B278-4E68-B8B7-1DD9D5B1B0FF}" dt="2026-03-04T07:11:37.842" v="282"/>
          <ac:spMkLst>
            <pc:docMk/>
            <pc:sldMk cId="3269768624" sldId="257"/>
            <ac:spMk id="2" creationId="{B5BD6FFA-B8CE-E035-2B47-8817025E30C5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3269768624" sldId="257"/>
            <ac:spMk id="3" creationId="{5559D44B-9222-3D06-368E-858020315A94}"/>
          </ac:spMkLst>
        </pc:spChg>
        <pc:spChg chg="mod">
          <ac:chgData name="pallavi r" userId="386fe83a69e3956d" providerId="LiveId" clId="{1875B174-B278-4E68-B8B7-1DD9D5B1B0FF}" dt="2026-03-04T07:17:24.820" v="333" actId="14100"/>
          <ac:spMkLst>
            <pc:docMk/>
            <pc:sldMk cId="3269768624" sldId="257"/>
            <ac:spMk id="5" creationId="{4025A1B2-1CB5-91B8-4124-6AE5B69CA902}"/>
          </ac:spMkLst>
        </pc:spChg>
        <pc:spChg chg="add del mod">
          <ac:chgData name="pallavi r" userId="386fe83a69e3956d" providerId="LiveId" clId="{1875B174-B278-4E68-B8B7-1DD9D5B1B0FF}" dt="2026-03-03T08:32:12.571" v="270" actId="22"/>
          <ac:spMkLst>
            <pc:docMk/>
            <pc:sldMk cId="3269768624" sldId="257"/>
            <ac:spMk id="8" creationId="{265F433A-8BC8-3C49-AAC6-7102220C3EC3}"/>
          </ac:spMkLst>
        </pc:spChg>
        <pc:spChg chg="mod">
          <ac:chgData name="pallavi r" userId="386fe83a69e3956d" providerId="LiveId" clId="{1875B174-B278-4E68-B8B7-1DD9D5B1B0FF}" dt="2026-03-04T07:17:34.882" v="334" actId="113"/>
          <ac:spMkLst>
            <pc:docMk/>
            <pc:sldMk cId="3269768624" sldId="257"/>
            <ac:spMk id="9" creationId="{E1E8F372-F523-2109-3BEE-34589561C0BB}"/>
          </ac:spMkLst>
        </pc:spChg>
      </pc:sldChg>
      <pc:sldChg chg="addSp modSp">
        <pc:chgData name="pallavi r" userId="386fe83a69e3956d" providerId="LiveId" clId="{1875B174-B278-4E68-B8B7-1DD9D5B1B0FF}" dt="2026-03-04T07:11:39.367" v="283"/>
        <pc:sldMkLst>
          <pc:docMk/>
          <pc:sldMk cId="132455717" sldId="258"/>
        </pc:sldMkLst>
        <pc:spChg chg="add mod">
          <ac:chgData name="pallavi r" userId="386fe83a69e3956d" providerId="LiveId" clId="{1875B174-B278-4E68-B8B7-1DD9D5B1B0FF}" dt="2026-03-04T07:11:39.367" v="283"/>
          <ac:spMkLst>
            <pc:docMk/>
            <pc:sldMk cId="132455717" sldId="258"/>
            <ac:spMk id="2" creationId="{D39D8083-30F5-B8BB-C6E2-F9BE875DE7F3}"/>
          </ac:spMkLst>
        </pc:spChg>
      </pc:sldChg>
      <pc:sldChg chg="addSp modSp">
        <pc:chgData name="pallavi r" userId="386fe83a69e3956d" providerId="LiveId" clId="{1875B174-B278-4E68-B8B7-1DD9D5B1B0FF}" dt="2026-03-04T07:11:40.496" v="284"/>
        <pc:sldMkLst>
          <pc:docMk/>
          <pc:sldMk cId="2728974037" sldId="259"/>
        </pc:sldMkLst>
        <pc:spChg chg="add mod">
          <ac:chgData name="pallavi r" userId="386fe83a69e3956d" providerId="LiveId" clId="{1875B174-B278-4E68-B8B7-1DD9D5B1B0FF}" dt="2026-03-04T07:11:40.496" v="284"/>
          <ac:spMkLst>
            <pc:docMk/>
            <pc:sldMk cId="2728974037" sldId="259"/>
            <ac:spMk id="2" creationId="{40BE4D10-EDC5-7CEF-A6B9-455F1103B183}"/>
          </ac:spMkLst>
        </pc:spChg>
      </pc:sldChg>
      <pc:sldChg chg="addSp modSp">
        <pc:chgData name="pallavi r" userId="386fe83a69e3956d" providerId="LiveId" clId="{1875B174-B278-4E68-B8B7-1DD9D5B1B0FF}" dt="2026-03-04T07:11:48.842" v="287"/>
        <pc:sldMkLst>
          <pc:docMk/>
          <pc:sldMk cId="3322354652" sldId="260"/>
        </pc:sldMkLst>
        <pc:spChg chg="add mod">
          <ac:chgData name="pallavi r" userId="386fe83a69e3956d" providerId="LiveId" clId="{1875B174-B278-4E68-B8B7-1DD9D5B1B0FF}" dt="2026-03-04T07:11:48.842" v="287"/>
          <ac:spMkLst>
            <pc:docMk/>
            <pc:sldMk cId="3322354652" sldId="260"/>
            <ac:spMk id="3" creationId="{D6032289-4340-03DE-20FE-179E50004289}"/>
          </ac:spMkLst>
        </pc:spChg>
      </pc:sldChg>
      <pc:sldChg chg="addSp modSp">
        <pc:chgData name="pallavi r" userId="386fe83a69e3956d" providerId="LiveId" clId="{1875B174-B278-4E68-B8B7-1DD9D5B1B0FF}" dt="2026-03-04T07:11:44.773" v="286"/>
        <pc:sldMkLst>
          <pc:docMk/>
          <pc:sldMk cId="1931457707" sldId="261"/>
        </pc:sldMkLst>
        <pc:spChg chg="add mod">
          <ac:chgData name="pallavi r" userId="386fe83a69e3956d" providerId="LiveId" clId="{1875B174-B278-4E68-B8B7-1DD9D5B1B0FF}" dt="2026-03-04T07:11:44.773" v="286"/>
          <ac:spMkLst>
            <pc:docMk/>
            <pc:sldMk cId="1931457707" sldId="261"/>
            <ac:spMk id="6" creationId="{D3529A77-ED7C-5D00-BB70-A019C2DFC317}"/>
          </ac:spMkLst>
        </pc:spChg>
      </pc:sldChg>
      <pc:sldChg chg="addSp modSp mod">
        <pc:chgData name="pallavi r" userId="386fe83a69e3956d" providerId="LiveId" clId="{1875B174-B278-4E68-B8B7-1DD9D5B1B0FF}" dt="2026-03-04T07:11:43.473" v="285"/>
        <pc:sldMkLst>
          <pc:docMk/>
          <pc:sldMk cId="2021598445" sldId="262"/>
        </pc:sldMkLst>
        <pc:spChg chg="mod">
          <ac:chgData name="pallavi r" userId="386fe83a69e3956d" providerId="LiveId" clId="{1875B174-B278-4E68-B8B7-1DD9D5B1B0FF}" dt="2026-03-03T08:17:42.738" v="77" actId="14100"/>
          <ac:spMkLst>
            <pc:docMk/>
            <pc:sldMk cId="2021598445" sldId="262"/>
            <ac:spMk id="3" creationId="{CAD175AD-EEBD-B068-8B45-42772E22021E}"/>
          </ac:spMkLst>
        </pc:spChg>
        <pc:spChg chg="add mod">
          <ac:chgData name="pallavi r" userId="386fe83a69e3956d" providerId="LiveId" clId="{1875B174-B278-4E68-B8B7-1DD9D5B1B0FF}" dt="2026-03-04T07:11:43.473" v="285"/>
          <ac:spMkLst>
            <pc:docMk/>
            <pc:sldMk cId="2021598445" sldId="262"/>
            <ac:spMk id="4" creationId="{474B9D8F-EB95-D07E-39F8-D03511B5125A}"/>
          </ac:spMkLst>
        </pc:spChg>
      </pc:sldChg>
      <pc:sldChg chg="addSp modSp">
        <pc:chgData name="pallavi r" userId="386fe83a69e3956d" providerId="LiveId" clId="{1875B174-B278-4E68-B8B7-1DD9D5B1B0FF}" dt="2026-03-04T07:14:44.430" v="318" actId="120"/>
        <pc:sldMkLst>
          <pc:docMk/>
          <pc:sldMk cId="1053478523" sldId="267"/>
        </pc:sldMkLst>
        <pc:spChg chg="mod">
          <ac:chgData name="pallavi r" userId="386fe83a69e3956d" providerId="LiveId" clId="{1875B174-B278-4E68-B8B7-1DD9D5B1B0FF}" dt="2026-03-04T07:14:44.430" v="318" actId="120"/>
          <ac:spMkLst>
            <pc:docMk/>
            <pc:sldMk cId="1053478523" sldId="267"/>
            <ac:spMk id="2" creationId="{5F7EEF99-D8BC-0CE1-166F-6E52F09A1417}"/>
          </ac:spMkLst>
        </pc:spChg>
        <pc:spChg chg="add mod">
          <ac:chgData name="pallavi r" userId="386fe83a69e3956d" providerId="LiveId" clId="{1875B174-B278-4E68-B8B7-1DD9D5B1B0FF}" dt="2026-03-04T07:12:02.483" v="295"/>
          <ac:spMkLst>
            <pc:docMk/>
            <pc:sldMk cId="1053478523" sldId="267"/>
            <ac:spMk id="3" creationId="{1C753450-8A50-6070-7D92-95E1FE66883C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1053478523" sldId="267"/>
            <ac:spMk id="4" creationId="{95B4DFF0-F4EC-1B24-8469-686CC9CD2915}"/>
          </ac:spMkLst>
        </pc:spChg>
      </pc:sldChg>
      <pc:sldChg chg="addSp modSp">
        <pc:chgData name="pallavi r" userId="386fe83a69e3956d" providerId="LiveId" clId="{1875B174-B278-4E68-B8B7-1DD9D5B1B0FF}" dt="2026-03-04T07:15:09.377" v="321" actId="1076"/>
        <pc:sldMkLst>
          <pc:docMk/>
          <pc:sldMk cId="3294351179" sldId="271"/>
        </pc:sldMkLst>
        <pc:spChg chg="mod">
          <ac:chgData name="pallavi r" userId="386fe83a69e3956d" providerId="LiveId" clId="{1875B174-B278-4E68-B8B7-1DD9D5B1B0FF}" dt="2026-03-04T07:15:09.377" v="321" actId="1076"/>
          <ac:spMkLst>
            <pc:docMk/>
            <pc:sldMk cId="3294351179" sldId="271"/>
            <ac:spMk id="2" creationId="{FA586528-B931-E4F3-9681-DFF50DFFBFA6}"/>
          </ac:spMkLst>
        </pc:spChg>
        <pc:spChg chg="add mod">
          <ac:chgData name="pallavi r" userId="386fe83a69e3956d" providerId="LiveId" clId="{1875B174-B278-4E68-B8B7-1DD9D5B1B0FF}" dt="2026-03-04T07:12:11.939" v="300"/>
          <ac:spMkLst>
            <pc:docMk/>
            <pc:sldMk cId="3294351179" sldId="271"/>
            <ac:spMk id="3" creationId="{0B15A530-197E-770B-1E11-88955A661F1E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3294351179" sldId="271"/>
            <ac:spMk id="4" creationId="{9500CC53-1325-D645-5876-3DA0249848DE}"/>
          </ac:spMkLst>
        </pc:spChg>
      </pc:sldChg>
      <pc:sldChg chg="addSp modSp">
        <pc:chgData name="pallavi r" userId="386fe83a69e3956d" providerId="LiveId" clId="{1875B174-B278-4E68-B8B7-1DD9D5B1B0FF}" dt="2026-03-04T07:15:47.395" v="324" actId="1076"/>
        <pc:sldMkLst>
          <pc:docMk/>
          <pc:sldMk cId="1319901070" sldId="275"/>
        </pc:sldMkLst>
        <pc:spChg chg="mod">
          <ac:chgData name="pallavi r" userId="386fe83a69e3956d" providerId="LiveId" clId="{1875B174-B278-4E68-B8B7-1DD9D5B1B0FF}" dt="2026-03-04T07:15:47.395" v="324" actId="1076"/>
          <ac:spMkLst>
            <pc:docMk/>
            <pc:sldMk cId="1319901070" sldId="275"/>
            <ac:spMk id="2" creationId="{C2116F63-91B5-B45A-DF04-43F33B985BD4}"/>
          </ac:spMkLst>
        </pc:spChg>
        <pc:spChg chg="add mod">
          <ac:chgData name="pallavi r" userId="386fe83a69e3956d" providerId="LiveId" clId="{1875B174-B278-4E68-B8B7-1DD9D5B1B0FF}" dt="2026-03-04T07:12:19.006" v="304"/>
          <ac:spMkLst>
            <pc:docMk/>
            <pc:sldMk cId="1319901070" sldId="275"/>
            <ac:spMk id="3" creationId="{0F300B7B-CED1-CDC3-F0DA-5B1F979DD40E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1319901070" sldId="275"/>
            <ac:spMk id="4" creationId="{89F05AF9-CE86-3BD0-5F47-F329439AD2B2}"/>
          </ac:spMkLst>
        </pc:spChg>
      </pc:sldChg>
      <pc:sldChg chg="addSp modSp">
        <pc:chgData name="pallavi r" userId="386fe83a69e3956d" providerId="LiveId" clId="{1875B174-B278-4E68-B8B7-1DD9D5B1B0FF}" dt="2026-03-04T07:12:10.259" v="299"/>
        <pc:sldMkLst>
          <pc:docMk/>
          <pc:sldMk cId="1171237191" sldId="288"/>
        </pc:sldMkLst>
        <pc:spChg chg="add mod">
          <ac:chgData name="pallavi r" userId="386fe83a69e3956d" providerId="LiveId" clId="{1875B174-B278-4E68-B8B7-1DD9D5B1B0FF}" dt="2026-03-04T07:12:10.259" v="299"/>
          <ac:spMkLst>
            <pc:docMk/>
            <pc:sldMk cId="1171237191" sldId="288"/>
            <ac:spMk id="2" creationId="{8DE2CA0B-CD7F-0970-32DC-519738FDF647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1171237191" sldId="288"/>
            <ac:spMk id="3" creationId="{F151A5E5-82F4-E4C4-611A-61AFC7B4D9E3}"/>
          </ac:spMkLst>
        </pc:spChg>
      </pc:sldChg>
      <pc:sldChg chg="addSp modSp">
        <pc:chgData name="pallavi r" userId="386fe83a69e3956d" providerId="LiveId" clId="{1875B174-B278-4E68-B8B7-1DD9D5B1B0FF}" dt="2026-03-04T07:11:50.111" v="288"/>
        <pc:sldMkLst>
          <pc:docMk/>
          <pc:sldMk cId="1730326612" sldId="290"/>
        </pc:sldMkLst>
        <pc:spChg chg="add mod">
          <ac:chgData name="pallavi r" userId="386fe83a69e3956d" providerId="LiveId" clId="{1875B174-B278-4E68-B8B7-1DD9D5B1B0FF}" dt="2026-03-04T07:11:50.111" v="288"/>
          <ac:spMkLst>
            <pc:docMk/>
            <pc:sldMk cId="1730326612" sldId="290"/>
            <ac:spMk id="2" creationId="{9374B213-6001-DA5B-47C2-42E19CA0A0C2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1730326612" sldId="290"/>
            <ac:spMk id="3" creationId="{1A651B22-DCFE-CDBA-AB0D-78473210F8F5}"/>
          </ac:spMkLst>
        </pc:spChg>
      </pc:sldChg>
      <pc:sldChg chg="addSp delSp modSp mod modClrScheme chgLayout">
        <pc:chgData name="pallavi r" userId="386fe83a69e3956d" providerId="LiveId" clId="{1875B174-B278-4E68-B8B7-1DD9D5B1B0FF}" dt="2026-03-04T07:11:51.881" v="289"/>
        <pc:sldMkLst>
          <pc:docMk/>
          <pc:sldMk cId="2418256681" sldId="291"/>
        </pc:sldMkLst>
        <pc:spChg chg="add mod">
          <ac:chgData name="pallavi r" userId="386fe83a69e3956d" providerId="LiveId" clId="{1875B174-B278-4E68-B8B7-1DD9D5B1B0FF}" dt="2026-03-04T07:11:51.881" v="289"/>
          <ac:spMkLst>
            <pc:docMk/>
            <pc:sldMk cId="2418256681" sldId="291"/>
            <ac:spMk id="2" creationId="{F1ED7B43-E441-39BA-9B18-14877A07C388}"/>
          </ac:spMkLst>
        </pc:spChg>
        <pc:spChg chg="del">
          <ac:chgData name="pallavi r" userId="386fe83a69e3956d" providerId="LiveId" clId="{1875B174-B278-4E68-B8B7-1DD9D5B1B0FF}" dt="2026-03-03T08:08:24.115" v="4" actId="700"/>
          <ac:spMkLst>
            <pc:docMk/>
            <pc:sldMk cId="2418256681" sldId="291"/>
            <ac:spMk id="5" creationId="{14C13FC1-5DE5-191C-E6F7-0FEEC89A8EBB}"/>
          </ac:spMkLst>
        </pc:spChg>
        <pc:spChg chg="mod ord">
          <ac:chgData name="pallavi r" userId="386fe83a69e3956d" providerId="LiveId" clId="{1875B174-B278-4E68-B8B7-1DD9D5B1B0FF}" dt="2026-03-03T08:18:01.312" v="78" actId="1076"/>
          <ac:spMkLst>
            <pc:docMk/>
            <pc:sldMk cId="2418256681" sldId="291"/>
            <ac:spMk id="6" creationId="{6BE3AE4F-5882-DC45-98DB-D913524E5336}"/>
          </ac:spMkLst>
        </pc:spChg>
      </pc:sldChg>
      <pc:sldChg chg="addSp modSp mod">
        <pc:chgData name="pallavi r" userId="386fe83a69e3956d" providerId="LiveId" clId="{1875B174-B278-4E68-B8B7-1DD9D5B1B0FF}" dt="2026-03-04T07:14:24.373" v="316" actId="120"/>
        <pc:sldMkLst>
          <pc:docMk/>
          <pc:sldMk cId="3518305143" sldId="293"/>
        </pc:sldMkLst>
        <pc:spChg chg="mod">
          <ac:chgData name="pallavi r" userId="386fe83a69e3956d" providerId="LiveId" clId="{1875B174-B278-4E68-B8B7-1DD9D5B1B0FF}" dt="2026-03-04T07:14:24.373" v="316" actId="120"/>
          <ac:spMkLst>
            <pc:docMk/>
            <pc:sldMk cId="3518305143" sldId="293"/>
            <ac:spMk id="2" creationId="{2B13E296-6BCC-0657-E365-64D5556B5C65}"/>
          </ac:spMkLst>
        </pc:spChg>
        <pc:spChg chg="add mod">
          <ac:chgData name="pallavi r" userId="386fe83a69e3956d" providerId="LiveId" clId="{1875B174-B278-4E68-B8B7-1DD9D5B1B0FF}" dt="2026-03-04T07:11:56.234" v="292"/>
          <ac:spMkLst>
            <pc:docMk/>
            <pc:sldMk cId="3518305143" sldId="293"/>
            <ac:spMk id="3" creationId="{389BA0ED-3DAB-F84B-E1BE-F141E8854381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3518305143" sldId="293"/>
            <ac:spMk id="4" creationId="{2EFB1426-E0D1-3E49-60E5-B664A7834BB2}"/>
          </ac:spMkLst>
        </pc:spChg>
      </pc:sldChg>
      <pc:sldChg chg="addSp modSp">
        <pc:chgData name="pallavi r" userId="386fe83a69e3956d" providerId="LiveId" clId="{1875B174-B278-4E68-B8B7-1DD9D5B1B0FF}" dt="2026-03-04T07:11:53.071" v="290"/>
        <pc:sldMkLst>
          <pc:docMk/>
          <pc:sldMk cId="3313785384" sldId="294"/>
        </pc:sldMkLst>
        <pc:spChg chg="add mod">
          <ac:chgData name="pallavi r" userId="386fe83a69e3956d" providerId="LiveId" clId="{1875B174-B278-4E68-B8B7-1DD9D5B1B0FF}" dt="2026-03-04T07:11:53.071" v="290"/>
          <ac:spMkLst>
            <pc:docMk/>
            <pc:sldMk cId="3313785384" sldId="294"/>
            <ac:spMk id="2" creationId="{61423B5C-E490-DDF3-1459-0A5B68F50671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3313785384" sldId="294"/>
            <ac:spMk id="3" creationId="{31232F86-AC41-8167-852A-1BE6D31B7C97}"/>
          </ac:spMkLst>
        </pc:spChg>
      </pc:sldChg>
      <pc:sldChg chg="addSp delSp modSp mod modClrScheme chgLayout">
        <pc:chgData name="pallavi r" userId="386fe83a69e3956d" providerId="LiveId" clId="{1875B174-B278-4E68-B8B7-1DD9D5B1B0FF}" dt="2026-03-04T07:11:54.926" v="291"/>
        <pc:sldMkLst>
          <pc:docMk/>
          <pc:sldMk cId="2062689702" sldId="295"/>
        </pc:sldMkLst>
        <pc:spChg chg="del">
          <ac:chgData name="pallavi r" userId="386fe83a69e3956d" providerId="LiveId" clId="{1875B174-B278-4E68-B8B7-1DD9D5B1B0FF}" dt="2026-03-03T08:08:17.790" v="3" actId="700"/>
          <ac:spMkLst>
            <pc:docMk/>
            <pc:sldMk cId="2062689702" sldId="295"/>
            <ac:spMk id="2" creationId="{3C14363E-48DE-D315-760E-D979E8DD81EC}"/>
          </ac:spMkLst>
        </pc:spChg>
        <pc:spChg chg="add mod">
          <ac:chgData name="pallavi r" userId="386fe83a69e3956d" providerId="LiveId" clId="{1875B174-B278-4E68-B8B7-1DD9D5B1B0FF}" dt="2026-03-04T07:11:54.926" v="291"/>
          <ac:spMkLst>
            <pc:docMk/>
            <pc:sldMk cId="2062689702" sldId="295"/>
            <ac:spMk id="2" creationId="{45466683-2BB2-BB76-251A-A1BE7EC2F50A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2062689702" sldId="295"/>
            <ac:spMk id="6" creationId="{AD65836B-6553-BCA2-6BB8-4D48F6B9BF38}"/>
          </ac:spMkLst>
        </pc:spChg>
      </pc:sldChg>
      <pc:sldChg chg="addSp delSp modSp mod modClrScheme chgLayout">
        <pc:chgData name="pallavi r" userId="386fe83a69e3956d" providerId="LiveId" clId="{1875B174-B278-4E68-B8B7-1DD9D5B1B0FF}" dt="2026-03-04T07:11:58.348" v="293"/>
        <pc:sldMkLst>
          <pc:docMk/>
          <pc:sldMk cId="3448037637" sldId="296"/>
        </pc:sldMkLst>
        <pc:spChg chg="add mod">
          <ac:chgData name="pallavi r" userId="386fe83a69e3956d" providerId="LiveId" clId="{1875B174-B278-4E68-B8B7-1DD9D5B1B0FF}" dt="2026-03-04T07:11:58.348" v="293"/>
          <ac:spMkLst>
            <pc:docMk/>
            <pc:sldMk cId="3448037637" sldId="296"/>
            <ac:spMk id="2" creationId="{3333A44E-E83F-5386-2179-8EB383FE3505}"/>
          </ac:spMkLst>
        </pc:spChg>
        <pc:spChg chg="del">
          <ac:chgData name="pallavi r" userId="386fe83a69e3956d" providerId="LiveId" clId="{1875B174-B278-4E68-B8B7-1DD9D5B1B0FF}" dt="2026-03-03T08:08:10.375" v="2" actId="700"/>
          <ac:spMkLst>
            <pc:docMk/>
            <pc:sldMk cId="3448037637" sldId="296"/>
            <ac:spMk id="2" creationId="{D7491FB5-794B-92D5-BAC5-504ECCD17D8B}"/>
          </ac:spMkLst>
        </pc:spChg>
      </pc:sldChg>
      <pc:sldChg chg="addSp modSp">
        <pc:chgData name="pallavi r" userId="386fe83a69e3956d" providerId="LiveId" clId="{1875B174-B278-4E68-B8B7-1DD9D5B1B0FF}" dt="2026-03-04T07:12:00.246" v="294"/>
        <pc:sldMkLst>
          <pc:docMk/>
          <pc:sldMk cId="2882174553" sldId="297"/>
        </pc:sldMkLst>
        <pc:spChg chg="add mod">
          <ac:chgData name="pallavi r" userId="386fe83a69e3956d" providerId="LiveId" clId="{1875B174-B278-4E68-B8B7-1DD9D5B1B0FF}" dt="2026-03-04T07:12:00.246" v="294"/>
          <ac:spMkLst>
            <pc:docMk/>
            <pc:sldMk cId="2882174553" sldId="297"/>
            <ac:spMk id="2" creationId="{673D7D39-1D6B-AD3B-D86D-96E5BFED873F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2882174553" sldId="297"/>
            <ac:spMk id="6" creationId="{929FD4A1-C94B-7172-83B0-C70F32BD441F}"/>
          </ac:spMkLst>
        </pc:spChg>
      </pc:sldChg>
      <pc:sldChg chg="addSp modSp">
        <pc:chgData name="pallavi r" userId="386fe83a69e3956d" providerId="LiveId" clId="{1875B174-B278-4E68-B8B7-1DD9D5B1B0FF}" dt="2026-03-04T07:12:04.218" v="296"/>
        <pc:sldMkLst>
          <pc:docMk/>
          <pc:sldMk cId="2931720982" sldId="298"/>
        </pc:sldMkLst>
        <pc:spChg chg="add mod">
          <ac:chgData name="pallavi r" userId="386fe83a69e3956d" providerId="LiveId" clId="{1875B174-B278-4E68-B8B7-1DD9D5B1B0FF}" dt="2026-03-04T07:12:04.218" v="296"/>
          <ac:spMkLst>
            <pc:docMk/>
            <pc:sldMk cId="2931720982" sldId="298"/>
            <ac:spMk id="2" creationId="{788DAE6D-D51B-92AA-0B9C-0BD278E57843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2931720982" sldId="298"/>
            <ac:spMk id="5" creationId="{8166DBE6-6690-4899-ADC0-CEAB740509B8}"/>
          </ac:spMkLst>
        </pc:spChg>
      </pc:sldChg>
      <pc:sldChg chg="addSp modSp">
        <pc:chgData name="pallavi r" userId="386fe83a69e3956d" providerId="LiveId" clId="{1875B174-B278-4E68-B8B7-1DD9D5B1B0FF}" dt="2026-03-04T07:12:06.002" v="297"/>
        <pc:sldMkLst>
          <pc:docMk/>
          <pc:sldMk cId="3446138255" sldId="299"/>
        </pc:sldMkLst>
        <pc:spChg chg="add mod">
          <ac:chgData name="pallavi r" userId="386fe83a69e3956d" providerId="LiveId" clId="{1875B174-B278-4E68-B8B7-1DD9D5B1B0FF}" dt="2026-03-04T07:12:06.002" v="297"/>
          <ac:spMkLst>
            <pc:docMk/>
            <pc:sldMk cId="3446138255" sldId="299"/>
            <ac:spMk id="4" creationId="{847FB50C-0784-B4F5-34F1-F6CF0623DDEF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3446138255" sldId="299"/>
            <ac:spMk id="5" creationId="{555DA78D-B89F-7032-7B01-6A22CD5D1739}"/>
          </ac:spMkLst>
        </pc:spChg>
      </pc:sldChg>
      <pc:sldChg chg="addSp modSp">
        <pc:chgData name="pallavi r" userId="386fe83a69e3956d" providerId="LiveId" clId="{1875B174-B278-4E68-B8B7-1DD9D5B1B0FF}" dt="2026-03-04T07:12:08.818" v="298"/>
        <pc:sldMkLst>
          <pc:docMk/>
          <pc:sldMk cId="658696788" sldId="300"/>
        </pc:sldMkLst>
        <pc:spChg chg="add mod">
          <ac:chgData name="pallavi r" userId="386fe83a69e3956d" providerId="LiveId" clId="{1875B174-B278-4E68-B8B7-1DD9D5B1B0FF}" dt="2026-03-04T07:12:08.818" v="298"/>
          <ac:spMkLst>
            <pc:docMk/>
            <pc:sldMk cId="658696788" sldId="300"/>
            <ac:spMk id="4" creationId="{C031F21F-4454-E1EA-7791-2D3F52682F5F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658696788" sldId="300"/>
            <ac:spMk id="5" creationId="{369221EB-7EF3-947B-83AC-85B998DBEC6B}"/>
          </ac:spMkLst>
        </pc:spChg>
      </pc:sldChg>
      <pc:sldChg chg="addSp modSp">
        <pc:chgData name="pallavi r" userId="386fe83a69e3956d" providerId="LiveId" clId="{1875B174-B278-4E68-B8B7-1DD9D5B1B0FF}" dt="2026-03-04T07:12:14.336" v="301"/>
        <pc:sldMkLst>
          <pc:docMk/>
          <pc:sldMk cId="1951231421" sldId="301"/>
        </pc:sldMkLst>
        <pc:spChg chg="add mod">
          <ac:chgData name="pallavi r" userId="386fe83a69e3956d" providerId="LiveId" clId="{1875B174-B278-4E68-B8B7-1DD9D5B1B0FF}" dt="2026-03-04T07:12:14.336" v="301"/>
          <ac:spMkLst>
            <pc:docMk/>
            <pc:sldMk cId="1951231421" sldId="301"/>
            <ac:spMk id="4" creationId="{7A055ECB-8E11-8C26-BC43-AB18B0DEAA1D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1951231421" sldId="301"/>
            <ac:spMk id="5" creationId="{7CCDCDD1-377C-2BD0-6CFD-EDF452AAEFE9}"/>
          </ac:spMkLst>
        </pc:spChg>
      </pc:sldChg>
      <pc:sldChg chg="addSp modSp">
        <pc:chgData name="pallavi r" userId="386fe83a69e3956d" providerId="LiveId" clId="{1875B174-B278-4E68-B8B7-1DD9D5B1B0FF}" dt="2026-03-04T07:12:15.904" v="302"/>
        <pc:sldMkLst>
          <pc:docMk/>
          <pc:sldMk cId="1061889982" sldId="302"/>
        </pc:sldMkLst>
        <pc:spChg chg="add mod">
          <ac:chgData name="pallavi r" userId="386fe83a69e3956d" providerId="LiveId" clId="{1875B174-B278-4E68-B8B7-1DD9D5B1B0FF}" dt="2026-03-04T07:12:15.904" v="302"/>
          <ac:spMkLst>
            <pc:docMk/>
            <pc:sldMk cId="1061889982" sldId="302"/>
            <ac:spMk id="2" creationId="{5AA1F56A-9B56-007B-8766-5E7CCC396059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1061889982" sldId="302"/>
            <ac:spMk id="3" creationId="{688BC4FA-18F3-F4B7-9270-8BDEDC83F419}"/>
          </ac:spMkLst>
        </pc:spChg>
      </pc:sldChg>
      <pc:sldChg chg="addSp modSp">
        <pc:chgData name="pallavi r" userId="386fe83a69e3956d" providerId="LiveId" clId="{1875B174-B278-4E68-B8B7-1DD9D5B1B0FF}" dt="2026-03-04T07:12:17.612" v="303"/>
        <pc:sldMkLst>
          <pc:docMk/>
          <pc:sldMk cId="870013883" sldId="303"/>
        </pc:sldMkLst>
        <pc:spChg chg="add mod">
          <ac:chgData name="pallavi r" userId="386fe83a69e3956d" providerId="LiveId" clId="{1875B174-B278-4E68-B8B7-1DD9D5B1B0FF}" dt="2026-03-04T07:12:17.612" v="303"/>
          <ac:spMkLst>
            <pc:docMk/>
            <pc:sldMk cId="870013883" sldId="303"/>
            <ac:spMk id="4" creationId="{84329AA3-2B56-F946-9104-D7917EDD5A9E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870013883" sldId="303"/>
            <ac:spMk id="5" creationId="{6B250153-41B1-B389-7B31-C14E198223AE}"/>
          </ac:spMkLst>
        </pc:spChg>
      </pc:sldChg>
      <pc:sldChg chg="addSp delSp modSp mod modClrScheme chgLayout">
        <pc:chgData name="pallavi r" userId="386fe83a69e3956d" providerId="LiveId" clId="{1875B174-B278-4E68-B8B7-1DD9D5B1B0FF}" dt="2026-03-04T07:12:20.400" v="305"/>
        <pc:sldMkLst>
          <pc:docMk/>
          <pc:sldMk cId="2696488504" sldId="304"/>
        </pc:sldMkLst>
        <pc:spChg chg="add mod">
          <ac:chgData name="pallavi r" userId="386fe83a69e3956d" providerId="LiveId" clId="{1875B174-B278-4E68-B8B7-1DD9D5B1B0FF}" dt="2026-03-04T07:12:20.400" v="305"/>
          <ac:spMkLst>
            <pc:docMk/>
            <pc:sldMk cId="2696488504" sldId="304"/>
            <ac:spMk id="2" creationId="{147B3B1E-02B2-4589-9DBE-C5D794BCC0A0}"/>
          </ac:spMkLst>
        </pc:spChg>
        <pc:spChg chg="del">
          <ac:chgData name="pallavi r" userId="386fe83a69e3956d" providerId="LiveId" clId="{1875B174-B278-4E68-B8B7-1DD9D5B1B0FF}" dt="2026-03-03T08:08:01.550" v="1" actId="700"/>
          <ac:spMkLst>
            <pc:docMk/>
            <pc:sldMk cId="2696488504" sldId="304"/>
            <ac:spMk id="2" creationId="{50C281B9-5D10-B899-C59E-1AEDAD378880}"/>
          </ac:spMkLst>
        </pc:spChg>
      </pc:sldChg>
      <pc:sldChg chg="addSp delSp modSp mod modClrScheme chgLayout">
        <pc:chgData name="pallavi r" userId="386fe83a69e3956d" providerId="LiveId" clId="{1875B174-B278-4E68-B8B7-1DD9D5B1B0FF}" dt="2026-03-04T07:12:21.670" v="306"/>
        <pc:sldMkLst>
          <pc:docMk/>
          <pc:sldMk cId="3785476440" sldId="305"/>
        </pc:sldMkLst>
        <pc:spChg chg="del">
          <ac:chgData name="pallavi r" userId="386fe83a69e3956d" providerId="LiveId" clId="{1875B174-B278-4E68-B8B7-1DD9D5B1B0FF}" dt="2026-03-03T08:07:55.002" v="0" actId="700"/>
          <ac:spMkLst>
            <pc:docMk/>
            <pc:sldMk cId="3785476440" sldId="305"/>
            <ac:spMk id="2" creationId="{94059637-BC2E-FF82-E4AE-BC5DAC922857}"/>
          </ac:spMkLst>
        </pc:spChg>
        <pc:spChg chg="add mod">
          <ac:chgData name="pallavi r" userId="386fe83a69e3956d" providerId="LiveId" clId="{1875B174-B278-4E68-B8B7-1DD9D5B1B0FF}" dt="2026-03-04T07:12:21.670" v="306"/>
          <ac:spMkLst>
            <pc:docMk/>
            <pc:sldMk cId="3785476440" sldId="305"/>
            <ac:spMk id="2" creationId="{D3143257-4C2E-F0C9-C9C1-F3516827D4AF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3785476440" sldId="305"/>
            <ac:spMk id="6" creationId="{FA9BCD22-BBCF-CBE2-51DF-5A15142173B5}"/>
          </ac:spMkLst>
        </pc:spChg>
      </pc:sldChg>
      <pc:sldChg chg="addSp modSp">
        <pc:chgData name="pallavi r" userId="386fe83a69e3956d" providerId="LiveId" clId="{1875B174-B278-4E68-B8B7-1DD9D5B1B0FF}" dt="2026-03-04T07:16:50.064" v="330" actId="5793"/>
        <pc:sldMkLst>
          <pc:docMk/>
          <pc:sldMk cId="260514220" sldId="306"/>
        </pc:sldMkLst>
        <pc:spChg chg="add mod">
          <ac:chgData name="pallavi r" userId="386fe83a69e3956d" providerId="LiveId" clId="{1875B174-B278-4E68-B8B7-1DD9D5B1B0FF}" dt="2026-03-04T07:12:22.959" v="307"/>
          <ac:spMkLst>
            <pc:docMk/>
            <pc:sldMk cId="260514220" sldId="306"/>
            <ac:spMk id="2" creationId="{509D3C1A-1968-B52C-0F79-2BC61A1DC9D6}"/>
          </ac:spMkLst>
        </pc:spChg>
        <pc:spChg chg="mod">
          <ac:chgData name="pallavi r" userId="386fe83a69e3956d" providerId="LiveId" clId="{1875B174-B278-4E68-B8B7-1DD9D5B1B0FF}" dt="2026-03-04T07:16:50.064" v="330" actId="5793"/>
          <ac:spMkLst>
            <pc:docMk/>
            <pc:sldMk cId="260514220" sldId="306"/>
            <ac:spMk id="4" creationId="{46243160-59C7-313E-71B7-941CFAAEBCB5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260514220" sldId="306"/>
            <ac:spMk id="5" creationId="{34CAB01F-9F99-8846-A712-83AE180D3D83}"/>
          </ac:spMkLst>
        </pc:spChg>
      </pc:sldChg>
      <pc:sldChg chg="addSp modSp">
        <pc:chgData name="pallavi r" userId="386fe83a69e3956d" providerId="LiveId" clId="{1875B174-B278-4E68-B8B7-1DD9D5B1B0FF}" dt="2026-03-04T07:16:09.827" v="326" actId="1076"/>
        <pc:sldMkLst>
          <pc:docMk/>
          <pc:sldMk cId="1755759447" sldId="307"/>
        </pc:sldMkLst>
        <pc:spChg chg="mod">
          <ac:chgData name="pallavi r" userId="386fe83a69e3956d" providerId="LiveId" clId="{1875B174-B278-4E68-B8B7-1DD9D5B1B0FF}" dt="2026-03-04T07:16:09.827" v="326" actId="1076"/>
          <ac:spMkLst>
            <pc:docMk/>
            <pc:sldMk cId="1755759447" sldId="307"/>
            <ac:spMk id="2" creationId="{2EA457EA-A677-28B6-0E54-44A3E1C9389F}"/>
          </ac:spMkLst>
        </pc:spChg>
        <pc:spChg chg="add mod">
          <ac:chgData name="pallavi r" userId="386fe83a69e3956d" providerId="LiveId" clId="{1875B174-B278-4E68-B8B7-1DD9D5B1B0FF}" dt="2026-03-04T07:12:25.920" v="309"/>
          <ac:spMkLst>
            <pc:docMk/>
            <pc:sldMk cId="1755759447" sldId="307"/>
            <ac:spMk id="3" creationId="{066D3A94-85E1-C29F-F900-D8BF7F7121BA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1755759447" sldId="307"/>
            <ac:spMk id="4" creationId="{40122AFD-D6B9-CB12-C8AA-E44F5D6789FB}"/>
          </ac:spMkLst>
        </pc:spChg>
      </pc:sldChg>
      <pc:sldChg chg="addSp modSp">
        <pc:chgData name="pallavi r" userId="386fe83a69e3956d" providerId="LiveId" clId="{1875B174-B278-4E68-B8B7-1DD9D5B1B0FF}" dt="2026-03-04T07:12:24.558" v="308"/>
        <pc:sldMkLst>
          <pc:docMk/>
          <pc:sldMk cId="861244908" sldId="308"/>
        </pc:sldMkLst>
        <pc:spChg chg="add mod">
          <ac:chgData name="pallavi r" userId="386fe83a69e3956d" providerId="LiveId" clId="{1875B174-B278-4E68-B8B7-1DD9D5B1B0FF}" dt="2026-03-04T07:12:24.558" v="308"/>
          <ac:spMkLst>
            <pc:docMk/>
            <pc:sldMk cId="861244908" sldId="308"/>
            <ac:spMk id="5" creationId="{FDA55159-2929-01B5-80E5-CE77C5748613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861244908" sldId="308"/>
            <ac:spMk id="6" creationId="{28079069-A9ED-5723-9A21-407D3AB29E55}"/>
          </ac:spMkLst>
        </pc:spChg>
      </pc:sldChg>
      <pc:sldChg chg="addSp modSp mod">
        <pc:chgData name="pallavi r" userId="386fe83a69e3956d" providerId="LiveId" clId="{1875B174-B278-4E68-B8B7-1DD9D5B1B0FF}" dt="2026-03-04T07:12:27.612" v="310"/>
        <pc:sldMkLst>
          <pc:docMk/>
          <pc:sldMk cId="240623482" sldId="309"/>
        </pc:sldMkLst>
        <pc:spChg chg="add mod">
          <ac:chgData name="pallavi r" userId="386fe83a69e3956d" providerId="LiveId" clId="{1875B174-B278-4E68-B8B7-1DD9D5B1B0FF}" dt="2026-03-04T07:12:27.612" v="310"/>
          <ac:spMkLst>
            <pc:docMk/>
            <pc:sldMk cId="240623482" sldId="309"/>
            <ac:spMk id="4" creationId="{7CD47596-AD43-AA00-389C-2876972B5D88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240623482" sldId="309"/>
            <ac:spMk id="5" creationId="{B9561A9A-257B-A8D8-9F24-4A6BF672FF51}"/>
          </ac:spMkLst>
        </pc:spChg>
        <pc:spChg chg="mod">
          <ac:chgData name="pallavi r" userId="386fe83a69e3956d" providerId="LiveId" clId="{1875B174-B278-4E68-B8B7-1DD9D5B1B0FF}" dt="2026-03-03T08:28:02.680" v="82" actId="21"/>
          <ac:spMkLst>
            <pc:docMk/>
            <pc:sldMk cId="240623482" sldId="309"/>
            <ac:spMk id="6" creationId="{DAD56874-ECB2-3501-B1B1-0A32BC9A286A}"/>
          </ac:spMkLst>
        </pc:spChg>
      </pc:sldChg>
      <pc:sldChg chg="addSp modSp">
        <pc:chgData name="pallavi r" userId="386fe83a69e3956d" providerId="LiveId" clId="{1875B174-B278-4E68-B8B7-1DD9D5B1B0FF}" dt="2026-03-04T07:12:33.287" v="311"/>
        <pc:sldMkLst>
          <pc:docMk/>
          <pc:sldMk cId="4206120706" sldId="310"/>
        </pc:sldMkLst>
        <pc:spChg chg="add mod">
          <ac:chgData name="pallavi r" userId="386fe83a69e3956d" providerId="LiveId" clId="{1875B174-B278-4E68-B8B7-1DD9D5B1B0FF}" dt="2026-03-04T07:12:33.287" v="311"/>
          <ac:spMkLst>
            <pc:docMk/>
            <pc:sldMk cId="4206120706" sldId="310"/>
            <ac:spMk id="4" creationId="{36E54313-EEF1-396B-FD0F-24AB3AFB6AE2}"/>
          </ac:spMkLst>
        </pc:spChg>
        <pc:spChg chg="add">
          <ac:chgData name="pallavi r" userId="386fe83a69e3956d" providerId="LiveId" clId="{1875B174-B278-4E68-B8B7-1DD9D5B1B0FF}" dt="2026-03-03T10:13:32.948" v="274"/>
          <ac:spMkLst>
            <pc:docMk/>
            <pc:sldMk cId="4206120706" sldId="310"/>
            <ac:spMk id="5" creationId="{58D6D986-2A30-C90D-2982-3643A9A2DB35}"/>
          </ac:spMkLst>
        </pc:spChg>
      </pc:sldChg>
      <pc:sldChg chg="addSp delSp modSp mod modClrScheme chgLayout">
        <pc:chgData name="pallavi r" userId="386fe83a69e3956d" providerId="LiveId" clId="{1875B174-B278-4E68-B8B7-1DD9D5B1B0FF}" dt="2026-03-04T07:12:34.539" v="312"/>
        <pc:sldMkLst>
          <pc:docMk/>
          <pc:sldMk cId="416748399" sldId="311"/>
        </pc:sldMkLst>
        <pc:spChg chg="add mod">
          <ac:chgData name="pallavi r" userId="386fe83a69e3956d" providerId="LiveId" clId="{1875B174-B278-4E68-B8B7-1DD9D5B1B0FF}" dt="2026-03-04T07:12:34.539" v="312"/>
          <ac:spMkLst>
            <pc:docMk/>
            <pc:sldMk cId="416748399" sldId="311"/>
            <ac:spMk id="4" creationId="{86A8096B-00A6-8594-2348-BC2838F61808}"/>
          </ac:spMkLst>
        </pc:spChg>
        <pc:spChg chg="add mod ord">
          <ac:chgData name="pallavi r" userId="386fe83a69e3956d" providerId="LiveId" clId="{1875B174-B278-4E68-B8B7-1DD9D5B1B0FF}" dt="2026-03-03T10:14:41.846" v="277" actId="700"/>
          <ac:spMkLst>
            <pc:docMk/>
            <pc:sldMk cId="416748399" sldId="311"/>
            <ac:spMk id="5" creationId="{60A017D2-413D-668B-567C-95AEE70E3244}"/>
          </ac:spMkLst>
        </pc:spChg>
        <pc:spChg chg="add del mod ord">
          <ac:chgData name="pallavi r" userId="386fe83a69e3956d" providerId="LiveId" clId="{1875B174-B278-4E68-B8B7-1DD9D5B1B0FF}" dt="2026-03-03T10:14:41.846" v="277" actId="700"/>
          <ac:spMkLst>
            <pc:docMk/>
            <pc:sldMk cId="416748399" sldId="311"/>
            <ac:spMk id="9" creationId="{33BBC53B-AC22-030A-D259-5C9DDB8C63A2}"/>
          </ac:spMkLst>
        </pc:spChg>
        <pc:spChg chg="add del mod ord">
          <ac:chgData name="pallavi r" userId="386fe83a69e3956d" providerId="LiveId" clId="{1875B174-B278-4E68-B8B7-1DD9D5B1B0FF}" dt="2026-03-03T10:14:41.846" v="277" actId="700"/>
          <ac:spMkLst>
            <pc:docMk/>
            <pc:sldMk cId="416748399" sldId="311"/>
            <ac:spMk id="10" creationId="{B4B305F6-9DC8-6523-0D35-F94D530EF74F}"/>
          </ac:spMkLst>
        </pc:spChg>
      </pc:sldChg>
      <pc:sldChg chg="addSp delSp modSp new del mod modClrScheme chgLayout">
        <pc:chgData name="pallavi r" userId="386fe83a69e3956d" providerId="LiveId" clId="{1875B174-B278-4E68-B8B7-1DD9D5B1B0FF}" dt="2026-03-03T10:15:10.611" v="280" actId="680"/>
        <pc:sldMkLst>
          <pc:docMk/>
          <pc:sldMk cId="307110933" sldId="312"/>
        </pc:sldMkLst>
        <pc:spChg chg="add mod ord">
          <ac:chgData name="pallavi r" userId="386fe83a69e3956d" providerId="LiveId" clId="{1875B174-B278-4E68-B8B7-1DD9D5B1B0FF}" dt="2026-03-03T10:15:00.707" v="279" actId="6264"/>
          <ac:spMkLst>
            <pc:docMk/>
            <pc:sldMk cId="307110933" sldId="312"/>
            <ac:spMk id="2" creationId="{0607070C-A9D4-123B-97A6-46A2534601FD}"/>
          </ac:spMkLst>
        </pc:spChg>
        <pc:spChg chg="add del mod">
          <ac:chgData name="pallavi r" userId="386fe83a69e3956d" providerId="LiveId" clId="{1875B174-B278-4E68-B8B7-1DD9D5B1B0FF}" dt="2026-03-03T10:15:00.707" v="279" actId="6264"/>
          <ac:spMkLst>
            <pc:docMk/>
            <pc:sldMk cId="307110933" sldId="312"/>
            <ac:spMk id="3" creationId="{4E5963AC-B5EE-5CA9-88D6-186AC77F278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B18CF72-B72C-6F20-506B-A808157EF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E32A0F-1A4D-1295-D8C7-45406FBD88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F68CA-B9B7-471E-A0B2-1B45A0939F70}" type="datetimeFigureOut">
              <a:rPr lang="en-IN" smtClean="0"/>
              <a:t>04-03-2026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483B18-E1DF-D97D-1623-07CE755802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019A22-431A-E643-7AD9-A7196DC8A9C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7B7B14-0981-4B56-85E1-C034C1E299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67479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11405-078B-4FBA-BD40-EE236D951DDF}" type="datetimeFigureOut">
              <a:rPr lang="en-IN" smtClean="0"/>
              <a:t>04-03-2026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2463" y="1143000"/>
            <a:ext cx="5553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7FBBA-0592-444E-A668-F45854FF4BB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8901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B7FBBA-0592-444E-A668-F45854FF4BBC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37292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B7FBBA-0592-444E-A668-F45854FF4BBC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3405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CBE15-83A0-4A3B-9436-28F597BD3AAF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3060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600634-7C99-FD46-88CF-DAA86331D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CB6162-9A85-38F9-3EF3-A6C6A999C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6E6751-8870-0FC5-2919-A68637FE6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6981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4C46E-F299-A494-9EBB-6FA65C511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03A009-1956-666E-E614-599424084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B1717-5546-41C7-FB1B-86BA2941B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72164B-4ED8-3868-764E-6FB46479D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D4D25-3A67-56C0-0E43-354890BE3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14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13E8F-4932-EC95-3B36-02404CD5F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248FE3-286B-48B0-C99B-49E0ECD5B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95A74-97D9-07A1-4FD3-8D43A1ECE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E37C64-F1C3-EFB6-31C8-AAF4A7AAE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728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286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C65C89-E105-C008-6E8B-D688CC41A3E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-1591"/>
            <a:ext cx="990600" cy="9076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910849-4E17-3AB3-C054-249712DB0B4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0"/>
            <a:ext cx="1143000" cy="9159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E60487-6420-9010-ED7F-BD9A923BECA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199" y="76200"/>
            <a:ext cx="1447801" cy="76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41A4925-3356-0BC5-8B21-30794D8FCAC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2819400" cy="9159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6565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PALLAVI R  DEPARMENT OF CSD                                                                                                                                   </a:t>
            </a:r>
            <a:fld id="{0BFF25E9-AE7B-4417-B11E-FAFD63447968}" type="slidenum"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fld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627629-4DAC-9EE6-D7DB-D56D2A4859EF}"/>
              </a:ext>
            </a:extLst>
          </p:cNvPr>
          <p:cNvSpPr txBox="1">
            <a:spLocks/>
          </p:cNvSpPr>
          <p:nvPr/>
        </p:nvSpPr>
        <p:spPr>
          <a:xfrm>
            <a:off x="1524000" y="2138608"/>
            <a:ext cx="91440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HUMAN VALUES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00EEDA-5ABB-28B8-F735-877032E00B98}"/>
              </a:ext>
            </a:extLst>
          </p:cNvPr>
          <p:cNvSpPr txBox="1">
            <a:spLocks/>
          </p:cNvSpPr>
          <p:nvPr/>
        </p:nvSpPr>
        <p:spPr>
          <a:xfrm>
            <a:off x="1524000" y="3859606"/>
            <a:ext cx="9144000" cy="46721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 CODE-(BUHK408)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74B199-7363-06CA-4A28-94FF78C5650F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300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16D72DE-B8ED-A36E-7D13-3C70E27DDB8A}"/>
              </a:ext>
            </a:extLst>
          </p:cNvPr>
          <p:cNvSpPr txBox="1">
            <a:spLocks/>
          </p:cNvSpPr>
          <p:nvPr/>
        </p:nvSpPr>
        <p:spPr>
          <a:xfrm>
            <a:off x="838200" y="762000"/>
            <a:ext cx="10515600" cy="9286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b="1" dirty="0"/>
              <a:t>Role of Education</a:t>
            </a:r>
            <a:br>
              <a:rPr lang="en-IN" dirty="0"/>
            </a:br>
            <a:endParaRPr lang="en-IN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8FF5EA9-ED88-1290-8D6D-2FEC15DE20B0}"/>
              </a:ext>
            </a:extLst>
          </p:cNvPr>
          <p:cNvSpPr txBox="1">
            <a:spLocks/>
          </p:cNvSpPr>
          <p:nvPr/>
        </p:nvSpPr>
        <p:spPr>
          <a:xfrm>
            <a:off x="853440" y="1905000"/>
            <a:ext cx="10515600" cy="379895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/>
              <a:t>Education must:</a:t>
            </a:r>
          </a:p>
          <a:p>
            <a:r>
              <a:rPr lang="en-IN" dirty="0"/>
              <a:t>Provide Right Understanding</a:t>
            </a:r>
          </a:p>
          <a:p>
            <a:r>
              <a:rPr lang="en-IN" dirty="0"/>
              <a:t>Enable harmonious relationships</a:t>
            </a:r>
          </a:p>
          <a:p>
            <a:r>
              <a:rPr lang="en-IN" dirty="0"/>
              <a:t>Help in proper use of physical facilities</a:t>
            </a:r>
          </a:p>
          <a:p>
            <a:r>
              <a:rPr lang="en-IN" dirty="0"/>
              <a:t>Current education focuses mainly on physical facility generation (jobs, money).</a:t>
            </a:r>
          </a:p>
          <a:p>
            <a:r>
              <a:rPr lang="en-IN" dirty="0"/>
              <a:t>This creates imbalance.</a:t>
            </a:r>
          </a:p>
          <a:p>
            <a:endParaRPr lang="en-IN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232F86-AC41-8167-852A-1BE6D31B7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10</a:t>
            </a:fld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1423B5C-E490-DDF3-1459-0A5B68F50671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785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3E296-6BCC-0657-E365-64D5556B5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38600"/>
            <a:ext cx="10210800" cy="1325563"/>
          </a:xfrm>
        </p:spPr>
        <p:txBody>
          <a:bodyPr/>
          <a:lstStyle/>
          <a:p>
            <a:pPr algn="l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 Understanding Value Education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FB1426-E0D1-3E49-60E5-B664A7834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11</a:t>
            </a:fld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9BA0ED-3DAB-F84B-E1BE-F141E8854381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305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94E93E7F-DDD2-9DA7-E5CD-CC9A19D2BEBA}"/>
              </a:ext>
            </a:extLst>
          </p:cNvPr>
          <p:cNvSpPr txBox="1">
            <a:spLocks/>
          </p:cNvSpPr>
          <p:nvPr/>
        </p:nvSpPr>
        <p:spPr>
          <a:xfrm>
            <a:off x="762000" y="1138781"/>
            <a:ext cx="10515600" cy="928688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b="1" dirty="0"/>
              <a:t>What is Value?</a:t>
            </a:r>
            <a:br>
              <a:rPr lang="en-IN" dirty="0"/>
            </a:br>
            <a:endParaRPr lang="en-IN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9F8CC33-7EC9-C761-5CCA-46D4F604BD20}"/>
              </a:ext>
            </a:extLst>
          </p:cNvPr>
          <p:cNvSpPr txBox="1">
            <a:spLocks/>
          </p:cNvSpPr>
          <p:nvPr/>
        </p:nvSpPr>
        <p:spPr>
          <a:xfrm>
            <a:off x="762000" y="2438400"/>
            <a:ext cx="10515600" cy="304854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/>
              <a:t>Value = Participation of a unit in the larger order.</a:t>
            </a:r>
          </a:p>
          <a:p>
            <a:r>
              <a:rPr lang="en-IN" dirty="0"/>
              <a:t>Example:</a:t>
            </a:r>
            <a:br>
              <a:rPr lang="en-IN" dirty="0"/>
            </a:br>
            <a:r>
              <a:rPr lang="en-IN" dirty="0"/>
              <a:t>A teacher’s value = contributing to student growth</a:t>
            </a:r>
            <a:br>
              <a:rPr lang="en-IN" dirty="0"/>
            </a:br>
            <a:r>
              <a:rPr lang="en-IN" dirty="0"/>
              <a:t>A student’s value = sincere participation in learning</a:t>
            </a:r>
          </a:p>
          <a:p>
            <a:r>
              <a:rPr lang="en-IN" dirty="0"/>
              <a:t>Value is about fulfilling one’s role.</a:t>
            </a:r>
          </a:p>
          <a:p>
            <a:endParaRPr lang="en-IN" dirty="0"/>
          </a:p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65836B-6553-BCA2-6BB8-4D48F6B9B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12</a:t>
            </a:fld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466683-2BB2-BB76-251A-A1BE7EC2F50A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689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5FA7749-C8AC-B0D7-705E-45C21E100627}"/>
              </a:ext>
            </a:extLst>
          </p:cNvPr>
          <p:cNvSpPr txBox="1">
            <a:spLocks/>
          </p:cNvSpPr>
          <p:nvPr/>
        </p:nvSpPr>
        <p:spPr>
          <a:xfrm>
            <a:off x="838200" y="838200"/>
            <a:ext cx="10515600" cy="852488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b="1" dirty="0"/>
              <a:t>What is Value Education?</a:t>
            </a:r>
            <a:br>
              <a:rPr lang="en-IN" dirty="0"/>
            </a:br>
            <a:endParaRPr lang="en-IN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8CEF2A6-3309-96DF-7D9D-E57680E95F66}"/>
              </a:ext>
            </a:extLst>
          </p:cNvPr>
          <p:cNvSpPr txBox="1">
            <a:spLocks/>
          </p:cNvSpPr>
          <p:nvPr/>
        </p:nvSpPr>
        <p:spPr>
          <a:xfrm>
            <a:off x="838200" y="1981200"/>
            <a:ext cx="10515600" cy="4195762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IN" b="1" dirty="0"/>
              <a:t> </a:t>
            </a:r>
            <a:r>
              <a:rPr lang="en-IN" dirty="0"/>
              <a:t>Value Education is the process of:</a:t>
            </a:r>
          </a:p>
          <a:p>
            <a:r>
              <a:rPr lang="en-IN" dirty="0"/>
              <a:t>Understanding human aspirations</a:t>
            </a:r>
          </a:p>
          <a:p>
            <a:r>
              <a:rPr lang="en-IN" dirty="0"/>
              <a:t>Discovering what is truly valuable</a:t>
            </a:r>
          </a:p>
          <a:p>
            <a:r>
              <a:rPr lang="en-IN" dirty="0"/>
              <a:t>Clarifying life goals</a:t>
            </a:r>
          </a:p>
          <a:p>
            <a:r>
              <a:rPr lang="en-IN" dirty="0"/>
              <a:t>Removing confusion and contradiction</a:t>
            </a:r>
          </a:p>
          <a:p>
            <a:r>
              <a:rPr lang="en-IN" dirty="0"/>
              <a:t>It addresses the question:</a:t>
            </a:r>
          </a:p>
          <a:p>
            <a:r>
              <a:rPr lang="en-IN" dirty="0"/>
              <a:t>“What to do?”</a:t>
            </a:r>
          </a:p>
          <a:p>
            <a:pPr marL="0" indent="0">
              <a:buFont typeface="Arial" pitchFamily="34" charset="0"/>
              <a:buNone/>
            </a:pPr>
            <a:br>
              <a:rPr lang="en-IN" dirty="0"/>
            </a:br>
            <a:endParaRPr lang="en-IN" dirty="0"/>
          </a:p>
          <a:p>
            <a:endParaRPr lang="en-IN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333A44E-E83F-5386-2179-8EB383FE3505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037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43C1271-511A-917C-1CB5-E0209DF8D0A5}"/>
              </a:ext>
            </a:extLst>
          </p:cNvPr>
          <p:cNvSpPr txBox="1">
            <a:spLocks/>
          </p:cNvSpPr>
          <p:nvPr/>
        </p:nvSpPr>
        <p:spPr>
          <a:xfrm>
            <a:off x="838200" y="838200"/>
            <a:ext cx="10515600" cy="852488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SValue</a:t>
            </a:r>
            <a:r>
              <a:rPr lang="en-US" alt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Education vs Skill Development</a:t>
            </a:r>
            <a:br>
              <a:rPr lang="en-US" altLang="en-US" sz="2400" dirty="0"/>
            </a:br>
            <a:endParaRPr lang="en-IN" dirty="0"/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BA9A7EE9-67E6-8C47-D424-BA42A83109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1747331"/>
              </p:ext>
            </p:extLst>
          </p:nvPr>
        </p:nvGraphicFramePr>
        <p:xfrm>
          <a:off x="838200" y="2514599"/>
          <a:ext cx="10515600" cy="32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773942787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092681113"/>
                    </a:ext>
                  </a:extLst>
                </a:gridCol>
              </a:tblGrid>
              <a:tr h="8150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N" sz="2400" u="sng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Value Education</a:t>
                      </a:r>
                      <a:endParaRPr lang="en-IN" sz="2400" u="sng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N" sz="2400" u="sng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Skill Development</a:t>
                      </a:r>
                      <a:endParaRPr lang="en-IN" sz="2400" u="sng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889751"/>
                  </a:ext>
                </a:extLst>
              </a:tr>
              <a:tr h="8448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N" sz="240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What to do</a:t>
                      </a:r>
                      <a:endParaRPr lang="en-IN" sz="240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N" sz="2400" b="1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How to do</a:t>
                      </a:r>
                      <a:endParaRPr lang="en-IN" sz="2400" b="1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41967"/>
                  </a:ext>
                </a:extLst>
              </a:tr>
              <a:tr h="8150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N" sz="2400" kern="1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Clarity of goal</a:t>
                      </a:r>
                      <a:endParaRPr lang="en-IN" sz="2400" kern="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N" sz="2400" b="1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Technical competence</a:t>
                      </a:r>
                      <a:endParaRPr lang="en-IN" sz="2400" b="1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1619428"/>
                  </a:ext>
                </a:extLst>
              </a:tr>
              <a:tr h="8150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N" sz="2400" kern="1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Direction</a:t>
                      </a:r>
                      <a:endParaRPr lang="en-IN" sz="2400" kern="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N" sz="2400" b="1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Means</a:t>
                      </a:r>
                      <a:endParaRPr lang="en-IN" sz="2400" b="1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867003"/>
                  </a:ext>
                </a:extLst>
              </a:tr>
            </a:tbl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id="{649A9FA7-EC5A-D52A-61E4-D8D07BA00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399" y="1622386"/>
            <a:ext cx="1000870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Priority: Values first, Skills next.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FD4A1-C94B-7172-83B0-C70F32BD4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14</a:t>
            </a:fld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3D7D39-1D6B-AD3B-D86D-96E5BFED873F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174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EF99-D8BC-0CE1-166F-6E52F09A1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33800"/>
            <a:ext cx="10515600" cy="1325563"/>
          </a:xfrm>
        </p:spPr>
        <p:txBody>
          <a:bodyPr>
            <a:noAutofit/>
          </a:bodyPr>
          <a:lstStyle/>
          <a:p>
            <a:pPr algn="l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Self-Exploration as the Process for Value Education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B4DFF0-F4EC-1B24-8469-686CC9CD2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15</a:t>
            </a:fld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753450-8A50-6070-7D92-95E1FE66883C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478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E3A2C7E-EF59-7C8A-AD47-038929766DBB}"/>
              </a:ext>
            </a:extLst>
          </p:cNvPr>
          <p:cNvSpPr txBox="1">
            <a:spLocks/>
          </p:cNvSpPr>
          <p:nvPr/>
        </p:nvSpPr>
        <p:spPr>
          <a:xfrm>
            <a:off x="838200" y="838200"/>
            <a:ext cx="10515600" cy="8524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Self-Exploration?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113AD78-CCEA-4E32-AF48-8F8BB18ADDC3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IN" u="sng">
                <a:latin typeface="Times New Roman" panose="02020603050405020304" pitchFamily="18" charset="0"/>
                <a:cs typeface="Times New Roman" panose="02020603050405020304" pitchFamily="18" charset="0"/>
              </a:rPr>
              <a:t>Self-exploration is: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A process of verifying proposals within oneself.</a:t>
            </a:r>
          </a:p>
          <a:p>
            <a:pPr marL="0" indent="0">
              <a:buFont typeface="Arial" pitchFamily="34" charset="0"/>
              <a:buNone/>
            </a:pPr>
            <a:r>
              <a:rPr lang="en-IN" u="sng">
                <a:latin typeface="Times New Roman" panose="02020603050405020304" pitchFamily="18" charset="0"/>
                <a:cs typeface="Times New Roman" panose="02020603050405020304" pitchFamily="18" charset="0"/>
              </a:rPr>
              <a:t>Self-exploration is not: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Blind belief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Moral preaching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Imposed ideology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66DBE6-6690-4899-ADC0-CEAB74050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16</a:t>
            </a:fld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88DAE6D-D51B-92AA-0B9C-0BD278E57843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720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238DC-3508-4B2E-B4FD-648EAEFC4DF3}"/>
              </a:ext>
            </a:extLst>
          </p:cNvPr>
          <p:cNvSpPr txBox="1">
            <a:spLocks/>
          </p:cNvSpPr>
          <p:nvPr/>
        </p:nvSpPr>
        <p:spPr>
          <a:xfrm>
            <a:off x="838200" y="762000"/>
            <a:ext cx="10515600" cy="9286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>
                <a:latin typeface="Times New Roman" panose="02020603050405020304" pitchFamily="18" charset="0"/>
                <a:cs typeface="Times New Roman" panose="02020603050405020304" pitchFamily="18" charset="0"/>
              </a:rPr>
              <a:t>Basis of Self-Exploration</a:t>
            </a: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1AF77-3352-BEDE-3350-20139E6C2FF9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Two criteria:</a:t>
            </a:r>
          </a:p>
          <a:p>
            <a:r>
              <a:rPr lang="en-IN" b="1">
                <a:latin typeface="Times New Roman" panose="02020603050405020304" pitchFamily="18" charset="0"/>
                <a:cs typeface="Times New Roman" panose="02020603050405020304" pitchFamily="18" charset="0"/>
              </a:rPr>
              <a:t>Natural Acceptance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– What feels naturally right within?</a:t>
            </a:r>
          </a:p>
          <a:p>
            <a:r>
              <a:rPr lang="en-IN" b="1">
                <a:latin typeface="Times New Roman" panose="02020603050405020304" pitchFamily="18" charset="0"/>
                <a:cs typeface="Times New Roman" panose="02020603050405020304" pitchFamily="18" charset="0"/>
              </a:rPr>
              <a:t>Experiential Validation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– Does it work in real living?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If both match → It becomes understanding</a:t>
            </a: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5DA78D-B89F-7032-7B01-6A22CD5D1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17</a:t>
            </a:fld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7FB50C-0784-B4F5-34F1-F6CF0623DDEF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138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5B52D-EDD9-53E9-FE4D-62D4BDCA4978}"/>
              </a:ext>
            </a:extLst>
          </p:cNvPr>
          <p:cNvSpPr txBox="1">
            <a:spLocks/>
          </p:cNvSpPr>
          <p:nvPr/>
        </p:nvSpPr>
        <p:spPr>
          <a:xfrm>
            <a:off x="838200" y="762000"/>
            <a:ext cx="10515600" cy="9286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 Flow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61DD4-7490-E508-E543-A8EC176D99DA}"/>
              </a:ext>
            </a:extLst>
          </p:cNvPr>
          <p:cNvSpPr txBox="1">
            <a:spLocks/>
          </p:cNvSpPr>
          <p:nvPr/>
        </p:nvSpPr>
        <p:spPr>
          <a:xfrm>
            <a:off x="838200" y="1510748"/>
            <a:ext cx="10515600" cy="46662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Self-verification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 in life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Validation</a:t>
            </a:r>
          </a:p>
          <a:p>
            <a:pPr marL="0" indent="0" algn="ctr">
              <a:buFont typeface="Arial" pitchFamily="34" charset="0"/>
              <a:buNone/>
            </a:pP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makes value education rational and scientific.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9221EB-7EF3-947B-83AC-85B998DBE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18</a:t>
            </a:fld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31F21F-4454-E1EA-7791-2D3F52682F5F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6967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55">
            <a:extLst>
              <a:ext uri="{FF2B5EF4-FFF2-40B4-BE49-F238E27FC236}">
                <a16:creationId xmlns:a16="http://schemas.microsoft.com/office/drawing/2014/main" id="{6C27547B-F402-F3A4-23E0-BC131604D66C}"/>
              </a:ext>
            </a:extLst>
          </p:cNvPr>
          <p:cNvPicPr>
            <a:picLocks noGrp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406980" y="796019"/>
            <a:ext cx="9192985" cy="526596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51A5E5-82F4-E4C4-611A-61AFC7B4D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19</a:t>
            </a:fld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E2CA0B-CD7F-0970-32DC-519738FDF647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237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025A1B2-1CB5-91B8-4124-6AE5B69CA902}"/>
              </a:ext>
            </a:extLst>
          </p:cNvPr>
          <p:cNvSpPr txBox="1"/>
          <p:nvPr/>
        </p:nvSpPr>
        <p:spPr>
          <a:xfrm>
            <a:off x="762000" y="2133601"/>
            <a:ext cx="10515600" cy="5011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Understanding, Relationship and Physical Facility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Value Education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Self-Exploration as the Process for Value Education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 Happiness and Prosperity – Basic Human Aspirations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Happiness and Prosperity – Current Scenario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to Fulfil the Basic Human Aspirations</a:t>
            </a:r>
            <a:b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E8F372-F523-2109-3BEE-34589561C0BB}"/>
              </a:ext>
            </a:extLst>
          </p:cNvPr>
          <p:cNvSpPr txBox="1"/>
          <p:nvPr/>
        </p:nvSpPr>
        <p:spPr>
          <a:xfrm>
            <a:off x="762000" y="1066800"/>
            <a:ext cx="61871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I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GENDA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59D44B-9222-3D06-368E-858020315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2</a:t>
            </a:fld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BD6FFA-B8CE-E035-2B47-8817025E30C5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7686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86528-B931-E4F3-9681-DFF50DFFB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505200"/>
            <a:ext cx="10515600" cy="1325563"/>
          </a:xfrm>
        </p:spPr>
        <p:txBody>
          <a:bodyPr>
            <a:noAutofit/>
          </a:bodyPr>
          <a:lstStyle/>
          <a:p>
            <a:pPr algn="l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Continuous Happiness and Prosperity – Basic Human Aspirations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00CC53-1325-D645-5876-3DA024984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20</a:t>
            </a:fld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15A530-197E-770B-1E11-88955A661F1E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3511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B4815-A200-48E9-E3C1-462B388911E1}"/>
              </a:ext>
            </a:extLst>
          </p:cNvPr>
          <p:cNvSpPr txBox="1">
            <a:spLocks/>
          </p:cNvSpPr>
          <p:nvPr/>
        </p:nvSpPr>
        <p:spPr>
          <a:xfrm>
            <a:off x="838200" y="762000"/>
            <a:ext cx="10515600" cy="9286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All Human Beings Want?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A5234-7D2D-4648-3E50-CC160DE6B6CA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Ask yourself: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Do I want happiness?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Do I want prosperity?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Do I want continuity of both?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The answer is YES.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These are universal aspirations.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CDCDD1-377C-2BD0-6CFD-EDF452AAE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21</a:t>
            </a:fld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055ECB-8E11-8C26-BC43-AB18B0DEAA1D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2314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2720CED-E0DE-C131-CB11-FD27AA015F68}"/>
              </a:ext>
            </a:extLst>
          </p:cNvPr>
          <p:cNvSpPr txBox="1">
            <a:spLocks/>
          </p:cNvSpPr>
          <p:nvPr/>
        </p:nvSpPr>
        <p:spPr>
          <a:xfrm>
            <a:off x="838200" y="838200"/>
            <a:ext cx="10515600" cy="8524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Happiness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6CF599D-6A40-5C91-5286-ED2352DF3F92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Happiness = State of harmony within.</a:t>
            </a:r>
          </a:p>
          <a:p>
            <a:pPr marL="0" indent="0">
              <a:buFont typeface="Arial" pitchFamily="34" charset="0"/>
              <a:buNone/>
            </a:pP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When: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Thoughts are aligned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Desires are aligned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Expectations are aligned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It is internal.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8BC4FA-18F3-F4B7-9270-8BDEDC83F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22</a:t>
            </a:fld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A1F56A-9B56-007B-8766-5E7CCC396059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8899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A1667-B4E9-97BD-0BA4-445E095859FF}"/>
              </a:ext>
            </a:extLst>
          </p:cNvPr>
          <p:cNvSpPr txBox="1">
            <a:spLocks/>
          </p:cNvSpPr>
          <p:nvPr/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Prosperity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B6FE1-7482-9F96-915A-2D4462E50949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Prosperity = Feeling of having enough physical facility.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Important: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Prosperity ≠ Accumulation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Prosperity = Sense of sufficiency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250153-41B1-B389-7B31-C14E19822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23</a:t>
            </a:fld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329AA3-2B56-F946-9104-D7917EDD5A9E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0138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16F63-91B5-B45A-DF04-43F33B985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581400"/>
            <a:ext cx="10515600" cy="1325563"/>
          </a:xfrm>
        </p:spPr>
        <p:txBody>
          <a:bodyPr>
            <a:normAutofit fontScale="90000"/>
          </a:bodyPr>
          <a:lstStyle/>
          <a:p>
            <a:pPr algn="l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Happiness and Prosperity – Current Scenario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05AF9-CE86-3BD0-5F47-F329439AD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24</a:t>
            </a:fld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300B7B-CED1-CDC3-F0DA-5B1F979DD40E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9010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47E3880-572C-0358-795B-D9BD6D848837}"/>
              </a:ext>
            </a:extLst>
          </p:cNvPr>
          <p:cNvSpPr txBox="1">
            <a:spLocks/>
          </p:cNvSpPr>
          <p:nvPr/>
        </p:nvSpPr>
        <p:spPr>
          <a:xfrm>
            <a:off x="833120" y="762000"/>
            <a:ext cx="10515600" cy="132556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 Situation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B3750B-4F6F-40A5-D298-DDADE32D66E0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Despite technological progress:</a:t>
            </a: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Stress is increasing.</a:t>
            </a: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 conflicts are increasing.</a:t>
            </a: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Social unrest exists.</a:t>
            </a: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Environmental imbalance exists.</a:t>
            </a:r>
          </a:p>
          <a:p>
            <a:pPr marL="0" indent="0">
              <a:buFont typeface="Arial" pitchFamily="34" charset="0"/>
              <a:buNone/>
            </a:pP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Why?</a:t>
            </a: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we equated physical facility with happiness.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7B3B1E-02B2-4589-9DBE-C5D794BCC0A0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4885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3AE83F8-3425-8ABC-5759-E88BC285B994}"/>
              </a:ext>
            </a:extLst>
          </p:cNvPr>
          <p:cNvSpPr txBox="1">
            <a:spLocks/>
          </p:cNvSpPr>
          <p:nvPr/>
        </p:nvSpPr>
        <p:spPr>
          <a:xfrm>
            <a:off x="838200" y="681036"/>
            <a:ext cx="10515600" cy="666071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/>
              <a:t>The Gap</a:t>
            </a:r>
            <a:endParaRPr lang="en-IN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49AA79-DB9D-D004-C331-E9C8BCB5FB0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/>
              <a:t>Aspiration → Continuous Happiness</a:t>
            </a:r>
          </a:p>
          <a:p>
            <a:r>
              <a:rPr lang="en-IN"/>
              <a:t>Reality → Temporary pleasure</a:t>
            </a:r>
          </a:p>
          <a:p>
            <a:r>
              <a:rPr lang="en-IN"/>
              <a:t>Major effort → Earning money</a:t>
            </a:r>
          </a:p>
          <a:p>
            <a:r>
              <a:rPr lang="en-IN"/>
              <a:t>Less effort → Nurturing relationships</a:t>
            </a:r>
          </a:p>
          <a:p>
            <a:pPr marL="0" indent="0">
              <a:buFont typeface="Arial" pitchFamily="34" charset="0"/>
              <a:buNone/>
            </a:pPr>
            <a:r>
              <a:rPr lang="en-IN"/>
              <a:t>Imbalance leads to dissatisfaction.</a:t>
            </a:r>
          </a:p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BCD22-BBCF-CBE2-51DF-5A1514217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26</a:t>
            </a:fld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143257-4C2E-F0C9-C9C1-F3516827D4AF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4764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DFF5762-3317-177F-101A-874F02946CE8}"/>
              </a:ext>
            </a:extLst>
          </p:cNvPr>
          <p:cNvSpPr txBox="1">
            <a:spLocks/>
          </p:cNvSpPr>
          <p:nvPr/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 Reflection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6243160-59C7-313E-71B7-941CFAAEBCB5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unhappiness mainly due to:</a:t>
            </a:r>
          </a:p>
          <a:p>
            <a:pPr marL="0" indent="0">
              <a:buNone/>
            </a:pP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Lack of money?</a:t>
            </a:r>
            <a:b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</a:p>
          <a:p>
            <a:pPr marL="0" indent="0" algn="ctr">
              <a:buFont typeface="Arial" pitchFamily="34" charset="0"/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Lack of trust and respect?</a:t>
            </a:r>
          </a:p>
          <a:p>
            <a:pPr marL="0" indent="0" algn="ctr">
              <a:buFont typeface="Arial" pitchFamily="34" charset="0"/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most cases → Relationship issues dominate.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CAB01F-9F99-8846-A712-83AE180D3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27</a:t>
            </a:fld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9D3C1A-1968-B52C-0F79-2BC61A1DC9D6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142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457EA-A677-28B6-0E54-44A3E1C9389F}"/>
              </a:ext>
            </a:extLst>
          </p:cNvPr>
          <p:cNvSpPr txBox="1">
            <a:spLocks/>
          </p:cNvSpPr>
          <p:nvPr/>
        </p:nvSpPr>
        <p:spPr>
          <a:xfrm>
            <a:off x="685800" y="3733800"/>
            <a:ext cx="10515600" cy="1325563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/>
              <a:t> 6. Method to Fulfil the Basic Human Aspirations</a:t>
            </a:r>
            <a:br>
              <a:rPr lang="en-IN" dirty="0"/>
            </a:b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122AFD-D6B9-CB12-C8AA-E44F5D678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28</a:t>
            </a:fld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6D3A94-85E1-C29F-F900-D8BF7F7121BA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7594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942C0-935B-8181-E210-6109389C70E3}"/>
              </a:ext>
            </a:extLst>
          </p:cNvPr>
          <p:cNvSpPr txBox="1">
            <a:spLocks/>
          </p:cNvSpPr>
          <p:nvPr/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Required?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3B6ADD-3D02-9939-C48F-CAC57A0EFFB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IN" b="1">
                <a:latin typeface="Times New Roman" panose="02020603050405020304" pitchFamily="18" charset="0"/>
                <a:cs typeface="Times New Roman" panose="02020603050405020304" pitchFamily="18" charset="0"/>
              </a:rPr>
              <a:t>To achieve continuous happiness: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Right Understanding.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Fulfilments in Relationship.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Adequate Physical Facility.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All three are necessary.</a:t>
            </a: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C7C53A-125A-D7F1-7486-320EDA84590B}"/>
              </a:ext>
            </a:extLst>
          </p:cNvPr>
          <p:cNvSpPr txBox="1">
            <a:spLocks/>
          </p:cNvSpPr>
          <p:nvPr/>
        </p:nvSpPr>
        <p:spPr>
          <a:xfrm>
            <a:off x="6689034" y="1842328"/>
            <a:ext cx="5181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IN" b="1">
                <a:latin typeface="Times New Roman" panose="02020603050405020304" pitchFamily="18" charset="0"/>
                <a:cs typeface="Times New Roman" panose="02020603050405020304" pitchFamily="18" charset="0"/>
              </a:rPr>
              <a:t>Correct Method</a:t>
            </a:r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IN" b="1">
                <a:latin typeface="Times New Roman" panose="02020603050405020304" pitchFamily="18" charset="0"/>
                <a:cs typeface="Times New Roman" panose="02020603050405020304" pitchFamily="18" charset="0"/>
              </a:rPr>
              <a:t>Step 1:</a:t>
            </a: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 Develop Right Understanding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b="1">
                <a:latin typeface="Times New Roman" panose="02020603050405020304" pitchFamily="18" charset="0"/>
                <a:cs typeface="Times New Roman" panose="02020603050405020304" pitchFamily="18" charset="0"/>
              </a:rPr>
              <a:t>Step 2:</a:t>
            </a: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 Build Trust &amp; Respect in relationships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b="1">
                <a:latin typeface="Times New Roman" panose="02020603050405020304" pitchFamily="18" charset="0"/>
                <a:cs typeface="Times New Roman" panose="02020603050405020304" pitchFamily="18" charset="0"/>
              </a:rPr>
              <a:t>Step 3: </a:t>
            </a: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Use physical facilities properly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79069-A9ED-5723-9A21-407D3AB29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29</a:t>
            </a:fld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A55159-2929-01B5-80E5-CE77C5748613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244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1FC9A3-9A30-C75C-AF24-1A76CCB15019}"/>
              </a:ext>
            </a:extLst>
          </p:cNvPr>
          <p:cNvSpPr txBox="1"/>
          <p:nvPr/>
        </p:nvSpPr>
        <p:spPr>
          <a:xfrm>
            <a:off x="685800" y="3110804"/>
            <a:ext cx="104394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MODULE – 1 </a:t>
            </a:r>
            <a:b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to Value Education</a:t>
            </a:r>
            <a:endParaRPr lang="en-IN" sz="4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9D8083-30F5-B8BB-C6E2-F9BE875DE7F3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557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76A05-3567-5BD3-DB87-73076A951EE6}"/>
              </a:ext>
            </a:extLst>
          </p:cNvPr>
          <p:cNvSpPr txBox="1">
            <a:spLocks/>
          </p:cNvSpPr>
          <p:nvPr/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Harmony Model (Important Diagram)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F6FFB-F8AB-FF77-6895-D8B7DC65B310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Individual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Society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Harmony must exist at all levels.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561A9A-257B-A8D8-9F24-4A6BF672F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30</a:t>
            </a:fld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D47596-AD43-AA00-389C-2876972B5D88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234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FC92A-9DF8-1C34-83E6-1C53CC820F43}"/>
              </a:ext>
            </a:extLst>
          </p:cNvPr>
          <p:cNvSpPr txBox="1">
            <a:spLocks/>
          </p:cNvSpPr>
          <p:nvPr/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Integration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CFD65-DF81-2947-500C-2DA9386934A7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Understanding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Relationship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Use of Physical Facility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 Happiness &amp; Prosperity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D6D986-2A30-C90D-2982-3643A9A2D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31</a:t>
            </a:fld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54313-EEF1-396B-FD0F-24AB3AFB6AE2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1207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742D8-5108-4635-0064-16505FD3E5AB}"/>
              </a:ext>
            </a:extLst>
          </p:cNvPr>
          <p:cNvSpPr txBox="1">
            <a:spLocks/>
          </p:cNvSpPr>
          <p:nvPr/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D1BC3-5B2E-8C06-8DF2-35A32F6876CB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Human aspiration is universal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Physical facility alone cannot ensure happiness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is central to fulfillment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Value Education provides clarity</a:t>
            </a: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Skills help implement it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A017D2-413D-668B-567C-95AEE70E3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32</a:t>
            </a:fld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A8096B-00A6-8594-2348-BC2838F61808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48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E4913B-4D23-325C-A495-CFD79D161A2E}"/>
              </a:ext>
            </a:extLst>
          </p:cNvPr>
          <p:cNvSpPr txBox="1"/>
          <p:nvPr/>
        </p:nvSpPr>
        <p:spPr>
          <a:xfrm>
            <a:off x="609600" y="3249303"/>
            <a:ext cx="109728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400" b="1" dirty="0"/>
              <a:t>1. </a:t>
            </a:r>
            <a:r>
              <a:rPr lang="en-I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Understanding, Relationship and Physical Facility</a:t>
            </a:r>
            <a:endParaRPr lang="en-IN" sz="4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BE4D10-EDC5-7CEF-A6B9-455F1103B183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974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29AA9DAF-0349-71B8-AC57-3A5878636B2B}"/>
              </a:ext>
            </a:extLst>
          </p:cNvPr>
          <p:cNvSpPr txBox="1">
            <a:spLocks/>
          </p:cNvSpPr>
          <p:nvPr/>
        </p:nvSpPr>
        <p:spPr>
          <a:xfrm>
            <a:off x="808383" y="838200"/>
            <a:ext cx="10515600" cy="12192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Holistic Development and the Role of Education</a:t>
            </a:r>
            <a:b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AD175AD-EEBD-B068-8B45-42772E22021E}"/>
              </a:ext>
            </a:extLst>
          </p:cNvPr>
          <p:cNvSpPr txBox="1">
            <a:spLocks/>
          </p:cNvSpPr>
          <p:nvPr/>
        </p:nvSpPr>
        <p:spPr>
          <a:xfrm>
            <a:off x="838200" y="2352399"/>
            <a:ext cx="10287000" cy="389600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Holistic Development of Human Being</a:t>
            </a: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Human life requires </a:t>
            </a:r>
            <a:r>
              <a:rPr lang="en-I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fulfillment</a:t>
            </a: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three levels:</a:t>
            </a: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Understanding (in the Self)</a:t>
            </a: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(with other human beings)</a:t>
            </a: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Facility (for the Body)</a:t>
            </a:r>
          </a:p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Holistic development means harmony at all three levels.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4B9D8F-EB95-D07E-39F8-D03511B5125A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598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65C92-B674-1EAD-2CAC-86563B98FB04}"/>
              </a:ext>
            </a:extLst>
          </p:cNvPr>
          <p:cNvSpPr txBox="1">
            <a:spLocks/>
          </p:cNvSpPr>
          <p:nvPr/>
        </p:nvSpPr>
        <p:spPr>
          <a:xfrm>
            <a:off x="801757" y="966511"/>
            <a:ext cx="10515600" cy="9286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the Three Requirements</a:t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E9CB5-040A-F944-0239-9E280670FC73}"/>
              </a:ext>
            </a:extLst>
          </p:cNvPr>
          <p:cNvSpPr txBox="1">
            <a:spLocks/>
          </p:cNvSpPr>
          <p:nvPr/>
        </p:nvSpPr>
        <p:spPr>
          <a:xfrm>
            <a:off x="530087" y="1795806"/>
            <a:ext cx="3097696" cy="376016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IN" b="1" dirty="0"/>
              <a:t>1️⃣ Right Understanding</a:t>
            </a:r>
            <a:endParaRPr lang="en-IN" dirty="0"/>
          </a:p>
          <a:p>
            <a:r>
              <a:rPr lang="en-IN" dirty="0"/>
              <a:t>Clarity about:</a:t>
            </a:r>
          </a:p>
          <a:p>
            <a:r>
              <a:rPr lang="en-IN" dirty="0"/>
              <a:t>What is valuable?</a:t>
            </a:r>
          </a:p>
          <a:p>
            <a:r>
              <a:rPr lang="en-IN" dirty="0"/>
              <a:t>What is my role?</a:t>
            </a:r>
          </a:p>
          <a:p>
            <a:r>
              <a:rPr lang="en-IN" dirty="0"/>
              <a:t>What is the purpose of life?</a:t>
            </a:r>
          </a:p>
          <a:p>
            <a:endParaRPr lang="en-IN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99A496-81D5-A47C-7841-D344DD1B975D}"/>
              </a:ext>
            </a:extLst>
          </p:cNvPr>
          <p:cNvSpPr txBox="1">
            <a:spLocks/>
          </p:cNvSpPr>
          <p:nvPr/>
        </p:nvSpPr>
        <p:spPr>
          <a:xfrm>
            <a:off x="7901607" y="1895199"/>
            <a:ext cx="3452193" cy="366077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IN" b="1"/>
              <a:t>3️⃣ Physical Facility</a:t>
            </a:r>
            <a:endParaRPr lang="en-IN"/>
          </a:p>
          <a:p>
            <a:r>
              <a:rPr lang="en-IN"/>
              <a:t>Adequate material support for:</a:t>
            </a:r>
          </a:p>
          <a:p>
            <a:r>
              <a:rPr lang="en-IN"/>
              <a:t>Survival</a:t>
            </a:r>
          </a:p>
          <a:p>
            <a:r>
              <a:rPr lang="en-IN"/>
              <a:t>Comfort</a:t>
            </a:r>
          </a:p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BB39F-6A58-23F3-41AC-3805172C6D2F}"/>
              </a:ext>
            </a:extLst>
          </p:cNvPr>
          <p:cNvSpPr txBox="1"/>
          <p:nvPr/>
        </p:nvSpPr>
        <p:spPr>
          <a:xfrm>
            <a:off x="4290395" y="1812509"/>
            <a:ext cx="2711727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800" b="1" dirty="0"/>
              <a:t>2️⃣ Relationship</a:t>
            </a:r>
            <a:endParaRPr lang="en-IN" sz="2800" dirty="0"/>
          </a:p>
          <a:p>
            <a:r>
              <a:rPr lang="en-IN" sz="2800" dirty="0"/>
              <a:t>Ensuring:</a:t>
            </a: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IN" sz="2800" dirty="0"/>
              <a:t>Trust</a:t>
            </a: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IN" sz="2800" dirty="0"/>
              <a:t>Respect</a:t>
            </a: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IN" sz="2800" dirty="0"/>
              <a:t>Mutual happiness</a:t>
            </a:r>
          </a:p>
          <a:p>
            <a:pPr lvl="0"/>
            <a:endParaRPr lang="en-IN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529A77-ED7C-5D00-BB70-A019C2DFC317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457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36">
            <a:extLst>
              <a:ext uri="{FF2B5EF4-FFF2-40B4-BE49-F238E27FC236}">
                <a16:creationId xmlns:a16="http://schemas.microsoft.com/office/drawing/2014/main" id="{85DF7D5E-BC60-D907-B0E9-3B694EDB9964}"/>
              </a:ext>
            </a:extLst>
          </p:cNvPr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5270" y="898071"/>
            <a:ext cx="8654143" cy="513533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6032289-4340-03DE-20FE-179E50004289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354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7">
            <a:extLst>
              <a:ext uri="{FF2B5EF4-FFF2-40B4-BE49-F238E27FC236}">
                <a16:creationId xmlns:a16="http://schemas.microsoft.com/office/drawing/2014/main" id="{F364D0F4-BEF2-D02E-B680-B59A881ABF8B}"/>
              </a:ext>
            </a:extLst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1143000"/>
            <a:ext cx="9601200" cy="50863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651B22-DCFE-CDBA-AB0D-78473210F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D3C-B823-42AD-B06D-BC905FE6B0AC}" type="slidenum">
              <a:rPr lang="en-IN" smtClean="0"/>
              <a:t>8</a:t>
            </a:fld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74B213-6001-DA5B-47C2-42E19CA0A0C2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326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E3AE4F-5882-DC45-98DB-D913524E533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905000"/>
            <a:ext cx="10515600" cy="4038600"/>
          </a:xfrm>
        </p:spPr>
        <p:txBody>
          <a:bodyPr>
            <a:normAutofit fontScale="92500" lnSpcReduction="20000"/>
          </a:bodyPr>
          <a:lstStyle/>
          <a:p>
            <a:r>
              <a:rPr lang="en-IN" dirty="0"/>
              <a:t>Correct order:</a:t>
            </a:r>
          </a:p>
          <a:p>
            <a:pPr marL="0" indent="0" algn="ctr">
              <a:buNone/>
            </a:pPr>
            <a:r>
              <a:rPr lang="en-IN" dirty="0"/>
              <a:t>Right Understanding</a:t>
            </a:r>
            <a:br>
              <a:rPr lang="en-IN" dirty="0"/>
            </a:br>
            <a:r>
              <a:rPr lang="en-IN" dirty="0"/>
              <a:t>↓</a:t>
            </a:r>
            <a:br>
              <a:rPr lang="en-IN" dirty="0"/>
            </a:br>
            <a:r>
              <a:rPr lang="en-IN" dirty="0"/>
              <a:t>Right Relationship</a:t>
            </a:r>
            <a:br>
              <a:rPr lang="en-IN" dirty="0"/>
            </a:br>
            <a:r>
              <a:rPr lang="en-IN" dirty="0"/>
              <a:t>↓</a:t>
            </a:r>
            <a:br>
              <a:rPr lang="en-IN" dirty="0"/>
            </a:br>
            <a:r>
              <a:rPr lang="en-IN" dirty="0"/>
              <a:t>Right Utilization of Physical Facility</a:t>
            </a:r>
          </a:p>
          <a:p>
            <a:pPr marL="0" indent="0">
              <a:buNone/>
            </a:pPr>
            <a:r>
              <a:rPr lang="en-IN" dirty="0"/>
              <a:t>If understanding is wrong:</a:t>
            </a:r>
          </a:p>
          <a:p>
            <a:pPr lvl="0"/>
            <a:r>
              <a:rPr lang="en-IN" dirty="0"/>
              <a:t>Relationships suffer.</a:t>
            </a:r>
          </a:p>
          <a:p>
            <a:pPr lvl="0"/>
            <a:r>
              <a:rPr lang="en-IN" dirty="0"/>
              <a:t>Facilities are misused.</a:t>
            </a:r>
          </a:p>
          <a:p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7E4C2B-240C-D267-B922-8D98E73CBEE1}"/>
              </a:ext>
            </a:extLst>
          </p:cNvPr>
          <p:cNvSpPr txBox="1"/>
          <p:nvPr/>
        </p:nvSpPr>
        <p:spPr>
          <a:xfrm>
            <a:off x="939800" y="990600"/>
            <a:ext cx="72694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Priority Among the Three</a:t>
            </a:r>
            <a:br>
              <a:rPr lang="en-I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ED7B43-E441-39BA-9B18-14877A07C388}"/>
              </a:ext>
            </a:extLst>
          </p:cNvPr>
          <p:cNvSpPr/>
          <p:nvPr/>
        </p:nvSpPr>
        <p:spPr>
          <a:xfrm>
            <a:off x="0" y="6457122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mbria" panose="02040503050406030204" pitchFamily="18" charset="0"/>
                <a:sym typeface="+mn-ea"/>
              </a:rPr>
              <a:t>Department of Computer Science and Engineering - </a:t>
            </a:r>
            <a:r>
              <a:rPr lang="en-IN" dirty="0">
                <a:latin typeface="Cambria" panose="02040503050406030204" pitchFamily="18" charset="0"/>
                <a:sym typeface="+mn-ea"/>
              </a:rPr>
              <a:t>CSD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256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1074</Words>
  <Application>Microsoft Office PowerPoint</Application>
  <PresentationFormat>Custom</PresentationFormat>
  <Paragraphs>207</Paragraphs>
  <Slides>32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2. Understanding Value Education </vt:lpstr>
      <vt:lpstr>PowerPoint Presentation</vt:lpstr>
      <vt:lpstr>PowerPoint Presentation</vt:lpstr>
      <vt:lpstr>PowerPoint Presentation</vt:lpstr>
      <vt:lpstr>3. Self-Exploration as the Process for Value Education </vt:lpstr>
      <vt:lpstr>PowerPoint Presentation</vt:lpstr>
      <vt:lpstr>PowerPoint Presentation</vt:lpstr>
      <vt:lpstr>PowerPoint Presentation</vt:lpstr>
      <vt:lpstr>PowerPoint Presentation</vt:lpstr>
      <vt:lpstr>4. Continuous Happiness and Prosperity – Basic Human Aspirations </vt:lpstr>
      <vt:lpstr>PowerPoint Presentation</vt:lpstr>
      <vt:lpstr>PowerPoint Presentation</vt:lpstr>
      <vt:lpstr>PowerPoint Presentation</vt:lpstr>
      <vt:lpstr>5. Happiness and Prosperity – Current Scenario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pallavi r</cp:lastModifiedBy>
  <cp:revision>11</cp:revision>
  <dcterms:created xsi:type="dcterms:W3CDTF">2006-08-16T00:00:00Z</dcterms:created>
  <dcterms:modified xsi:type="dcterms:W3CDTF">2026-03-04T07:17:48Z</dcterms:modified>
</cp:coreProperties>
</file>