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8" r:id="rId3"/>
    <p:sldId id="257" r:id="rId4"/>
    <p:sldId id="259" r:id="rId5"/>
    <p:sldId id="262" r:id="rId6"/>
    <p:sldId id="261" r:id="rId7"/>
    <p:sldId id="312" r:id="rId8"/>
    <p:sldId id="291" r:id="rId9"/>
    <p:sldId id="294" r:id="rId10"/>
    <p:sldId id="295" r:id="rId11"/>
    <p:sldId id="296" r:id="rId12"/>
    <p:sldId id="297" r:id="rId13"/>
    <p:sldId id="267" r:id="rId14"/>
    <p:sldId id="298" r:id="rId15"/>
    <p:sldId id="299" r:id="rId16"/>
    <p:sldId id="288" r:id="rId17"/>
    <p:sldId id="271" r:id="rId18"/>
    <p:sldId id="301" r:id="rId19"/>
    <p:sldId id="302" r:id="rId20"/>
    <p:sldId id="275" r:id="rId21"/>
    <p:sldId id="304" r:id="rId22"/>
    <p:sldId id="305" r:id="rId23"/>
    <p:sldId id="306" r:id="rId24"/>
    <p:sldId id="307" r:id="rId25"/>
  </p:sldIdLst>
  <p:sldSz cx="12344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5799" autoAdjust="0"/>
    <p:restoredTop sz="94660"/>
  </p:normalViewPr>
  <p:slideViewPr>
    <p:cSldViewPr>
      <p:cViewPr>
        <p:scale>
          <a:sx n="99" d="100"/>
          <a:sy n="99" d="100"/>
        </p:scale>
        <p:origin x="379" y="-446"/>
      </p:cViewPr>
      <p:guideLst>
        <p:guide orient="horz" pos="2160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9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llavi r" userId="386fe83a69e3956d" providerId="LiveId" clId="{1875B174-B278-4E68-B8B7-1DD9D5B1B0FF}"/>
    <pc:docChg chg="modSld">
      <pc:chgData name="pallavi r" userId="386fe83a69e3956d" providerId="LiveId" clId="{1875B174-B278-4E68-B8B7-1DD9D5B1B0FF}" dt="2026-03-04T07:31:05.686" v="67" actId="1076"/>
      <pc:docMkLst>
        <pc:docMk/>
      </pc:docMkLst>
      <pc:sldChg chg="modSp mod">
        <pc:chgData name="pallavi r" userId="386fe83a69e3956d" providerId="LiveId" clId="{1875B174-B278-4E68-B8B7-1DD9D5B1B0FF}" dt="2026-03-04T07:28:04" v="53" actId="14100"/>
        <pc:sldMkLst>
          <pc:docMk/>
          <pc:sldMk cId="3269768624" sldId="257"/>
        </pc:sldMkLst>
        <pc:spChg chg="mod">
          <ac:chgData name="pallavi r" userId="386fe83a69e3956d" providerId="LiveId" clId="{1875B174-B278-4E68-B8B7-1DD9D5B1B0FF}" dt="2026-03-04T07:28:04" v="53" actId="14100"/>
          <ac:spMkLst>
            <pc:docMk/>
            <pc:sldMk cId="3269768624" sldId="257"/>
            <ac:spMk id="5" creationId="{4025A1B2-1CB5-91B8-4124-6AE5B69CA902}"/>
          </ac:spMkLst>
        </pc:spChg>
        <pc:spChg chg="mod">
          <ac:chgData name="pallavi r" userId="386fe83a69e3956d" providerId="LiveId" clId="{1875B174-B278-4E68-B8B7-1DD9D5B1B0FF}" dt="2026-03-04T07:27:36.014" v="49" actId="1076"/>
          <ac:spMkLst>
            <pc:docMk/>
            <pc:sldMk cId="3269768624" sldId="257"/>
            <ac:spMk id="9" creationId="{E1E8F372-F523-2109-3BEE-34589561C0BB}"/>
          </ac:spMkLst>
        </pc:spChg>
      </pc:sldChg>
      <pc:sldChg chg="modSp mod">
        <pc:chgData name="pallavi r" userId="386fe83a69e3956d" providerId="LiveId" clId="{1875B174-B278-4E68-B8B7-1DD9D5B1B0FF}" dt="2026-03-04T07:29:24.552" v="58" actId="1076"/>
        <pc:sldMkLst>
          <pc:docMk/>
          <pc:sldMk cId="1931457707" sldId="261"/>
        </pc:sldMkLst>
        <pc:spChg chg="mod">
          <ac:chgData name="pallavi r" userId="386fe83a69e3956d" providerId="LiveId" clId="{1875B174-B278-4E68-B8B7-1DD9D5B1B0FF}" dt="2026-03-04T07:29:24.552" v="58" actId="1076"/>
          <ac:spMkLst>
            <pc:docMk/>
            <pc:sldMk cId="1931457707" sldId="261"/>
            <ac:spMk id="2" creationId="{2AA65C92-B674-1EAD-2CAC-86563B98FB04}"/>
          </ac:spMkLst>
        </pc:spChg>
        <pc:spChg chg="mod">
          <ac:chgData name="pallavi r" userId="386fe83a69e3956d" providerId="LiveId" clId="{1875B174-B278-4E68-B8B7-1DD9D5B1B0FF}" dt="2026-03-04T07:24:46.371" v="27" actId="2711"/>
          <ac:spMkLst>
            <pc:docMk/>
            <pc:sldMk cId="1931457707" sldId="261"/>
            <ac:spMk id="12" creationId="{13F1962B-D1AC-4203-C2CD-39884CA771A3}"/>
          </ac:spMkLst>
        </pc:spChg>
      </pc:sldChg>
      <pc:sldChg chg="modSp mod">
        <pc:chgData name="pallavi r" userId="386fe83a69e3956d" providerId="LiveId" clId="{1875B174-B278-4E68-B8B7-1DD9D5B1B0FF}" dt="2026-03-04T07:24:55.062" v="29" actId="255"/>
        <pc:sldMkLst>
          <pc:docMk/>
          <pc:sldMk cId="2021598445" sldId="262"/>
        </pc:sldMkLst>
        <pc:spChg chg="mod">
          <ac:chgData name="pallavi r" userId="386fe83a69e3956d" providerId="LiveId" clId="{1875B174-B278-4E68-B8B7-1DD9D5B1B0FF}" dt="2026-03-04T07:24:55.062" v="29" actId="255"/>
          <ac:spMkLst>
            <pc:docMk/>
            <pc:sldMk cId="2021598445" sldId="262"/>
            <ac:spMk id="3" creationId="{CAD175AD-EEBD-B068-8B45-42772E22021E}"/>
          </ac:spMkLst>
        </pc:spChg>
      </pc:sldChg>
      <pc:sldChg chg="modSp mod">
        <pc:chgData name="pallavi r" userId="386fe83a69e3956d" providerId="LiveId" clId="{1875B174-B278-4E68-B8B7-1DD9D5B1B0FF}" dt="2026-03-04T07:25:29.217" v="32" actId="255"/>
        <pc:sldMkLst>
          <pc:docMk/>
          <pc:sldMk cId="1171237191" sldId="288"/>
        </pc:sldMkLst>
        <pc:spChg chg="mod">
          <ac:chgData name="pallavi r" userId="386fe83a69e3956d" providerId="LiveId" clId="{1875B174-B278-4E68-B8B7-1DD9D5B1B0FF}" dt="2026-03-04T07:25:29.217" v="32" actId="255"/>
          <ac:spMkLst>
            <pc:docMk/>
            <pc:sldMk cId="1171237191" sldId="288"/>
            <ac:spMk id="3" creationId="{38E2BBF4-3042-4D62-952A-091A6B0023F8}"/>
          </ac:spMkLst>
        </pc:spChg>
      </pc:sldChg>
      <pc:sldChg chg="modSp mod">
        <pc:chgData name="pallavi r" userId="386fe83a69e3956d" providerId="LiveId" clId="{1875B174-B278-4E68-B8B7-1DD9D5B1B0FF}" dt="2026-03-04T07:24:25.359" v="23" actId="255"/>
        <pc:sldMkLst>
          <pc:docMk/>
          <pc:sldMk cId="3313785384" sldId="294"/>
        </pc:sldMkLst>
        <pc:spChg chg="mod">
          <ac:chgData name="pallavi r" userId="386fe83a69e3956d" providerId="LiveId" clId="{1875B174-B278-4E68-B8B7-1DD9D5B1B0FF}" dt="2026-03-04T07:24:20.381" v="22" actId="255"/>
          <ac:spMkLst>
            <pc:docMk/>
            <pc:sldMk cId="3313785384" sldId="294"/>
            <ac:spMk id="3" creationId="{8B502DA6-2131-4EBA-A1B5-77375046F514}"/>
          </ac:spMkLst>
        </pc:spChg>
        <pc:spChg chg="mod">
          <ac:chgData name="pallavi r" userId="386fe83a69e3956d" providerId="LiveId" clId="{1875B174-B278-4E68-B8B7-1DD9D5B1B0FF}" dt="2026-03-04T07:24:25.359" v="23" actId="255"/>
          <ac:spMkLst>
            <pc:docMk/>
            <pc:sldMk cId="3313785384" sldId="294"/>
            <ac:spMk id="9" creationId="{94B39A9B-360D-2D95-B078-FF52133878E7}"/>
          </ac:spMkLst>
        </pc:spChg>
      </pc:sldChg>
      <pc:sldChg chg="addSp modSp mod">
        <pc:chgData name="pallavi r" userId="386fe83a69e3956d" providerId="LiveId" clId="{1875B174-B278-4E68-B8B7-1DD9D5B1B0FF}" dt="2026-03-04T07:31:05.686" v="67" actId="1076"/>
        <pc:sldMkLst>
          <pc:docMk/>
          <pc:sldMk cId="2062689702" sldId="295"/>
        </pc:sldMkLst>
        <pc:spChg chg="add mod">
          <ac:chgData name="pallavi r" userId="386fe83a69e3956d" providerId="LiveId" clId="{1875B174-B278-4E68-B8B7-1DD9D5B1B0FF}" dt="2026-03-04T07:24:05.650" v="21" actId="255"/>
          <ac:spMkLst>
            <pc:docMk/>
            <pc:sldMk cId="2062689702" sldId="295"/>
            <ac:spMk id="3" creationId="{15582EC0-4B45-429D-7811-DA442210EE99}"/>
          </ac:spMkLst>
        </pc:spChg>
        <pc:spChg chg="mod">
          <ac:chgData name="pallavi r" userId="386fe83a69e3956d" providerId="LiveId" clId="{1875B174-B278-4E68-B8B7-1DD9D5B1B0FF}" dt="2026-03-04T07:31:05.686" v="67" actId="1076"/>
          <ac:spMkLst>
            <pc:docMk/>
            <pc:sldMk cId="2062689702" sldId="295"/>
            <ac:spMk id="6" creationId="{FD0EFB83-C021-65D7-D645-A2B725C59350}"/>
          </ac:spMkLst>
        </pc:spChg>
        <pc:spChg chg="mod">
          <ac:chgData name="pallavi r" userId="386fe83a69e3956d" providerId="LiveId" clId="{1875B174-B278-4E68-B8B7-1DD9D5B1B0FF}" dt="2026-03-04T07:30:27.286" v="63" actId="1076"/>
          <ac:spMkLst>
            <pc:docMk/>
            <pc:sldMk cId="2062689702" sldId="295"/>
            <ac:spMk id="8" creationId="{C8E7B352-163C-FF7D-8FC7-810CBE7F0153}"/>
          </ac:spMkLst>
        </pc:spChg>
      </pc:sldChg>
      <pc:sldChg chg="modSp mod">
        <pc:chgData name="pallavi r" userId="386fe83a69e3956d" providerId="LiveId" clId="{1875B174-B278-4E68-B8B7-1DD9D5B1B0FF}" dt="2026-03-04T07:22:22.035" v="8" actId="255"/>
        <pc:sldMkLst>
          <pc:docMk/>
          <pc:sldMk cId="3448037637" sldId="296"/>
        </pc:sldMkLst>
        <pc:graphicFrameChg chg="mod modGraphic">
          <ac:chgData name="pallavi r" userId="386fe83a69e3956d" providerId="LiveId" clId="{1875B174-B278-4E68-B8B7-1DD9D5B1B0FF}" dt="2026-03-04T07:22:22.035" v="8" actId="255"/>
          <ac:graphicFrameMkLst>
            <pc:docMk/>
            <pc:sldMk cId="3448037637" sldId="296"/>
            <ac:graphicFrameMk id="5" creationId="{12991909-516C-6499-6CA9-C35CE82B260F}"/>
          </ac:graphicFrameMkLst>
        </pc:graphicFrameChg>
      </pc:sldChg>
      <pc:sldChg chg="modSp mod">
        <pc:chgData name="pallavi r" userId="386fe83a69e3956d" providerId="LiveId" clId="{1875B174-B278-4E68-B8B7-1DD9D5B1B0FF}" dt="2026-03-04T07:21:56.801" v="5" actId="2711"/>
        <pc:sldMkLst>
          <pc:docMk/>
          <pc:sldMk cId="2882174553" sldId="297"/>
        </pc:sldMkLst>
        <pc:spChg chg="mod">
          <ac:chgData name="pallavi r" userId="386fe83a69e3956d" providerId="LiveId" clId="{1875B174-B278-4E68-B8B7-1DD9D5B1B0FF}" dt="2026-03-04T07:21:47.375" v="3" actId="2711"/>
          <ac:spMkLst>
            <pc:docMk/>
            <pc:sldMk cId="2882174553" sldId="297"/>
            <ac:spMk id="6" creationId="{DCBE3823-468F-929E-1106-276431771E3A}"/>
          </ac:spMkLst>
        </pc:spChg>
        <pc:spChg chg="mod">
          <ac:chgData name="pallavi r" userId="386fe83a69e3956d" providerId="LiveId" clId="{1875B174-B278-4E68-B8B7-1DD9D5B1B0FF}" dt="2026-03-04T07:21:56.801" v="5" actId="2711"/>
          <ac:spMkLst>
            <pc:docMk/>
            <pc:sldMk cId="2882174553" sldId="297"/>
            <ac:spMk id="10" creationId="{ADA79CB7-3488-48CB-06F5-10B89C0B06BA}"/>
          </ac:spMkLst>
        </pc:spChg>
      </pc:sldChg>
      <pc:sldChg chg="modSp mod">
        <pc:chgData name="pallavi r" userId="386fe83a69e3956d" providerId="LiveId" clId="{1875B174-B278-4E68-B8B7-1DD9D5B1B0FF}" dt="2026-03-04T07:25:11.847" v="30" actId="255"/>
        <pc:sldMkLst>
          <pc:docMk/>
          <pc:sldMk cId="2931720982" sldId="298"/>
        </pc:sldMkLst>
        <pc:spChg chg="mod">
          <ac:chgData name="pallavi r" userId="386fe83a69e3956d" providerId="LiveId" clId="{1875B174-B278-4E68-B8B7-1DD9D5B1B0FF}" dt="2026-03-04T07:25:11.847" v="30" actId="255"/>
          <ac:spMkLst>
            <pc:docMk/>
            <pc:sldMk cId="2931720982" sldId="298"/>
            <ac:spMk id="5" creationId="{A9BC2E9F-D4A1-3C6B-2887-0FCF85DB448F}"/>
          </ac:spMkLst>
        </pc:spChg>
      </pc:sldChg>
      <pc:sldChg chg="modSp mod">
        <pc:chgData name="pallavi r" userId="386fe83a69e3956d" providerId="LiveId" clId="{1875B174-B278-4E68-B8B7-1DD9D5B1B0FF}" dt="2026-03-04T07:28:27.738" v="54" actId="1076"/>
        <pc:sldMkLst>
          <pc:docMk/>
          <pc:sldMk cId="3446138255" sldId="299"/>
        </pc:sldMkLst>
        <pc:spChg chg="mod">
          <ac:chgData name="pallavi r" userId="386fe83a69e3956d" providerId="LiveId" clId="{1875B174-B278-4E68-B8B7-1DD9D5B1B0FF}" dt="2026-03-04T07:25:20.043" v="31" actId="255"/>
          <ac:spMkLst>
            <pc:docMk/>
            <pc:sldMk cId="3446138255" sldId="299"/>
            <ac:spMk id="5" creationId="{DE7CAA83-3430-D996-88CD-F132BBBA3347}"/>
          </ac:spMkLst>
        </pc:spChg>
        <pc:spChg chg="mod">
          <ac:chgData name="pallavi r" userId="386fe83a69e3956d" providerId="LiveId" clId="{1875B174-B278-4E68-B8B7-1DD9D5B1B0FF}" dt="2026-03-04T07:28:27.738" v="54" actId="1076"/>
          <ac:spMkLst>
            <pc:docMk/>
            <pc:sldMk cId="3446138255" sldId="299"/>
            <ac:spMk id="7" creationId="{5E0DDDA2-CE7A-97BA-B48B-8897869642B8}"/>
          </ac:spMkLst>
        </pc:spChg>
      </pc:sldChg>
      <pc:sldChg chg="modSp mod">
        <pc:chgData name="pallavi r" userId="386fe83a69e3956d" providerId="LiveId" clId="{1875B174-B278-4E68-B8B7-1DD9D5B1B0FF}" dt="2026-03-04T07:25:35.052" v="33" actId="255"/>
        <pc:sldMkLst>
          <pc:docMk/>
          <pc:sldMk cId="1951231421" sldId="301"/>
        </pc:sldMkLst>
        <pc:spChg chg="mod">
          <ac:chgData name="pallavi r" userId="386fe83a69e3956d" providerId="LiveId" clId="{1875B174-B278-4E68-B8B7-1DD9D5B1B0FF}" dt="2026-03-04T07:25:35.052" v="33" actId="255"/>
          <ac:spMkLst>
            <pc:docMk/>
            <pc:sldMk cId="1951231421" sldId="301"/>
            <ac:spMk id="5" creationId="{3E4C4238-50D6-3EDC-EA9E-F09631861D1F}"/>
          </ac:spMkLst>
        </pc:spChg>
      </pc:sldChg>
      <pc:sldChg chg="modSp mod">
        <pc:chgData name="pallavi r" userId="386fe83a69e3956d" providerId="LiveId" clId="{1875B174-B278-4E68-B8B7-1DD9D5B1B0FF}" dt="2026-03-04T07:25:39.585" v="34" actId="255"/>
        <pc:sldMkLst>
          <pc:docMk/>
          <pc:sldMk cId="1061889982" sldId="302"/>
        </pc:sldMkLst>
        <pc:spChg chg="mod">
          <ac:chgData name="pallavi r" userId="386fe83a69e3956d" providerId="LiveId" clId="{1875B174-B278-4E68-B8B7-1DD9D5B1B0FF}" dt="2026-03-04T07:25:39.585" v="34" actId="255"/>
          <ac:spMkLst>
            <pc:docMk/>
            <pc:sldMk cId="1061889982" sldId="302"/>
            <ac:spMk id="3" creationId="{F483521A-2298-054B-CADF-BAD30136A8D2}"/>
          </ac:spMkLst>
        </pc:spChg>
      </pc:sldChg>
      <pc:sldChg chg="modSp mod">
        <pc:chgData name="pallavi r" userId="386fe83a69e3956d" providerId="LiveId" clId="{1875B174-B278-4E68-B8B7-1DD9D5B1B0FF}" dt="2026-03-04T07:26:25.452" v="41" actId="1076"/>
        <pc:sldMkLst>
          <pc:docMk/>
          <pc:sldMk cId="2696488504" sldId="304"/>
        </pc:sldMkLst>
        <pc:spChg chg="mod">
          <ac:chgData name="pallavi r" userId="386fe83a69e3956d" providerId="LiveId" clId="{1875B174-B278-4E68-B8B7-1DD9D5B1B0FF}" dt="2026-03-04T07:26:25.452" v="41" actId="1076"/>
          <ac:spMkLst>
            <pc:docMk/>
            <pc:sldMk cId="2696488504" sldId="304"/>
            <ac:spMk id="6" creationId="{C627156E-5AD9-6534-34DD-CA3652FAA64D}"/>
          </ac:spMkLst>
        </pc:spChg>
        <pc:spChg chg="mod">
          <ac:chgData name="pallavi r" userId="386fe83a69e3956d" providerId="LiveId" clId="{1875B174-B278-4E68-B8B7-1DD9D5B1B0FF}" dt="2026-03-04T07:26:21.945" v="40" actId="1076"/>
          <ac:spMkLst>
            <pc:docMk/>
            <pc:sldMk cId="2696488504" sldId="304"/>
            <ac:spMk id="10" creationId="{349B8A35-DB85-D772-BE12-4E7A96BCC791}"/>
          </ac:spMkLst>
        </pc:spChg>
      </pc:sldChg>
      <pc:sldChg chg="modSp mod">
        <pc:chgData name="pallavi r" userId="386fe83a69e3956d" providerId="LiveId" clId="{1875B174-B278-4E68-B8B7-1DD9D5B1B0FF}" dt="2026-03-04T07:26:34.136" v="42" actId="255"/>
        <pc:sldMkLst>
          <pc:docMk/>
          <pc:sldMk cId="3785476440" sldId="305"/>
        </pc:sldMkLst>
        <pc:spChg chg="mod">
          <ac:chgData name="pallavi r" userId="386fe83a69e3956d" providerId="LiveId" clId="{1875B174-B278-4E68-B8B7-1DD9D5B1B0FF}" dt="2026-03-04T07:26:34.136" v="42" actId="255"/>
          <ac:spMkLst>
            <pc:docMk/>
            <pc:sldMk cId="3785476440" sldId="305"/>
            <ac:spMk id="8" creationId="{BC867EE7-2E3C-472D-35A1-A40D9382CAEC}"/>
          </ac:spMkLst>
        </pc:spChg>
      </pc:sldChg>
      <pc:sldChg chg="modSp mod">
        <pc:chgData name="pallavi r" userId="386fe83a69e3956d" providerId="LiveId" clId="{1875B174-B278-4E68-B8B7-1DD9D5B1B0FF}" dt="2026-03-04T07:26:39.137" v="43" actId="255"/>
        <pc:sldMkLst>
          <pc:docMk/>
          <pc:sldMk cId="260514220" sldId="306"/>
        </pc:sldMkLst>
        <pc:spChg chg="mod">
          <ac:chgData name="pallavi r" userId="386fe83a69e3956d" providerId="LiveId" clId="{1875B174-B278-4E68-B8B7-1DD9D5B1B0FF}" dt="2026-03-04T07:26:39.137" v="43" actId="255"/>
          <ac:spMkLst>
            <pc:docMk/>
            <pc:sldMk cId="260514220" sldId="306"/>
            <ac:spMk id="5" creationId="{0D814C3E-8EF7-F5BC-EA75-C6594A70125C}"/>
          </ac:spMkLst>
        </pc:spChg>
      </pc:sldChg>
      <pc:sldChg chg="modSp mod">
        <pc:chgData name="pallavi r" userId="386fe83a69e3956d" providerId="LiveId" clId="{1875B174-B278-4E68-B8B7-1DD9D5B1B0FF}" dt="2026-03-04T07:26:44.177" v="44" actId="255"/>
        <pc:sldMkLst>
          <pc:docMk/>
          <pc:sldMk cId="1755759447" sldId="307"/>
        </pc:sldMkLst>
        <pc:spChg chg="mod">
          <ac:chgData name="pallavi r" userId="386fe83a69e3956d" providerId="LiveId" clId="{1875B174-B278-4E68-B8B7-1DD9D5B1B0FF}" dt="2026-03-04T07:26:44.177" v="44" actId="255"/>
          <ac:spMkLst>
            <pc:docMk/>
            <pc:sldMk cId="1755759447" sldId="307"/>
            <ac:spMk id="4" creationId="{FD8DF2E1-4EB5-44A7-A395-10E529599CA9}"/>
          </ac:spMkLst>
        </pc:spChg>
      </pc:sldChg>
      <pc:sldChg chg="modSp mod">
        <pc:chgData name="pallavi r" userId="386fe83a69e3956d" providerId="LiveId" clId="{1875B174-B278-4E68-B8B7-1DD9D5B1B0FF}" dt="2026-03-04T07:29:04.877" v="56" actId="1076"/>
        <pc:sldMkLst>
          <pc:docMk/>
          <pc:sldMk cId="1887057329" sldId="312"/>
        </pc:sldMkLst>
        <pc:spChg chg="mod">
          <ac:chgData name="pallavi r" userId="386fe83a69e3956d" providerId="LiveId" clId="{1875B174-B278-4E68-B8B7-1DD9D5B1B0FF}" dt="2026-03-04T07:24:36.947" v="25" actId="2711"/>
          <ac:spMkLst>
            <pc:docMk/>
            <pc:sldMk cId="1887057329" sldId="312"/>
            <ac:spMk id="3" creationId="{8E9BAD93-264A-8A55-05D0-85085B3EB3CF}"/>
          </ac:spMkLst>
        </pc:spChg>
        <pc:spChg chg="mod">
          <ac:chgData name="pallavi r" userId="386fe83a69e3956d" providerId="LiveId" clId="{1875B174-B278-4E68-B8B7-1DD9D5B1B0FF}" dt="2026-03-04T07:29:04.877" v="56" actId="1076"/>
          <ac:spMkLst>
            <pc:docMk/>
            <pc:sldMk cId="1887057329" sldId="312"/>
            <ac:spMk id="5" creationId="{FED783FF-5E7C-830B-3931-9B35E50909B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1A88500-6CE8-2B9A-51F2-6E3F31991F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2F9D7A-A5EA-81BF-850A-930B7250C2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4EE56-57D6-4B5C-A657-51396F7E8E46}" type="datetimeFigureOut">
              <a:rPr lang="en-IN" smtClean="0"/>
              <a:t>04-03-2026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16EC4C-4F6D-1908-BC0E-D99D6D0376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5077C0-CB4E-A553-6B96-09C86C9286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DB660-650B-4F64-9836-DC18DCCA7AC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8231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11405-078B-4FBA-BD40-EE236D951DDF}" type="datetimeFigureOut">
              <a:rPr lang="en-IN" smtClean="0"/>
              <a:t>04-03-2026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2463" y="1143000"/>
            <a:ext cx="5553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7FBBA-0592-444E-A668-F45854FF4BB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8901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B7FBBA-0592-444E-A668-F45854FF4BB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2915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600634-7C99-FD46-88CF-DAA86331D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196A-8FD7-4EE8-AE79-43998C9F1F03}" type="datetimeFigureOut">
              <a:rPr lang="en-IN" smtClean="0"/>
              <a:t>04-03-2026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CB6162-9A85-38F9-3EF3-A6C6A999C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E6751-8870-0FC5-2919-A68637FE6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6981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4C46E-F299-A494-9EBB-6FA65C511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03A009-1956-666E-E614-599424084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B1717-5546-41C7-FB1B-86BA2941B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196A-8FD7-4EE8-AE79-43998C9F1F03}" type="datetimeFigureOut">
              <a:rPr lang="en-IN" smtClean="0"/>
              <a:t>04-03-2026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2164B-4ED8-3868-764E-6FB46479D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D4D25-3A67-56C0-0E43-354890BE3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14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13E8F-4932-EC95-3B36-02404CD5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248FE3-286B-48B0-C99B-49E0ECD5B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196A-8FD7-4EE8-AE79-43998C9F1F03}" type="datetimeFigureOut">
              <a:rPr lang="en-IN" smtClean="0"/>
              <a:t>04-03-2026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95A74-97D9-07A1-4FD3-8D43A1ECE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E37C64-F1C3-EFB6-31C8-AAF4A7AAE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728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286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C65C89-E105-C008-6E8B-D688CC41A3E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-1591"/>
            <a:ext cx="990600" cy="9076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910849-4E17-3AB3-C054-249712DB0B4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0"/>
            <a:ext cx="1143000" cy="9159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E60487-6420-9010-ED7F-BD9A923BECA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199" y="76200"/>
            <a:ext cx="1447801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1A4925-3356-0BC5-8B21-30794D8FCAC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2819400" cy="915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627629-4DAC-9EE6-D7DB-D56D2A4859EF}"/>
              </a:ext>
            </a:extLst>
          </p:cNvPr>
          <p:cNvSpPr txBox="1">
            <a:spLocks/>
          </p:cNvSpPr>
          <p:nvPr/>
        </p:nvSpPr>
        <p:spPr>
          <a:xfrm>
            <a:off x="1524000" y="2138608"/>
            <a:ext cx="91440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HUMAN VALUES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00EEDA-5ABB-28B8-F735-877032E00B98}"/>
              </a:ext>
            </a:extLst>
          </p:cNvPr>
          <p:cNvSpPr txBox="1">
            <a:spLocks/>
          </p:cNvSpPr>
          <p:nvPr/>
        </p:nvSpPr>
        <p:spPr>
          <a:xfrm>
            <a:off x="1524000" y="3859606"/>
            <a:ext cx="9144000" cy="46721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CODE-(BUHK408) </a:t>
            </a:r>
          </a:p>
        </p:txBody>
      </p:sp>
    </p:spTree>
    <p:extLst>
      <p:ext uri="{BB962C8B-B14F-4D97-AF65-F5344CB8AC3E}">
        <p14:creationId xmlns:p14="http://schemas.microsoft.com/office/powerpoint/2010/main" val="2344300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D0EFB83-C021-65D7-D645-A2B725C59350}"/>
              </a:ext>
            </a:extLst>
          </p:cNvPr>
          <p:cNvSpPr txBox="1"/>
          <p:nvPr/>
        </p:nvSpPr>
        <p:spPr>
          <a:xfrm>
            <a:off x="2286000" y="2209800"/>
            <a:ext cx="25146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Facilities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Clothing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Shelter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Air, Water</a:t>
            </a:r>
          </a:p>
          <a:p>
            <a:pPr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E7B352-163C-FF7D-8FC7-810CBE7F0153}"/>
              </a:ext>
            </a:extLst>
          </p:cNvPr>
          <p:cNvSpPr txBox="1"/>
          <p:nvPr/>
        </p:nvSpPr>
        <p:spPr>
          <a:xfrm>
            <a:off x="7315200" y="2308020"/>
            <a:ext cx="5410200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Limited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Quantitative (measurable)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Fulfilled by material objects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7294C3-64D2-BF54-57AE-8BC41C83F0FE}"/>
              </a:ext>
            </a:extLst>
          </p:cNvPr>
          <p:cNvSpPr txBox="1"/>
          <p:nvPr/>
        </p:nvSpPr>
        <p:spPr>
          <a:xfrm>
            <a:off x="2514600" y="588213"/>
            <a:ext cx="6858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Needs of the Body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FAE40F-870E-E327-23E0-BF31DFE23463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582EC0-4B45-429D-7811-DA442210EE99}"/>
              </a:ext>
            </a:extLst>
          </p:cNvPr>
          <p:cNvSpPr txBox="1"/>
          <p:nvPr/>
        </p:nvSpPr>
        <p:spPr>
          <a:xfrm>
            <a:off x="2851689" y="1520924"/>
            <a:ext cx="61838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of Body = Physical 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062689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991909-516C-6499-6CA9-C35CE82B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251565"/>
              </p:ext>
            </p:extLst>
          </p:nvPr>
        </p:nvGraphicFramePr>
        <p:xfrm>
          <a:off x="762000" y="1737360"/>
          <a:ext cx="10645774" cy="228600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5322887">
                  <a:extLst>
                    <a:ext uri="{9D8B030D-6E8A-4147-A177-3AD203B41FA5}">
                      <a16:colId xmlns:a16="http://schemas.microsoft.com/office/drawing/2014/main" val="3173820978"/>
                    </a:ext>
                  </a:extLst>
                </a:gridCol>
                <a:gridCol w="5322887">
                  <a:extLst>
                    <a:ext uri="{9D8B030D-6E8A-4147-A177-3AD203B41FA5}">
                      <a16:colId xmlns:a16="http://schemas.microsoft.com/office/drawing/2014/main" val="181438628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BODY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6506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Needs Happiness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Needs Physical Facility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77177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Continuous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Temporary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7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Qualitative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Quantitative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95459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Fulfilled by right understanding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Fulfilled by material things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7202147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E321BCF6-05AD-C22E-5469-68A3581C1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591982"/>
            <a:ext cx="6858000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 Difference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CF440F-62CE-B600-D103-571C4E6431EB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037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CBE3823-468F-929E-1106-276431771E3A}"/>
              </a:ext>
            </a:extLst>
          </p:cNvPr>
          <p:cNvSpPr txBox="1"/>
          <p:nvPr/>
        </p:nvSpPr>
        <p:spPr>
          <a:xfrm>
            <a:off x="876300" y="1600200"/>
            <a:ext cx="10591800" cy="4467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 is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Doer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 is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Seer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 is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Enjoyer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 executes decisions of Self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 functions according to instructions of Self.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26C699-980C-2476-F527-052FE34D3B8E}"/>
              </a:ext>
            </a:extLst>
          </p:cNvPr>
          <p:cNvSpPr txBox="1"/>
          <p:nvPr/>
        </p:nvSpPr>
        <p:spPr>
          <a:xfrm>
            <a:off x="2895599" y="790743"/>
            <a:ext cx="69341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 as Instrument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A79CB7-3488-48CB-06F5-10B89C0B06BA}"/>
              </a:ext>
            </a:extLst>
          </p:cNvPr>
          <p:cNvSpPr txBox="1"/>
          <p:nvPr/>
        </p:nvSpPr>
        <p:spPr>
          <a:xfrm>
            <a:off x="3543299" y="4343400"/>
            <a:ext cx="5638800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Self decides to study → Body studies.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Self decides to be angry → Body reacts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A6B2F6-B6DA-6C14-C432-FC4467B341E9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174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B2FD596-6313-B342-F09A-369CFF84A334}"/>
              </a:ext>
            </a:extLst>
          </p:cNvPr>
          <p:cNvSpPr txBox="1"/>
          <p:nvPr/>
        </p:nvSpPr>
        <p:spPr>
          <a:xfrm>
            <a:off x="1371600" y="3810000"/>
            <a:ext cx="9677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3.Understanding Harmony in the Self</a:t>
            </a:r>
            <a:endParaRPr lang="en-I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FE7843-1437-D615-3F61-A88DDF8B6F0F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478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BC2E9F-D4A1-3C6B-2887-0FCF85DB448F}"/>
              </a:ext>
            </a:extLst>
          </p:cNvPr>
          <p:cNvSpPr txBox="1"/>
          <p:nvPr/>
        </p:nvSpPr>
        <p:spPr>
          <a:xfrm>
            <a:off x="990600" y="1580417"/>
            <a:ext cx="9372600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Desire (Imaging)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Thought (Analyzing &amp; Comparing)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Expectation (Selecting &amp; Tasting)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Together called: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Imagination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activities are continuous.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A0F6A8-1EBC-C645-90F9-BA8636754F70}"/>
              </a:ext>
            </a:extLst>
          </p:cNvPr>
          <p:cNvSpPr txBox="1"/>
          <p:nvPr/>
        </p:nvSpPr>
        <p:spPr>
          <a:xfrm>
            <a:off x="2756038" y="718713"/>
            <a:ext cx="683232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Activities of the Self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B9134A-C539-4D02-4C93-6372436FD091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20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E7CAA83-3430-D996-88CD-F132BBBA3347}"/>
              </a:ext>
            </a:extLst>
          </p:cNvPr>
          <p:cNvSpPr txBox="1"/>
          <p:nvPr/>
        </p:nvSpPr>
        <p:spPr>
          <a:xfrm>
            <a:off x="1066800" y="1828800"/>
            <a:ext cx="10363200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Preconditioning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(beliefs from society)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Sensation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(inputs from five senses)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Natural Acceptance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(inner voice)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Harmony occurs when imagination aligns with natural acceptance.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0DDDA2-CE7A-97BA-B48B-8897869642B8}"/>
              </a:ext>
            </a:extLst>
          </p:cNvPr>
          <p:cNvSpPr txBox="1"/>
          <p:nvPr/>
        </p:nvSpPr>
        <p:spPr>
          <a:xfrm>
            <a:off x="2667000" y="762000"/>
            <a:ext cx="6629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Sources of Imagination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032610-A7DE-2082-338B-A1D61889801A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138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E2BBF4-3042-4D62-952A-091A6B0023F8}"/>
              </a:ext>
            </a:extLst>
          </p:cNvPr>
          <p:cNvSpPr txBox="1"/>
          <p:nvPr/>
        </p:nvSpPr>
        <p:spPr>
          <a:xfrm>
            <a:off x="1066800" y="1752600"/>
            <a:ext cx="10134600" cy="334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Harmony in Self means: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contradiction between desire, thought &amp; expectation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Imagination aligned with natural acceptance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Inner clarity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happiness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Ensured by: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Self-exploration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245C26-3495-DC1F-75ED-A017601B7E4A}"/>
              </a:ext>
            </a:extLst>
          </p:cNvPr>
          <p:cNvSpPr txBox="1"/>
          <p:nvPr/>
        </p:nvSpPr>
        <p:spPr>
          <a:xfrm>
            <a:off x="2744442" y="762000"/>
            <a:ext cx="68555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Harmony in the Self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393E85-4703-0E2B-98E4-DEF232B9B924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237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FFC2F7-A908-BDFC-0B00-5C39481C3C7F}"/>
              </a:ext>
            </a:extLst>
          </p:cNvPr>
          <p:cNvSpPr txBox="1"/>
          <p:nvPr/>
        </p:nvSpPr>
        <p:spPr>
          <a:xfrm>
            <a:off x="1524000" y="3733800"/>
            <a:ext cx="10668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Harmony of the Self with the Body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4D112D-7650-CF2D-66D7-DB558FFD37B8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51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E4C4238-50D6-3EDC-EA9E-F09631861D1F}"/>
              </a:ext>
            </a:extLst>
          </p:cNvPr>
          <p:cNvSpPr txBox="1"/>
          <p:nvPr/>
        </p:nvSpPr>
        <p:spPr>
          <a:xfrm>
            <a:off x="914400" y="1749469"/>
            <a:ext cx="11277600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Self-regulation = Feeling of responsibility in Self towards Body.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Includes: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Nurturing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Utilization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BFAD30-E8DC-0D75-A606-DE5EA4713956}"/>
              </a:ext>
            </a:extLst>
          </p:cNvPr>
          <p:cNvSpPr txBox="1"/>
          <p:nvPr/>
        </p:nvSpPr>
        <p:spPr>
          <a:xfrm>
            <a:off x="2971800" y="838200"/>
            <a:ext cx="6934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Self-Regulation (Sanyam)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1550C5-18D9-A61A-711D-E38C00525CF8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231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83521A-2298-054B-CADF-BAD30136A8D2}"/>
              </a:ext>
            </a:extLst>
          </p:cNvPr>
          <p:cNvSpPr txBox="1"/>
          <p:nvPr/>
        </p:nvSpPr>
        <p:spPr>
          <a:xfrm>
            <a:off x="762000" y="1905000"/>
            <a:ext cx="11049000" cy="2795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 means: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 functioning properly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Organs in harmony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 follows instructions of Self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👉 Self-regulation in Self → Health in Body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0DCF60-ED0F-F2BB-635A-8ACE20C97F40}"/>
              </a:ext>
            </a:extLst>
          </p:cNvPr>
          <p:cNvSpPr txBox="1"/>
          <p:nvPr/>
        </p:nvSpPr>
        <p:spPr>
          <a:xfrm>
            <a:off x="2781300" y="609600"/>
            <a:ext cx="6781800" cy="1003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9EC42B-047B-0169-8AC4-38A9CC2309EA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889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1FC9A3-9A30-C75C-AF24-1A76CCB15019}"/>
              </a:ext>
            </a:extLst>
          </p:cNvPr>
          <p:cNvSpPr txBox="1"/>
          <p:nvPr/>
        </p:nvSpPr>
        <p:spPr>
          <a:xfrm>
            <a:off x="685800" y="3110804"/>
            <a:ext cx="10439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MODULE 2</a:t>
            </a:r>
          </a:p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Harmony in the Human Being – Harmony in Myself</a:t>
            </a:r>
            <a:endParaRPr lang="en-IN" sz="4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5A9414F-ABC2-BCCD-F613-35F8AEA5D41C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55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9FFDB0C-CEFB-0ABA-34A6-F7F29C11244C}"/>
              </a:ext>
            </a:extLst>
          </p:cNvPr>
          <p:cNvSpPr txBox="1"/>
          <p:nvPr/>
        </p:nvSpPr>
        <p:spPr>
          <a:xfrm>
            <a:off x="838200" y="3429000"/>
            <a:ext cx="10668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Programme to Ensure Self-Regulation and Health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195D62-12FA-1F00-1AAB-24717AA7DCAE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9010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27156E-5AD9-6534-34DD-CA3652FAA64D}"/>
              </a:ext>
            </a:extLst>
          </p:cNvPr>
          <p:cNvSpPr txBox="1"/>
          <p:nvPr/>
        </p:nvSpPr>
        <p:spPr>
          <a:xfrm>
            <a:off x="1676400" y="1600200"/>
            <a:ext cx="3581400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Intake</a:t>
            </a:r>
          </a:p>
          <a:p>
            <a:pPr marL="285750" lvl="1" indent="-2857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Balanced food</a:t>
            </a:r>
          </a:p>
          <a:p>
            <a:pPr marL="285750" lvl="1" indent="-2857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 water</a:t>
            </a:r>
          </a:p>
          <a:p>
            <a:pPr marL="285750" lvl="1" indent="-2857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Fresh air</a:t>
            </a:r>
          </a:p>
          <a:p>
            <a:pPr marL="285750" lvl="1" indent="-2857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Sunlight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AD12DE-13D0-C97C-46AC-4860B6353CC1}"/>
              </a:ext>
            </a:extLst>
          </p:cNvPr>
          <p:cNvSpPr txBox="1"/>
          <p:nvPr/>
        </p:nvSpPr>
        <p:spPr>
          <a:xfrm>
            <a:off x="2895600" y="685800"/>
            <a:ext cx="61871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Nurturing the Body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9B8A35-DB85-D772-BE12-4E7A96BCC791}"/>
              </a:ext>
            </a:extLst>
          </p:cNvPr>
          <p:cNvSpPr txBox="1"/>
          <p:nvPr/>
        </p:nvSpPr>
        <p:spPr>
          <a:xfrm>
            <a:off x="7772400" y="1676400"/>
            <a:ext cx="4038601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Proper Routine</a:t>
            </a:r>
          </a:p>
          <a:p>
            <a:pPr marL="357188" lvl="1" indent="-2857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 discipline</a:t>
            </a:r>
          </a:p>
          <a:p>
            <a:pPr marL="357188" lvl="1" indent="-2857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Cleanliness</a:t>
            </a:r>
          </a:p>
          <a:p>
            <a:pPr marL="357188" lvl="1" indent="-2857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Timely food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F673E6-C5A4-C7B1-D6CD-CC36A4DE1480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488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C867EE7-2E3C-472D-35A1-A40D9382CAEC}"/>
              </a:ext>
            </a:extLst>
          </p:cNvPr>
          <p:cNvSpPr txBox="1"/>
          <p:nvPr/>
        </p:nvSpPr>
        <p:spPr>
          <a:xfrm>
            <a:off x="990600" y="1676400"/>
            <a:ext cx="8574985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labour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(if labour not possible)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Proper body posture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Regular movement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Prevents lifestyle disorders.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4EA4BC-DA06-EE4F-A3A9-8D06F7DB9FD9}"/>
              </a:ext>
            </a:extLst>
          </p:cNvPr>
          <p:cNvSpPr txBox="1"/>
          <p:nvPr/>
        </p:nvSpPr>
        <p:spPr>
          <a:xfrm>
            <a:off x="2895600" y="714993"/>
            <a:ext cx="61871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Activity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697E9C-BBB4-3F72-80F2-954F61B60B09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476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814C3E-8EF7-F5BC-EA75-C6594A70125C}"/>
              </a:ext>
            </a:extLst>
          </p:cNvPr>
          <p:cNvSpPr txBox="1"/>
          <p:nvPr/>
        </p:nvSpPr>
        <p:spPr>
          <a:xfrm>
            <a:off x="990600" y="1828800"/>
            <a:ext cx="9372600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Breathing exercises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Maintaining organ balance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Medicine when needed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for serious issues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is better than cure.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958E0C-827B-BB72-3C35-27DD97713AE6}"/>
              </a:ext>
            </a:extLst>
          </p:cNvPr>
          <p:cNvSpPr txBox="1"/>
          <p:nvPr/>
        </p:nvSpPr>
        <p:spPr>
          <a:xfrm>
            <a:off x="2590800" y="762000"/>
            <a:ext cx="682238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Balancing &amp; Recovery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EEF486-F0B4-681C-AABC-BECD7DC6F491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142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8DF2E1-4EB5-44A7-A395-10E529599CA9}"/>
              </a:ext>
            </a:extLst>
          </p:cNvPr>
          <p:cNvSpPr txBox="1"/>
          <p:nvPr/>
        </p:nvSpPr>
        <p:spPr>
          <a:xfrm>
            <a:off x="1066800" y="1447800"/>
            <a:ext cx="9296400" cy="334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Being = Self + Body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 needs Happiness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 needs Physical Facilities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Harmony in Self → Continuous Happiness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Self-regulation → Health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understanding ensures harmony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7AA9D8-73A9-C9D4-012C-5922D234CDD1}"/>
              </a:ext>
            </a:extLst>
          </p:cNvPr>
          <p:cNvSpPr txBox="1"/>
          <p:nvPr/>
        </p:nvSpPr>
        <p:spPr>
          <a:xfrm>
            <a:off x="2819400" y="609600"/>
            <a:ext cx="691349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534456-F6FE-56B2-A910-CC71CAFB0D08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759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025A1B2-1CB5-91B8-4124-6AE5B69CA902}"/>
              </a:ext>
            </a:extLst>
          </p:cNvPr>
          <p:cNvSpPr txBox="1"/>
          <p:nvPr/>
        </p:nvSpPr>
        <p:spPr>
          <a:xfrm>
            <a:off x="685800" y="1447800"/>
            <a:ext cx="10896600" cy="5565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human being as a co-existence of the sentient „I‟ and the material "Body‟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the needs of Self („I‟) and „Body‟ - happiness and physical facility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the Body as an instrument of „I‟ (I being the doer, seer and enjoyer)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the characteristics and activities of „I‟ and harmony in „I‟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the harmony of I with the Body: Sanyam and Health; correct appraisal of Physical needs, meaning of Prosperity in detail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Programs to ensure Sanyam and Health.</a:t>
            </a:r>
          </a:p>
          <a:p>
            <a:pPr algn="just">
              <a:lnSpc>
                <a:spcPct val="150000"/>
              </a:lnSpc>
            </a:pPr>
            <a:b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E8F372-F523-2109-3BEE-34589561C0BB}"/>
              </a:ext>
            </a:extLst>
          </p:cNvPr>
          <p:cNvSpPr txBox="1"/>
          <p:nvPr/>
        </p:nvSpPr>
        <p:spPr>
          <a:xfrm>
            <a:off x="3078646" y="609600"/>
            <a:ext cx="61871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867F09A-9362-1474-5D12-4AD1873086B6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68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E4913B-4D23-325C-A495-CFD79D161A2E}"/>
              </a:ext>
            </a:extLst>
          </p:cNvPr>
          <p:cNvSpPr txBox="1"/>
          <p:nvPr/>
        </p:nvSpPr>
        <p:spPr>
          <a:xfrm>
            <a:off x="609600" y="3249303"/>
            <a:ext cx="109728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Harmony in the Human Being</a:t>
            </a:r>
            <a:endParaRPr lang="en-I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E8BED6-6985-B430-11EA-788E31BCDF98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974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29AA9DAF-0349-71B8-AC57-3A5878636B2B}"/>
              </a:ext>
            </a:extLst>
          </p:cNvPr>
          <p:cNvSpPr txBox="1">
            <a:spLocks/>
          </p:cNvSpPr>
          <p:nvPr/>
        </p:nvSpPr>
        <p:spPr>
          <a:xfrm>
            <a:off x="808383" y="838200"/>
            <a:ext cx="10515600" cy="12192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Being as Co-existence of Self and Body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AD175AD-EEBD-B068-8B45-42772E22021E}"/>
              </a:ext>
            </a:extLst>
          </p:cNvPr>
          <p:cNvSpPr txBox="1">
            <a:spLocks/>
          </p:cNvSpPr>
          <p:nvPr/>
        </p:nvSpPr>
        <p:spPr>
          <a:xfrm>
            <a:off x="838200" y="2352399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Being = Self (‘I’) + Body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 (‘I’) → Conscious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entity Body → Material entity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co-exist together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 uses Body as an instrument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66EE99-EC7B-37C3-5322-3C399C8958D2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59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65C92-B674-1EAD-2CAC-86563B98FB04}"/>
              </a:ext>
            </a:extLst>
          </p:cNvPr>
          <p:cNvSpPr txBox="1">
            <a:spLocks/>
          </p:cNvSpPr>
          <p:nvPr/>
        </p:nvSpPr>
        <p:spPr>
          <a:xfrm>
            <a:off x="823291" y="726301"/>
            <a:ext cx="10515600" cy="9286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 (‘I’) – Conscious Entity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E9CB5-040A-F944-0239-9E280670FC73}"/>
              </a:ext>
            </a:extLst>
          </p:cNvPr>
          <p:cNvSpPr txBox="1">
            <a:spLocks/>
          </p:cNvSpPr>
          <p:nvPr/>
        </p:nvSpPr>
        <p:spPr>
          <a:xfrm>
            <a:off x="530087" y="1795806"/>
            <a:ext cx="3097696" cy="376016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IN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99A496-81D5-A47C-7841-D344DD1B975D}"/>
              </a:ext>
            </a:extLst>
          </p:cNvPr>
          <p:cNvSpPr txBox="1">
            <a:spLocks/>
          </p:cNvSpPr>
          <p:nvPr/>
        </p:nvSpPr>
        <p:spPr>
          <a:xfrm>
            <a:off x="7901607" y="1895199"/>
            <a:ext cx="3452193" cy="366077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/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13F1962B-D1AC-4203-C2CD-39884CA77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91" y="2375620"/>
            <a:ext cx="11049001" cy="279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Experiencer of happiness &amp; unhappiness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Performs activities: Desire, Thought, Expectation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Continuous in nature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Makes decisions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Domain of knowing &amp; assuming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B28076-1147-9B04-E82B-67AB499EF29B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457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9BAD93-264A-8A55-05D0-85085B3EB3CF}"/>
              </a:ext>
            </a:extLst>
          </p:cNvPr>
          <p:cNvSpPr txBox="1"/>
          <p:nvPr/>
        </p:nvSpPr>
        <p:spPr>
          <a:xfrm>
            <a:off x="457200" y="1752600"/>
            <a:ext cx="8584923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Physico-chemical system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Experiences sensation (pain/pleasure)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Performs actions (walking, eating, working)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Changes with time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Instrument of the Self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D783FF-5E7C-830B-3931-9B35E50909B0}"/>
              </a:ext>
            </a:extLst>
          </p:cNvPr>
          <p:cNvSpPr txBox="1"/>
          <p:nvPr/>
        </p:nvSpPr>
        <p:spPr>
          <a:xfrm>
            <a:off x="381000" y="609600"/>
            <a:ext cx="10896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 – Material Entity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36219F-0A52-2C37-66FA-A73B87314E57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57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97E4C2B-240C-D267-B922-8D98E73CBEE1}"/>
              </a:ext>
            </a:extLst>
          </p:cNvPr>
          <p:cNvSpPr txBox="1"/>
          <p:nvPr/>
        </p:nvSpPr>
        <p:spPr>
          <a:xfrm>
            <a:off x="914400" y="3581400"/>
            <a:ext cx="99822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/>
              <a:t>2.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Distinguishing Between Needs of Self and Body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4864BA-0FEA-0718-B505-96FF33D3672A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256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502DA6-2131-4EBA-A1B5-77375046F514}"/>
              </a:ext>
            </a:extLst>
          </p:cNvPr>
          <p:cNvSpPr txBox="1"/>
          <p:nvPr/>
        </p:nvSpPr>
        <p:spPr>
          <a:xfrm>
            <a:off x="1143000" y="1518189"/>
            <a:ext cx="4800600" cy="334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of Self = Happiness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Respect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Trust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Confidence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FEEB3A-1335-A10B-BBE7-432299545C3A}"/>
              </a:ext>
            </a:extLst>
          </p:cNvPr>
          <p:cNvSpPr txBox="1"/>
          <p:nvPr/>
        </p:nvSpPr>
        <p:spPr>
          <a:xfrm>
            <a:off x="2507146" y="669052"/>
            <a:ext cx="68729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Needs of the Self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B39A9B-360D-2D95-B078-FF52133878E7}"/>
              </a:ext>
            </a:extLst>
          </p:cNvPr>
          <p:cNvSpPr txBox="1"/>
          <p:nvPr/>
        </p:nvSpPr>
        <p:spPr>
          <a:xfrm>
            <a:off x="6553200" y="1531441"/>
            <a:ext cx="5334000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Qualitative (cannot be measured)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Fulfilled by Right Understanding &amp; Right Feeling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B2A9FA-B2D5-C929-C786-2CB8AEF65875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785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804</Words>
  <Application>Microsoft Office PowerPoint</Application>
  <PresentationFormat>Custom</PresentationFormat>
  <Paragraphs>163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pallavi r</cp:lastModifiedBy>
  <cp:revision>13</cp:revision>
  <dcterms:created xsi:type="dcterms:W3CDTF">2006-08-16T00:00:00Z</dcterms:created>
  <dcterms:modified xsi:type="dcterms:W3CDTF">2026-03-04T07:31:31Z</dcterms:modified>
</cp:coreProperties>
</file>