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9" r:id="rId48"/>
    <p:sldId id="310" r:id="rId49"/>
    <p:sldId id="311" r:id="rId50"/>
    <p:sldId id="302" r:id="rId51"/>
    <p:sldId id="303" r:id="rId52"/>
    <p:sldId id="304" r:id="rId53"/>
    <p:sldId id="305" r:id="rId54"/>
    <p:sldId id="306" r:id="rId55"/>
    <p:sldId id="312" r:id="rId56"/>
    <p:sldId id="307" r:id="rId57"/>
    <p:sldId id="308" r:id="rId58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Calibri,Bold" panose="020B0604020202020204" charset="0"/>
      <p:bold r:id="rId64"/>
    </p:embeddedFont>
    <p:embeddedFont>
      <p:font typeface="Calibri,BoldItalic" panose="020B0604020202020204" charset="0"/>
      <p:boldItalic r:id="rId65"/>
    </p:embeddedFont>
    <p:embeddedFont>
      <p:font typeface="Calibri,Italic" panose="020B0604020202020204" charset="0"/>
      <p:italic r:id="rId66"/>
    </p:embeddedFont>
  </p:embeddedFontLst>
  <p:defaultTextStyle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6331A-5DCE-437E-823D-EAAE1E8B6582}" type="datetimeFigureOut">
              <a:rPr lang="en-IN" smtClean="0"/>
              <a:t>19-02-2026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55556-F78F-4EB9-B815-C0217F6A09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61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55556-F78F-4EB9-B815-C0217F6A097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55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openxmlformats.org/officeDocument/2006/relationships/image" Target="../media/image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png"/><Relationship Id="rId7" Type="http://schemas.openxmlformats.org/officeDocument/2006/relationships/image" Target="../media/image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openxmlformats.org/officeDocument/2006/relationships/image" Target="../media/image9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1.png"/><Relationship Id="rId7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42.png"/><Relationship Id="rId9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6.png"/><Relationship Id="rId7" Type="http://schemas.openxmlformats.org/officeDocument/2006/relationships/image" Target="../media/image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openxmlformats.org/officeDocument/2006/relationships/image" Target="../media/image9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4.wdp"/><Relationship Id="rId7" Type="http://schemas.openxmlformats.org/officeDocument/2006/relationships/image" Target="../media/image9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7.png"/><Relationship Id="rId7" Type="http://schemas.openxmlformats.org/officeDocument/2006/relationships/image" Target="../media/image9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01"/>
          <p:cNvSpPr/>
          <p:nvPr/>
        </p:nvSpPr>
        <p:spPr>
          <a:xfrm>
            <a:off x="4572000" y="1828800"/>
            <a:ext cx="3810000" cy="1905000"/>
          </a:xfrm>
          <a:custGeom>
            <a:avLst/>
            <a:gdLst/>
            <a:ahLst/>
            <a:cxnLst/>
            <a:rect l="0" t="0" r="0" b="0"/>
            <a:pathLst>
              <a:path w="3810000" h="1905000">
                <a:moveTo>
                  <a:pt x="0" y="317500"/>
                </a:moveTo>
                <a:cubicBezTo>
                  <a:pt x="0" y="142114"/>
                  <a:pt x="142113" y="0"/>
                  <a:pt x="317500" y="0"/>
                </a:cubicBezTo>
                <a:lnTo>
                  <a:pt x="3492500" y="0"/>
                </a:lnTo>
                <a:cubicBezTo>
                  <a:pt x="3667886" y="0"/>
                  <a:pt x="3810000" y="142114"/>
                  <a:pt x="3810000" y="317500"/>
                </a:cubicBezTo>
                <a:lnTo>
                  <a:pt x="3810000" y="1587500"/>
                </a:lnTo>
                <a:cubicBezTo>
                  <a:pt x="3810000" y="1762887"/>
                  <a:pt x="3667886" y="1905000"/>
                  <a:pt x="3492500" y="1905000"/>
                </a:cubicBezTo>
                <a:lnTo>
                  <a:pt x="317500" y="1905000"/>
                </a:lnTo>
                <a:cubicBezTo>
                  <a:pt x="142113" y="1905000"/>
                  <a:pt x="0" y="1762887"/>
                  <a:pt x="0" y="1587500"/>
                </a:cubicBezTo>
                <a:close/>
                <a:moveTo>
                  <a:pt x="139700" y="5029200"/>
                </a:moveTo>
              </a:path>
            </a:pathLst>
          </a:custGeom>
          <a:solidFill>
            <a:srgbClr val="D7E4BD">
              <a:alpha val="4588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02" name="Freeform 102"/>
          <p:cNvSpPr/>
          <p:nvPr/>
        </p:nvSpPr>
        <p:spPr>
          <a:xfrm>
            <a:off x="4572000" y="1828800"/>
            <a:ext cx="3810000" cy="1905000"/>
          </a:xfrm>
          <a:custGeom>
            <a:avLst/>
            <a:gdLst/>
            <a:ahLst/>
            <a:cxnLst/>
            <a:rect l="0" t="0" r="0" b="0"/>
            <a:pathLst>
              <a:path w="3810000" h="1905000">
                <a:moveTo>
                  <a:pt x="0" y="317500"/>
                </a:moveTo>
                <a:cubicBezTo>
                  <a:pt x="0" y="142114"/>
                  <a:pt x="142113" y="0"/>
                  <a:pt x="317500" y="0"/>
                </a:cubicBezTo>
                <a:lnTo>
                  <a:pt x="3492500" y="0"/>
                </a:lnTo>
                <a:cubicBezTo>
                  <a:pt x="3667886" y="0"/>
                  <a:pt x="3810000" y="142114"/>
                  <a:pt x="3810000" y="317500"/>
                </a:cubicBezTo>
                <a:lnTo>
                  <a:pt x="3810000" y="1587500"/>
                </a:lnTo>
                <a:cubicBezTo>
                  <a:pt x="3810000" y="1762887"/>
                  <a:pt x="3667886" y="1905000"/>
                  <a:pt x="3492500" y="1905000"/>
                </a:cubicBezTo>
                <a:lnTo>
                  <a:pt x="317500" y="1905000"/>
                </a:lnTo>
                <a:cubicBezTo>
                  <a:pt x="142113" y="1905000"/>
                  <a:pt x="0" y="1762887"/>
                  <a:pt x="0" y="1587500"/>
                </a:cubicBezTo>
                <a:close/>
                <a:moveTo>
                  <a:pt x="139700" y="5029200"/>
                </a:moveTo>
              </a:path>
            </a:pathLst>
          </a:custGeom>
          <a:noFill/>
          <a:ln w="24383" cap="flat" cmpd="sng">
            <a:solidFill>
              <a:srgbClr val="385D8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05" name="Picture 10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59" y="3407677"/>
            <a:ext cx="2775076" cy="202552"/>
          </a:xfrm>
          <a:prstGeom prst="rect">
            <a:avLst/>
          </a:prstGeom>
          <a:noFill/>
        </p:spPr>
      </p:pic>
      <p:pic>
        <p:nvPicPr>
          <p:cNvPr id="106" name="Picture 10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944" y="3219959"/>
            <a:ext cx="2779102" cy="212725"/>
          </a:xfrm>
          <a:prstGeom prst="rect">
            <a:avLst/>
          </a:prstGeom>
          <a:noFill/>
        </p:spPr>
      </p:pic>
      <p:sp>
        <p:nvSpPr>
          <p:cNvPr id="107" name="Freeform 107"/>
          <p:cNvSpPr/>
          <p:nvPr/>
        </p:nvSpPr>
        <p:spPr>
          <a:xfrm>
            <a:off x="530644" y="3232659"/>
            <a:ext cx="2753702" cy="187325"/>
          </a:xfrm>
          <a:custGeom>
            <a:avLst/>
            <a:gdLst/>
            <a:ahLst/>
            <a:cxnLst/>
            <a:rect l="0" t="0" r="0" b="0"/>
            <a:pathLst>
              <a:path w="2753702" h="187325">
                <a:moveTo>
                  <a:pt x="2469476" y="33655"/>
                </a:moveTo>
                <a:lnTo>
                  <a:pt x="2469476" y="79628"/>
                </a:lnTo>
                <a:lnTo>
                  <a:pt x="2496528" y="79628"/>
                </a:lnTo>
                <a:cubicBezTo>
                  <a:pt x="2514054" y="79628"/>
                  <a:pt x="2524976" y="78866"/>
                  <a:pt x="2529420" y="77470"/>
                </a:cubicBezTo>
                <a:cubicBezTo>
                  <a:pt x="2533738" y="75945"/>
                  <a:pt x="2537167" y="73406"/>
                  <a:pt x="2539707" y="69722"/>
                </a:cubicBezTo>
                <a:cubicBezTo>
                  <a:pt x="2542120" y="66166"/>
                  <a:pt x="2543391" y="61595"/>
                  <a:pt x="2543391" y="56133"/>
                </a:cubicBezTo>
                <a:cubicBezTo>
                  <a:pt x="2543391" y="50038"/>
                  <a:pt x="2541739" y="45212"/>
                  <a:pt x="2538438" y="41401"/>
                </a:cubicBezTo>
                <a:cubicBezTo>
                  <a:pt x="2535263" y="37719"/>
                  <a:pt x="2530691" y="35306"/>
                  <a:pt x="2524722" y="34289"/>
                </a:cubicBezTo>
                <a:cubicBezTo>
                  <a:pt x="2521673" y="33908"/>
                  <a:pt x="2512783" y="33655"/>
                  <a:pt x="2498051" y="33655"/>
                </a:cubicBezTo>
                <a:close/>
                <a:moveTo>
                  <a:pt x="3061042" y="3625341"/>
                </a:moveTo>
                <a:moveTo>
                  <a:pt x="1609941" y="33655"/>
                </a:moveTo>
                <a:lnTo>
                  <a:pt x="1609941" y="79628"/>
                </a:lnTo>
                <a:lnTo>
                  <a:pt x="1636991" y="79628"/>
                </a:lnTo>
                <a:cubicBezTo>
                  <a:pt x="1654517" y="79628"/>
                  <a:pt x="1665439" y="78866"/>
                  <a:pt x="1669885" y="77470"/>
                </a:cubicBezTo>
                <a:cubicBezTo>
                  <a:pt x="1674203" y="75945"/>
                  <a:pt x="1677632" y="73406"/>
                  <a:pt x="1680172" y="69722"/>
                </a:cubicBezTo>
                <a:cubicBezTo>
                  <a:pt x="1682585" y="66166"/>
                  <a:pt x="1683854" y="61595"/>
                  <a:pt x="1683854" y="56133"/>
                </a:cubicBezTo>
                <a:cubicBezTo>
                  <a:pt x="1683854" y="50038"/>
                  <a:pt x="1682204" y="45212"/>
                  <a:pt x="1678901" y="41401"/>
                </a:cubicBezTo>
                <a:cubicBezTo>
                  <a:pt x="1675726" y="37719"/>
                  <a:pt x="1671154" y="35306"/>
                  <a:pt x="1665185" y="34289"/>
                </a:cubicBezTo>
                <a:cubicBezTo>
                  <a:pt x="1662138" y="33908"/>
                  <a:pt x="1653248" y="33655"/>
                  <a:pt x="1638516" y="33655"/>
                </a:cubicBezTo>
                <a:close/>
                <a:moveTo>
                  <a:pt x="3061042" y="3625341"/>
                </a:moveTo>
                <a:moveTo>
                  <a:pt x="506577" y="33655"/>
                </a:moveTo>
                <a:lnTo>
                  <a:pt x="506577" y="79628"/>
                </a:lnTo>
                <a:lnTo>
                  <a:pt x="533628" y="79628"/>
                </a:lnTo>
                <a:cubicBezTo>
                  <a:pt x="551167" y="79628"/>
                  <a:pt x="562114" y="78866"/>
                  <a:pt x="566483" y="77470"/>
                </a:cubicBezTo>
                <a:cubicBezTo>
                  <a:pt x="570852" y="75945"/>
                  <a:pt x="574268" y="73406"/>
                  <a:pt x="576732" y="69722"/>
                </a:cubicBezTo>
                <a:cubicBezTo>
                  <a:pt x="579208" y="66166"/>
                  <a:pt x="580440" y="61595"/>
                  <a:pt x="580440" y="56133"/>
                </a:cubicBezTo>
                <a:cubicBezTo>
                  <a:pt x="580440" y="50038"/>
                  <a:pt x="578815" y="45212"/>
                  <a:pt x="575564" y="41401"/>
                </a:cubicBezTo>
                <a:cubicBezTo>
                  <a:pt x="572312" y="37719"/>
                  <a:pt x="567715" y="35306"/>
                  <a:pt x="561784" y="34289"/>
                </a:cubicBezTo>
                <a:cubicBezTo>
                  <a:pt x="558825" y="33908"/>
                  <a:pt x="549935" y="33655"/>
                  <a:pt x="535101" y="33655"/>
                </a:cubicBezTo>
                <a:close/>
                <a:moveTo>
                  <a:pt x="3061042" y="3625341"/>
                </a:moveTo>
                <a:moveTo>
                  <a:pt x="1836635" y="31241"/>
                </a:moveTo>
                <a:cubicBezTo>
                  <a:pt x="1821650" y="31241"/>
                  <a:pt x="1809457" y="36449"/>
                  <a:pt x="1800186" y="46736"/>
                </a:cubicBezTo>
                <a:cubicBezTo>
                  <a:pt x="1791042" y="57022"/>
                  <a:pt x="1786344" y="72644"/>
                  <a:pt x="1786344" y="93471"/>
                </a:cubicBezTo>
                <a:cubicBezTo>
                  <a:pt x="1786344" y="114045"/>
                  <a:pt x="1791170" y="129539"/>
                  <a:pt x="1800567" y="140081"/>
                </a:cubicBezTo>
                <a:cubicBezTo>
                  <a:pt x="1810092" y="150749"/>
                  <a:pt x="1822157" y="155956"/>
                  <a:pt x="1836635" y="155956"/>
                </a:cubicBezTo>
                <a:cubicBezTo>
                  <a:pt x="1851241" y="155956"/>
                  <a:pt x="1863179" y="150749"/>
                  <a:pt x="1872576" y="140207"/>
                </a:cubicBezTo>
                <a:cubicBezTo>
                  <a:pt x="1881848" y="129794"/>
                  <a:pt x="1886547" y="114045"/>
                  <a:pt x="1886547" y="92963"/>
                </a:cubicBezTo>
                <a:cubicBezTo>
                  <a:pt x="1886547" y="72263"/>
                  <a:pt x="1881975" y="56769"/>
                  <a:pt x="1872957" y="46482"/>
                </a:cubicBezTo>
                <a:cubicBezTo>
                  <a:pt x="1863813" y="36321"/>
                  <a:pt x="1851748" y="31241"/>
                  <a:pt x="1836635" y="31241"/>
                </a:cubicBezTo>
                <a:close/>
                <a:moveTo>
                  <a:pt x="3063456" y="3625341"/>
                </a:moveTo>
                <a:moveTo>
                  <a:pt x="1114260" y="31241"/>
                </a:moveTo>
                <a:cubicBezTo>
                  <a:pt x="1099273" y="31241"/>
                  <a:pt x="1087081" y="36449"/>
                  <a:pt x="1077811" y="46736"/>
                </a:cubicBezTo>
                <a:cubicBezTo>
                  <a:pt x="1068667" y="57022"/>
                  <a:pt x="1063967" y="72644"/>
                  <a:pt x="1063967" y="93471"/>
                </a:cubicBezTo>
                <a:cubicBezTo>
                  <a:pt x="1063967" y="114045"/>
                  <a:pt x="1068794" y="129539"/>
                  <a:pt x="1078192" y="140081"/>
                </a:cubicBezTo>
                <a:cubicBezTo>
                  <a:pt x="1087717" y="150749"/>
                  <a:pt x="1099782" y="155956"/>
                  <a:pt x="1114260" y="155956"/>
                </a:cubicBezTo>
                <a:cubicBezTo>
                  <a:pt x="1128864" y="155956"/>
                  <a:pt x="1140803" y="150749"/>
                  <a:pt x="1150201" y="140207"/>
                </a:cubicBezTo>
                <a:cubicBezTo>
                  <a:pt x="1159472" y="129794"/>
                  <a:pt x="1164170" y="114045"/>
                  <a:pt x="1164170" y="92963"/>
                </a:cubicBezTo>
                <a:cubicBezTo>
                  <a:pt x="1164170" y="72263"/>
                  <a:pt x="1159598" y="56769"/>
                  <a:pt x="1150582" y="46482"/>
                </a:cubicBezTo>
                <a:cubicBezTo>
                  <a:pt x="1141438" y="36321"/>
                  <a:pt x="1129373" y="31241"/>
                  <a:pt x="1114260" y="31241"/>
                </a:cubicBezTo>
                <a:close/>
                <a:moveTo>
                  <a:pt x="3063456" y="3625341"/>
                </a:moveTo>
                <a:moveTo>
                  <a:pt x="733298" y="31241"/>
                </a:moveTo>
                <a:cubicBezTo>
                  <a:pt x="718235" y="31241"/>
                  <a:pt x="706081" y="36449"/>
                  <a:pt x="696861" y="46736"/>
                </a:cubicBezTo>
                <a:cubicBezTo>
                  <a:pt x="687641" y="57022"/>
                  <a:pt x="683031" y="72644"/>
                  <a:pt x="683031" y="93471"/>
                </a:cubicBezTo>
                <a:cubicBezTo>
                  <a:pt x="683031" y="114045"/>
                  <a:pt x="687768" y="129539"/>
                  <a:pt x="697230" y="140081"/>
                </a:cubicBezTo>
                <a:cubicBezTo>
                  <a:pt x="706704" y="150749"/>
                  <a:pt x="718731" y="155956"/>
                  <a:pt x="733298" y="155956"/>
                </a:cubicBezTo>
                <a:cubicBezTo>
                  <a:pt x="747864" y="155956"/>
                  <a:pt x="759803" y="150749"/>
                  <a:pt x="769200" y="140207"/>
                </a:cubicBezTo>
                <a:cubicBezTo>
                  <a:pt x="778472" y="129794"/>
                  <a:pt x="783170" y="114045"/>
                  <a:pt x="783170" y="92963"/>
                </a:cubicBezTo>
                <a:cubicBezTo>
                  <a:pt x="783170" y="72263"/>
                  <a:pt x="778598" y="56769"/>
                  <a:pt x="769581" y="46482"/>
                </a:cubicBezTo>
                <a:cubicBezTo>
                  <a:pt x="760438" y="36321"/>
                  <a:pt x="748372" y="31241"/>
                  <a:pt x="733298" y="31241"/>
                </a:cubicBezTo>
                <a:close/>
                <a:moveTo>
                  <a:pt x="3063456" y="3625341"/>
                </a:moveTo>
                <a:moveTo>
                  <a:pt x="2110701" y="4571"/>
                </a:moveTo>
                <a:lnTo>
                  <a:pt x="2147278" y="4571"/>
                </a:lnTo>
                <a:lnTo>
                  <a:pt x="2147278" y="153670"/>
                </a:lnTo>
                <a:lnTo>
                  <a:pt x="2238210" y="153670"/>
                </a:lnTo>
                <a:lnTo>
                  <a:pt x="2238210" y="184150"/>
                </a:lnTo>
                <a:lnTo>
                  <a:pt x="2110701" y="184150"/>
                </a:lnTo>
                <a:close/>
                <a:moveTo>
                  <a:pt x="3090126" y="3625341"/>
                </a:moveTo>
                <a:moveTo>
                  <a:pt x="1955254" y="4571"/>
                </a:moveTo>
                <a:lnTo>
                  <a:pt x="1991829" y="4571"/>
                </a:lnTo>
                <a:lnTo>
                  <a:pt x="1991829" y="153670"/>
                </a:lnTo>
                <a:lnTo>
                  <a:pt x="2082761" y="153670"/>
                </a:lnTo>
                <a:lnTo>
                  <a:pt x="2082761" y="184150"/>
                </a:lnTo>
                <a:lnTo>
                  <a:pt x="1955254" y="184150"/>
                </a:lnTo>
                <a:close/>
                <a:moveTo>
                  <a:pt x="3090126" y="3625341"/>
                </a:moveTo>
                <a:moveTo>
                  <a:pt x="2432901" y="3047"/>
                </a:moveTo>
                <a:lnTo>
                  <a:pt x="2509863" y="3047"/>
                </a:lnTo>
                <a:cubicBezTo>
                  <a:pt x="2529166" y="3047"/>
                  <a:pt x="2543263" y="4699"/>
                  <a:pt x="2552026" y="8001"/>
                </a:cubicBezTo>
                <a:cubicBezTo>
                  <a:pt x="2560789" y="11176"/>
                  <a:pt x="2567901" y="17018"/>
                  <a:pt x="2573108" y="25272"/>
                </a:cubicBezTo>
                <a:cubicBezTo>
                  <a:pt x="2578442" y="33655"/>
                  <a:pt x="2580982" y="43180"/>
                  <a:pt x="2580982" y="53847"/>
                </a:cubicBezTo>
                <a:cubicBezTo>
                  <a:pt x="2580982" y="67437"/>
                  <a:pt x="2577045" y="78613"/>
                  <a:pt x="2569045" y="87502"/>
                </a:cubicBezTo>
                <a:cubicBezTo>
                  <a:pt x="2561044" y="96393"/>
                  <a:pt x="2549106" y="101981"/>
                  <a:pt x="2533231" y="104266"/>
                </a:cubicBezTo>
                <a:cubicBezTo>
                  <a:pt x="2541104" y="108838"/>
                  <a:pt x="2547708" y="113919"/>
                  <a:pt x="2552788" y="119380"/>
                </a:cubicBezTo>
                <a:cubicBezTo>
                  <a:pt x="2557995" y="124968"/>
                  <a:pt x="2564854" y="134746"/>
                  <a:pt x="2573616" y="148844"/>
                </a:cubicBezTo>
                <a:lnTo>
                  <a:pt x="2595714" y="184150"/>
                </a:lnTo>
                <a:lnTo>
                  <a:pt x="2552026" y="184150"/>
                </a:lnTo>
                <a:lnTo>
                  <a:pt x="2525610" y="144780"/>
                </a:lnTo>
                <a:cubicBezTo>
                  <a:pt x="2516213" y="130682"/>
                  <a:pt x="2509735" y="121793"/>
                  <a:pt x="2506307" y="118109"/>
                </a:cubicBezTo>
                <a:cubicBezTo>
                  <a:pt x="2502878" y="114426"/>
                  <a:pt x="2499195" y="111887"/>
                  <a:pt x="2495257" y="110616"/>
                </a:cubicBezTo>
                <a:cubicBezTo>
                  <a:pt x="2491448" y="109220"/>
                  <a:pt x="2485351" y="108584"/>
                  <a:pt x="2476842" y="108584"/>
                </a:cubicBezTo>
                <a:lnTo>
                  <a:pt x="2469476" y="108584"/>
                </a:lnTo>
                <a:lnTo>
                  <a:pt x="2469476" y="184150"/>
                </a:lnTo>
                <a:lnTo>
                  <a:pt x="2432901" y="184150"/>
                </a:lnTo>
                <a:close/>
                <a:moveTo>
                  <a:pt x="3091650" y="3625341"/>
                </a:moveTo>
                <a:moveTo>
                  <a:pt x="2265133" y="3047"/>
                </a:moveTo>
                <a:lnTo>
                  <a:pt x="2399373" y="3047"/>
                </a:lnTo>
                <a:lnTo>
                  <a:pt x="2399373" y="33655"/>
                </a:lnTo>
                <a:lnTo>
                  <a:pt x="2301710" y="33655"/>
                </a:lnTo>
                <a:lnTo>
                  <a:pt x="2301710" y="73787"/>
                </a:lnTo>
                <a:lnTo>
                  <a:pt x="2392641" y="73787"/>
                </a:lnTo>
                <a:lnTo>
                  <a:pt x="2392641" y="104394"/>
                </a:lnTo>
                <a:lnTo>
                  <a:pt x="2301710" y="104394"/>
                </a:lnTo>
                <a:lnTo>
                  <a:pt x="2301710" y="153670"/>
                </a:lnTo>
                <a:lnTo>
                  <a:pt x="2402929" y="153670"/>
                </a:lnTo>
                <a:lnTo>
                  <a:pt x="2402929" y="184150"/>
                </a:lnTo>
                <a:lnTo>
                  <a:pt x="2265133" y="184150"/>
                </a:lnTo>
                <a:close/>
                <a:moveTo>
                  <a:pt x="3091650" y="3625341"/>
                </a:moveTo>
                <a:moveTo>
                  <a:pt x="1573364" y="3047"/>
                </a:moveTo>
                <a:lnTo>
                  <a:pt x="1650326" y="3047"/>
                </a:lnTo>
                <a:cubicBezTo>
                  <a:pt x="1669631" y="3047"/>
                  <a:pt x="1683728" y="4699"/>
                  <a:pt x="1692491" y="8001"/>
                </a:cubicBezTo>
                <a:cubicBezTo>
                  <a:pt x="1701254" y="11176"/>
                  <a:pt x="1708366" y="17018"/>
                  <a:pt x="1713573" y="25272"/>
                </a:cubicBezTo>
                <a:cubicBezTo>
                  <a:pt x="1718907" y="33655"/>
                  <a:pt x="1721447" y="43180"/>
                  <a:pt x="1721447" y="53847"/>
                </a:cubicBezTo>
                <a:cubicBezTo>
                  <a:pt x="1721447" y="67437"/>
                  <a:pt x="1717510" y="78613"/>
                  <a:pt x="1709508" y="87502"/>
                </a:cubicBezTo>
                <a:cubicBezTo>
                  <a:pt x="1701507" y="96393"/>
                  <a:pt x="1689570" y="101981"/>
                  <a:pt x="1673695" y="104266"/>
                </a:cubicBezTo>
                <a:cubicBezTo>
                  <a:pt x="1681569" y="108838"/>
                  <a:pt x="1688173" y="113919"/>
                  <a:pt x="1693253" y="119380"/>
                </a:cubicBezTo>
                <a:cubicBezTo>
                  <a:pt x="1698460" y="124968"/>
                  <a:pt x="1705317" y="134746"/>
                  <a:pt x="1714081" y="148844"/>
                </a:cubicBezTo>
                <a:lnTo>
                  <a:pt x="1736179" y="184150"/>
                </a:lnTo>
                <a:lnTo>
                  <a:pt x="1692491" y="184150"/>
                </a:lnTo>
                <a:lnTo>
                  <a:pt x="1666075" y="144780"/>
                </a:lnTo>
                <a:cubicBezTo>
                  <a:pt x="1656676" y="130682"/>
                  <a:pt x="1650200" y="121793"/>
                  <a:pt x="1646770" y="118109"/>
                </a:cubicBezTo>
                <a:cubicBezTo>
                  <a:pt x="1643341" y="114426"/>
                  <a:pt x="1639658" y="111887"/>
                  <a:pt x="1635722" y="110616"/>
                </a:cubicBezTo>
                <a:cubicBezTo>
                  <a:pt x="1631911" y="109220"/>
                  <a:pt x="1625816" y="108584"/>
                  <a:pt x="1617307" y="108584"/>
                </a:cubicBezTo>
                <a:lnTo>
                  <a:pt x="1609941" y="108584"/>
                </a:lnTo>
                <a:lnTo>
                  <a:pt x="1609941" y="184150"/>
                </a:lnTo>
                <a:lnTo>
                  <a:pt x="1573364" y="184150"/>
                </a:lnTo>
                <a:close/>
                <a:moveTo>
                  <a:pt x="3091650" y="3625341"/>
                </a:moveTo>
                <a:moveTo>
                  <a:pt x="1401788" y="3047"/>
                </a:moveTo>
                <a:lnTo>
                  <a:pt x="1545679" y="3047"/>
                </a:lnTo>
                <a:lnTo>
                  <a:pt x="1545679" y="33655"/>
                </a:lnTo>
                <a:lnTo>
                  <a:pt x="1492085" y="33655"/>
                </a:lnTo>
                <a:lnTo>
                  <a:pt x="1492085" y="184150"/>
                </a:lnTo>
                <a:lnTo>
                  <a:pt x="1455508" y="184150"/>
                </a:lnTo>
                <a:lnTo>
                  <a:pt x="1455508" y="33655"/>
                </a:lnTo>
                <a:lnTo>
                  <a:pt x="1401788" y="33655"/>
                </a:lnTo>
                <a:close/>
                <a:moveTo>
                  <a:pt x="3091650" y="3625341"/>
                </a:moveTo>
                <a:moveTo>
                  <a:pt x="1232242" y="3047"/>
                </a:moveTo>
                <a:lnTo>
                  <a:pt x="1267803" y="3047"/>
                </a:lnTo>
                <a:lnTo>
                  <a:pt x="1341970" y="123951"/>
                </a:lnTo>
                <a:lnTo>
                  <a:pt x="1341970" y="3047"/>
                </a:lnTo>
                <a:lnTo>
                  <a:pt x="1375879" y="3047"/>
                </a:lnTo>
                <a:lnTo>
                  <a:pt x="1375879" y="184150"/>
                </a:lnTo>
                <a:lnTo>
                  <a:pt x="1339176" y="184150"/>
                </a:lnTo>
                <a:lnTo>
                  <a:pt x="1266279" y="66039"/>
                </a:lnTo>
                <a:lnTo>
                  <a:pt x="1266279" y="184150"/>
                </a:lnTo>
                <a:lnTo>
                  <a:pt x="1232242" y="184150"/>
                </a:lnTo>
                <a:close/>
                <a:moveTo>
                  <a:pt x="3091650" y="3625341"/>
                </a:moveTo>
                <a:moveTo>
                  <a:pt x="470001" y="3047"/>
                </a:moveTo>
                <a:lnTo>
                  <a:pt x="546963" y="3047"/>
                </a:lnTo>
                <a:cubicBezTo>
                  <a:pt x="566318" y="3047"/>
                  <a:pt x="580377" y="4699"/>
                  <a:pt x="589153" y="8001"/>
                </a:cubicBezTo>
                <a:cubicBezTo>
                  <a:pt x="597916" y="11176"/>
                  <a:pt x="604939" y="17018"/>
                  <a:pt x="610209" y="25272"/>
                </a:cubicBezTo>
                <a:cubicBezTo>
                  <a:pt x="615480" y="33655"/>
                  <a:pt x="618121" y="43180"/>
                  <a:pt x="618121" y="53847"/>
                </a:cubicBezTo>
                <a:cubicBezTo>
                  <a:pt x="618121" y="67437"/>
                  <a:pt x="614121" y="78613"/>
                  <a:pt x="606133" y="87502"/>
                </a:cubicBezTo>
                <a:cubicBezTo>
                  <a:pt x="598144" y="96393"/>
                  <a:pt x="586206" y="101981"/>
                  <a:pt x="570306" y="104266"/>
                </a:cubicBezTo>
                <a:cubicBezTo>
                  <a:pt x="578218" y="108838"/>
                  <a:pt x="584746" y="113919"/>
                  <a:pt x="589889" y="119380"/>
                </a:cubicBezTo>
                <a:cubicBezTo>
                  <a:pt x="595033" y="124968"/>
                  <a:pt x="601980" y="134746"/>
                  <a:pt x="610705" y="148844"/>
                </a:cubicBezTo>
                <a:lnTo>
                  <a:pt x="632815" y="184150"/>
                </a:lnTo>
                <a:lnTo>
                  <a:pt x="589089" y="184150"/>
                </a:lnTo>
                <a:lnTo>
                  <a:pt x="562648" y="144780"/>
                </a:lnTo>
                <a:cubicBezTo>
                  <a:pt x="553262" y="130682"/>
                  <a:pt x="546836" y="121793"/>
                  <a:pt x="543382" y="118109"/>
                </a:cubicBezTo>
                <a:cubicBezTo>
                  <a:pt x="539927" y="114426"/>
                  <a:pt x="536257" y="111887"/>
                  <a:pt x="532384" y="110616"/>
                </a:cubicBezTo>
                <a:cubicBezTo>
                  <a:pt x="528523" y="109220"/>
                  <a:pt x="522389" y="108584"/>
                  <a:pt x="513981" y="108584"/>
                </a:cubicBezTo>
                <a:lnTo>
                  <a:pt x="506577" y="108584"/>
                </a:lnTo>
                <a:lnTo>
                  <a:pt x="506577" y="184150"/>
                </a:lnTo>
                <a:lnTo>
                  <a:pt x="470001" y="184150"/>
                </a:lnTo>
                <a:close/>
                <a:moveTo>
                  <a:pt x="3091650" y="3625341"/>
                </a:moveTo>
                <a:moveTo>
                  <a:pt x="215785" y="3047"/>
                </a:moveTo>
                <a:lnTo>
                  <a:pt x="252349" y="3047"/>
                </a:lnTo>
                <a:lnTo>
                  <a:pt x="252349" y="184150"/>
                </a:lnTo>
                <a:lnTo>
                  <a:pt x="215785" y="184150"/>
                </a:lnTo>
                <a:close/>
                <a:moveTo>
                  <a:pt x="3091650" y="3625341"/>
                </a:moveTo>
                <a:moveTo>
                  <a:pt x="0" y="3047"/>
                </a:moveTo>
                <a:lnTo>
                  <a:pt x="54724" y="3047"/>
                </a:lnTo>
                <a:lnTo>
                  <a:pt x="87579" y="126619"/>
                </a:lnTo>
                <a:lnTo>
                  <a:pt x="120065" y="3047"/>
                </a:lnTo>
                <a:lnTo>
                  <a:pt x="174917" y="3047"/>
                </a:lnTo>
                <a:lnTo>
                  <a:pt x="174917" y="184150"/>
                </a:lnTo>
                <a:lnTo>
                  <a:pt x="140944" y="184150"/>
                </a:lnTo>
                <a:lnTo>
                  <a:pt x="140944" y="41656"/>
                </a:lnTo>
                <a:lnTo>
                  <a:pt x="104990" y="184150"/>
                </a:lnTo>
                <a:lnTo>
                  <a:pt x="69786" y="184150"/>
                </a:lnTo>
                <a:lnTo>
                  <a:pt x="33972" y="41656"/>
                </a:lnTo>
                <a:lnTo>
                  <a:pt x="33972" y="184150"/>
                </a:lnTo>
                <a:lnTo>
                  <a:pt x="0" y="184150"/>
                </a:lnTo>
                <a:close/>
                <a:moveTo>
                  <a:pt x="3091650" y="3625341"/>
                </a:moveTo>
                <a:moveTo>
                  <a:pt x="2679026" y="0"/>
                </a:moveTo>
                <a:cubicBezTo>
                  <a:pt x="2701760" y="0"/>
                  <a:pt x="2718904" y="4952"/>
                  <a:pt x="2730334" y="14858"/>
                </a:cubicBezTo>
                <a:cubicBezTo>
                  <a:pt x="2741891" y="24891"/>
                  <a:pt x="2747860" y="38226"/>
                  <a:pt x="2748496" y="54863"/>
                </a:cubicBezTo>
                <a:lnTo>
                  <a:pt x="2711920" y="56388"/>
                </a:lnTo>
                <a:cubicBezTo>
                  <a:pt x="2710395" y="47116"/>
                  <a:pt x="2706966" y="40386"/>
                  <a:pt x="2701886" y="36321"/>
                </a:cubicBezTo>
                <a:cubicBezTo>
                  <a:pt x="2696679" y="32257"/>
                  <a:pt x="2688932" y="30226"/>
                  <a:pt x="2678645" y="30226"/>
                </a:cubicBezTo>
                <a:cubicBezTo>
                  <a:pt x="2668104" y="30226"/>
                  <a:pt x="2659723" y="32384"/>
                  <a:pt x="2653754" y="36830"/>
                </a:cubicBezTo>
                <a:cubicBezTo>
                  <a:pt x="2649816" y="39624"/>
                  <a:pt x="2647911" y="43307"/>
                  <a:pt x="2647911" y="48006"/>
                </a:cubicBezTo>
                <a:cubicBezTo>
                  <a:pt x="2647911" y="52324"/>
                  <a:pt x="2649689" y="56007"/>
                  <a:pt x="2653373" y="59055"/>
                </a:cubicBezTo>
                <a:cubicBezTo>
                  <a:pt x="2657945" y="62864"/>
                  <a:pt x="2669120" y="66928"/>
                  <a:pt x="2686901" y="71120"/>
                </a:cubicBezTo>
                <a:cubicBezTo>
                  <a:pt x="2704681" y="75311"/>
                  <a:pt x="2717888" y="79628"/>
                  <a:pt x="2726397" y="84201"/>
                </a:cubicBezTo>
                <a:cubicBezTo>
                  <a:pt x="2734907" y="88645"/>
                  <a:pt x="2741638" y="94741"/>
                  <a:pt x="2746464" y="102615"/>
                </a:cubicBezTo>
                <a:cubicBezTo>
                  <a:pt x="2751290" y="110363"/>
                  <a:pt x="2753702" y="120014"/>
                  <a:pt x="2753702" y="131445"/>
                </a:cubicBezTo>
                <a:cubicBezTo>
                  <a:pt x="2753702" y="141732"/>
                  <a:pt x="2750782" y="151511"/>
                  <a:pt x="2745066" y="160527"/>
                </a:cubicBezTo>
                <a:cubicBezTo>
                  <a:pt x="2739225" y="169671"/>
                  <a:pt x="2731096" y="176402"/>
                  <a:pt x="2720556" y="180720"/>
                </a:cubicBezTo>
                <a:cubicBezTo>
                  <a:pt x="2710014" y="185165"/>
                  <a:pt x="2696933" y="187325"/>
                  <a:pt x="2681185" y="187325"/>
                </a:cubicBezTo>
                <a:cubicBezTo>
                  <a:pt x="2658198" y="187325"/>
                  <a:pt x="2640673" y="182118"/>
                  <a:pt x="2628354" y="171450"/>
                </a:cubicBezTo>
                <a:cubicBezTo>
                  <a:pt x="2616161" y="160908"/>
                  <a:pt x="2608795" y="145541"/>
                  <a:pt x="2606382" y="125221"/>
                </a:cubicBezTo>
                <a:lnTo>
                  <a:pt x="2641942" y="121793"/>
                </a:lnTo>
                <a:cubicBezTo>
                  <a:pt x="2644101" y="133731"/>
                  <a:pt x="2648420" y="142494"/>
                  <a:pt x="2655023" y="148082"/>
                </a:cubicBezTo>
                <a:cubicBezTo>
                  <a:pt x="2661628" y="153670"/>
                  <a:pt x="2670391" y="156463"/>
                  <a:pt x="2681566" y="156463"/>
                </a:cubicBezTo>
                <a:cubicBezTo>
                  <a:pt x="2693251" y="156463"/>
                  <a:pt x="2702141" y="154051"/>
                  <a:pt x="2708110" y="148970"/>
                </a:cubicBezTo>
                <a:cubicBezTo>
                  <a:pt x="2714079" y="144018"/>
                  <a:pt x="2717126" y="138176"/>
                  <a:pt x="2717126" y="131571"/>
                </a:cubicBezTo>
                <a:cubicBezTo>
                  <a:pt x="2717126" y="127253"/>
                  <a:pt x="2715857" y="123570"/>
                  <a:pt x="2713316" y="120650"/>
                </a:cubicBezTo>
                <a:cubicBezTo>
                  <a:pt x="2710776" y="117601"/>
                  <a:pt x="2706458" y="114934"/>
                  <a:pt x="2700108" y="112776"/>
                </a:cubicBezTo>
                <a:cubicBezTo>
                  <a:pt x="2695917" y="111251"/>
                  <a:pt x="2686138" y="108584"/>
                  <a:pt x="2670898" y="104901"/>
                </a:cubicBezTo>
                <a:cubicBezTo>
                  <a:pt x="2651341" y="99949"/>
                  <a:pt x="2637498" y="93980"/>
                  <a:pt x="2629623" y="86995"/>
                </a:cubicBezTo>
                <a:cubicBezTo>
                  <a:pt x="2618575" y="76962"/>
                  <a:pt x="2612986" y="64770"/>
                  <a:pt x="2612986" y="50545"/>
                </a:cubicBezTo>
                <a:cubicBezTo>
                  <a:pt x="2612986" y="41275"/>
                  <a:pt x="2615526" y="32638"/>
                  <a:pt x="2620860" y="24638"/>
                </a:cubicBezTo>
                <a:cubicBezTo>
                  <a:pt x="2626067" y="16637"/>
                  <a:pt x="2633560" y="10413"/>
                  <a:pt x="2643466" y="6222"/>
                </a:cubicBezTo>
                <a:cubicBezTo>
                  <a:pt x="2653245" y="2032"/>
                  <a:pt x="2665183" y="0"/>
                  <a:pt x="2679026" y="0"/>
                </a:cubicBezTo>
                <a:close/>
                <a:moveTo>
                  <a:pt x="3094697" y="3625341"/>
                </a:moveTo>
                <a:moveTo>
                  <a:pt x="1836254" y="0"/>
                </a:moveTo>
                <a:cubicBezTo>
                  <a:pt x="1863051" y="0"/>
                  <a:pt x="1884388" y="8255"/>
                  <a:pt x="1900389" y="24764"/>
                </a:cubicBezTo>
                <a:cubicBezTo>
                  <a:pt x="1916391" y="41401"/>
                  <a:pt x="1924392" y="64388"/>
                  <a:pt x="1924392" y="93852"/>
                </a:cubicBezTo>
                <a:cubicBezTo>
                  <a:pt x="1924392" y="123063"/>
                  <a:pt x="1916391" y="145922"/>
                  <a:pt x="1900516" y="162432"/>
                </a:cubicBezTo>
                <a:cubicBezTo>
                  <a:pt x="1884641" y="178943"/>
                  <a:pt x="1863432" y="187197"/>
                  <a:pt x="1836763" y="187197"/>
                </a:cubicBezTo>
                <a:cubicBezTo>
                  <a:pt x="1809838" y="187197"/>
                  <a:pt x="1788503" y="179070"/>
                  <a:pt x="1772628" y="162559"/>
                </a:cubicBezTo>
                <a:cubicBezTo>
                  <a:pt x="1756626" y="146176"/>
                  <a:pt x="1748751" y="123570"/>
                  <a:pt x="1748751" y="94741"/>
                </a:cubicBezTo>
                <a:cubicBezTo>
                  <a:pt x="1748751" y="76326"/>
                  <a:pt x="1751545" y="60832"/>
                  <a:pt x="1757007" y="48259"/>
                </a:cubicBezTo>
                <a:cubicBezTo>
                  <a:pt x="1761070" y="38988"/>
                  <a:pt x="1766785" y="30733"/>
                  <a:pt x="1773898" y="23495"/>
                </a:cubicBezTo>
                <a:cubicBezTo>
                  <a:pt x="1781010" y="16128"/>
                  <a:pt x="1788757" y="10668"/>
                  <a:pt x="1797266" y="7112"/>
                </a:cubicBezTo>
                <a:cubicBezTo>
                  <a:pt x="1808569" y="2413"/>
                  <a:pt x="1821523" y="0"/>
                  <a:pt x="1836254" y="0"/>
                </a:cubicBezTo>
                <a:close/>
                <a:moveTo>
                  <a:pt x="3094697" y="3625341"/>
                </a:moveTo>
                <a:moveTo>
                  <a:pt x="1113879" y="0"/>
                </a:moveTo>
                <a:cubicBezTo>
                  <a:pt x="1140676" y="0"/>
                  <a:pt x="1162011" y="8255"/>
                  <a:pt x="1178013" y="24764"/>
                </a:cubicBezTo>
                <a:cubicBezTo>
                  <a:pt x="1194016" y="41401"/>
                  <a:pt x="1202016" y="64388"/>
                  <a:pt x="1202016" y="93852"/>
                </a:cubicBezTo>
                <a:cubicBezTo>
                  <a:pt x="1202016" y="123063"/>
                  <a:pt x="1194016" y="145922"/>
                  <a:pt x="1178141" y="162432"/>
                </a:cubicBezTo>
                <a:cubicBezTo>
                  <a:pt x="1162266" y="178943"/>
                  <a:pt x="1141057" y="187197"/>
                  <a:pt x="1114386" y="187197"/>
                </a:cubicBezTo>
                <a:cubicBezTo>
                  <a:pt x="1087463" y="187197"/>
                  <a:pt x="1066127" y="179070"/>
                  <a:pt x="1050252" y="162559"/>
                </a:cubicBezTo>
                <a:cubicBezTo>
                  <a:pt x="1034250" y="146176"/>
                  <a:pt x="1026375" y="123570"/>
                  <a:pt x="1026375" y="94741"/>
                </a:cubicBezTo>
                <a:cubicBezTo>
                  <a:pt x="1026375" y="76326"/>
                  <a:pt x="1029169" y="60832"/>
                  <a:pt x="1034631" y="48259"/>
                </a:cubicBezTo>
                <a:cubicBezTo>
                  <a:pt x="1038694" y="38988"/>
                  <a:pt x="1044409" y="30733"/>
                  <a:pt x="1051522" y="23495"/>
                </a:cubicBezTo>
                <a:cubicBezTo>
                  <a:pt x="1058633" y="16128"/>
                  <a:pt x="1066381" y="10668"/>
                  <a:pt x="1074889" y="7112"/>
                </a:cubicBezTo>
                <a:cubicBezTo>
                  <a:pt x="1086192" y="2413"/>
                  <a:pt x="1099147" y="0"/>
                  <a:pt x="1113879" y="0"/>
                </a:cubicBezTo>
                <a:close/>
                <a:moveTo>
                  <a:pt x="3094697" y="3625341"/>
                </a:moveTo>
                <a:moveTo>
                  <a:pt x="929220" y="0"/>
                </a:moveTo>
                <a:cubicBezTo>
                  <a:pt x="951319" y="0"/>
                  <a:pt x="969353" y="6476"/>
                  <a:pt x="983195" y="19557"/>
                </a:cubicBezTo>
                <a:cubicBezTo>
                  <a:pt x="991450" y="27305"/>
                  <a:pt x="997547" y="38481"/>
                  <a:pt x="1001738" y="52958"/>
                </a:cubicBezTo>
                <a:lnTo>
                  <a:pt x="965542" y="61595"/>
                </a:lnTo>
                <a:cubicBezTo>
                  <a:pt x="963383" y="52196"/>
                  <a:pt x="958939" y="44831"/>
                  <a:pt x="952081" y="39370"/>
                </a:cubicBezTo>
                <a:cubicBezTo>
                  <a:pt x="945350" y="33908"/>
                  <a:pt x="937094" y="31241"/>
                  <a:pt x="927316" y="31241"/>
                </a:cubicBezTo>
                <a:cubicBezTo>
                  <a:pt x="913981" y="31241"/>
                  <a:pt x="903058" y="36068"/>
                  <a:pt x="894677" y="45720"/>
                </a:cubicBezTo>
                <a:cubicBezTo>
                  <a:pt x="886294" y="55371"/>
                  <a:pt x="882103" y="70865"/>
                  <a:pt x="882103" y="92456"/>
                </a:cubicBezTo>
                <a:cubicBezTo>
                  <a:pt x="882103" y="115443"/>
                  <a:pt x="886294" y="131699"/>
                  <a:pt x="894550" y="141351"/>
                </a:cubicBezTo>
                <a:cubicBezTo>
                  <a:pt x="902678" y="151130"/>
                  <a:pt x="913472" y="155956"/>
                  <a:pt x="926553" y="155956"/>
                </a:cubicBezTo>
                <a:cubicBezTo>
                  <a:pt x="936333" y="155956"/>
                  <a:pt x="944714" y="152907"/>
                  <a:pt x="951700" y="146684"/>
                </a:cubicBezTo>
                <a:cubicBezTo>
                  <a:pt x="958684" y="140588"/>
                  <a:pt x="963764" y="130809"/>
                  <a:pt x="966813" y="117601"/>
                </a:cubicBezTo>
                <a:lnTo>
                  <a:pt x="1002245" y="128777"/>
                </a:lnTo>
                <a:cubicBezTo>
                  <a:pt x="996784" y="148589"/>
                  <a:pt x="987767" y="163195"/>
                  <a:pt x="975067" y="172846"/>
                </a:cubicBezTo>
                <a:cubicBezTo>
                  <a:pt x="962494" y="182499"/>
                  <a:pt x="946366" y="187197"/>
                  <a:pt x="926934" y="187197"/>
                </a:cubicBezTo>
                <a:cubicBezTo>
                  <a:pt x="902931" y="187197"/>
                  <a:pt x="883119" y="179070"/>
                  <a:pt x="867625" y="162559"/>
                </a:cubicBezTo>
                <a:cubicBezTo>
                  <a:pt x="852258" y="146176"/>
                  <a:pt x="844511" y="123697"/>
                  <a:pt x="844511" y="95250"/>
                </a:cubicBezTo>
                <a:cubicBezTo>
                  <a:pt x="844511" y="65024"/>
                  <a:pt x="852258" y="41656"/>
                  <a:pt x="867753" y="25019"/>
                </a:cubicBezTo>
                <a:cubicBezTo>
                  <a:pt x="883373" y="8255"/>
                  <a:pt x="903820" y="0"/>
                  <a:pt x="929220" y="0"/>
                </a:cubicBezTo>
                <a:close/>
                <a:moveTo>
                  <a:pt x="3094697" y="3625341"/>
                </a:moveTo>
                <a:moveTo>
                  <a:pt x="732929" y="0"/>
                </a:moveTo>
                <a:cubicBezTo>
                  <a:pt x="759675" y="0"/>
                  <a:pt x="781011" y="8255"/>
                  <a:pt x="797014" y="24764"/>
                </a:cubicBezTo>
                <a:cubicBezTo>
                  <a:pt x="813016" y="41401"/>
                  <a:pt x="821017" y="64388"/>
                  <a:pt x="821017" y="93852"/>
                </a:cubicBezTo>
                <a:cubicBezTo>
                  <a:pt x="821017" y="123063"/>
                  <a:pt x="813016" y="145922"/>
                  <a:pt x="797141" y="162432"/>
                </a:cubicBezTo>
                <a:cubicBezTo>
                  <a:pt x="781266" y="178943"/>
                  <a:pt x="760056" y="187197"/>
                  <a:pt x="733425" y="187197"/>
                </a:cubicBezTo>
                <a:cubicBezTo>
                  <a:pt x="706501" y="187197"/>
                  <a:pt x="685088" y="179070"/>
                  <a:pt x="669188" y="162559"/>
                </a:cubicBezTo>
                <a:cubicBezTo>
                  <a:pt x="653300" y="146176"/>
                  <a:pt x="645350" y="123570"/>
                  <a:pt x="645350" y="94741"/>
                </a:cubicBezTo>
                <a:cubicBezTo>
                  <a:pt x="645350" y="76326"/>
                  <a:pt x="648106" y="60832"/>
                  <a:pt x="653631" y="48259"/>
                </a:cubicBezTo>
                <a:cubicBezTo>
                  <a:pt x="657745" y="38988"/>
                  <a:pt x="663371" y="30733"/>
                  <a:pt x="670496" y="23495"/>
                </a:cubicBezTo>
                <a:cubicBezTo>
                  <a:pt x="677608" y="16128"/>
                  <a:pt x="685419" y="10668"/>
                  <a:pt x="693902" y="7112"/>
                </a:cubicBezTo>
                <a:cubicBezTo>
                  <a:pt x="705180" y="2413"/>
                  <a:pt x="718197" y="0"/>
                  <a:pt x="732929" y="0"/>
                </a:cubicBezTo>
                <a:close/>
                <a:moveTo>
                  <a:pt x="3094697" y="3625341"/>
                </a:moveTo>
                <a:moveTo>
                  <a:pt x="365315" y="0"/>
                </a:moveTo>
                <a:cubicBezTo>
                  <a:pt x="387477" y="0"/>
                  <a:pt x="405472" y="6476"/>
                  <a:pt x="419303" y="19557"/>
                </a:cubicBezTo>
                <a:cubicBezTo>
                  <a:pt x="427532" y="27305"/>
                  <a:pt x="433717" y="38481"/>
                  <a:pt x="437832" y="52958"/>
                </a:cubicBezTo>
                <a:lnTo>
                  <a:pt x="401637" y="61595"/>
                </a:lnTo>
                <a:cubicBezTo>
                  <a:pt x="399491" y="52196"/>
                  <a:pt x="395033" y="44831"/>
                  <a:pt x="388239" y="39370"/>
                </a:cubicBezTo>
                <a:cubicBezTo>
                  <a:pt x="381444" y="33908"/>
                  <a:pt x="373189" y="31241"/>
                  <a:pt x="363461" y="31241"/>
                </a:cubicBezTo>
                <a:cubicBezTo>
                  <a:pt x="350050" y="31241"/>
                  <a:pt x="339153" y="36068"/>
                  <a:pt x="330797" y="45720"/>
                </a:cubicBezTo>
                <a:cubicBezTo>
                  <a:pt x="322440" y="55371"/>
                  <a:pt x="318262" y="70865"/>
                  <a:pt x="318262" y="92456"/>
                </a:cubicBezTo>
                <a:cubicBezTo>
                  <a:pt x="318262" y="115443"/>
                  <a:pt x="322376" y="131699"/>
                  <a:pt x="330606" y="141351"/>
                </a:cubicBezTo>
                <a:cubicBezTo>
                  <a:pt x="338848" y="151130"/>
                  <a:pt x="349554" y="155956"/>
                  <a:pt x="362724" y="155956"/>
                </a:cubicBezTo>
                <a:cubicBezTo>
                  <a:pt x="372440" y="155956"/>
                  <a:pt x="380796" y="152907"/>
                  <a:pt x="387807" y="146684"/>
                </a:cubicBezTo>
                <a:cubicBezTo>
                  <a:pt x="394805" y="140588"/>
                  <a:pt x="399821" y="130809"/>
                  <a:pt x="402869" y="117601"/>
                </a:cubicBezTo>
                <a:lnTo>
                  <a:pt x="438327" y="128777"/>
                </a:lnTo>
                <a:cubicBezTo>
                  <a:pt x="432892" y="148589"/>
                  <a:pt x="423849" y="163195"/>
                  <a:pt x="411213" y="172846"/>
                </a:cubicBezTo>
                <a:cubicBezTo>
                  <a:pt x="398564" y="182499"/>
                  <a:pt x="382536" y="187197"/>
                  <a:pt x="363093" y="187197"/>
                </a:cubicBezTo>
                <a:cubicBezTo>
                  <a:pt x="339052" y="187197"/>
                  <a:pt x="319290" y="179070"/>
                  <a:pt x="303809" y="162559"/>
                </a:cubicBezTo>
                <a:cubicBezTo>
                  <a:pt x="288315" y="146176"/>
                  <a:pt x="280581" y="123697"/>
                  <a:pt x="280581" y="95250"/>
                </a:cubicBezTo>
                <a:cubicBezTo>
                  <a:pt x="280581" y="65024"/>
                  <a:pt x="288366" y="41656"/>
                  <a:pt x="303923" y="25019"/>
                </a:cubicBezTo>
                <a:cubicBezTo>
                  <a:pt x="319494" y="8255"/>
                  <a:pt x="339953" y="0"/>
                  <a:pt x="365315" y="0"/>
                </a:cubicBezTo>
                <a:close/>
                <a:moveTo>
                  <a:pt x="3094697" y="3625341"/>
                </a:moveTo>
              </a:path>
            </a:pathLst>
          </a:custGeom>
          <a:noFill/>
          <a:ln w="9144" cap="flat" cmpd="sng">
            <a:solidFill>
              <a:srgbClr val="5C43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08" name="Picture 10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" y="3697199"/>
            <a:ext cx="2817622" cy="187223"/>
          </a:xfrm>
          <a:prstGeom prst="rect">
            <a:avLst/>
          </a:prstGeom>
          <a:noFill/>
        </p:spPr>
      </p:pic>
      <p:pic>
        <p:nvPicPr>
          <p:cNvPr id="109" name="Picture 10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813" y="3524759"/>
            <a:ext cx="2819298" cy="214248"/>
          </a:xfrm>
          <a:prstGeom prst="rect">
            <a:avLst/>
          </a:prstGeom>
          <a:noFill/>
        </p:spPr>
      </p:pic>
      <p:sp>
        <p:nvSpPr>
          <p:cNvPr id="110" name="Freeform 110"/>
          <p:cNvSpPr/>
          <p:nvPr/>
        </p:nvSpPr>
        <p:spPr>
          <a:xfrm>
            <a:off x="502513" y="3537459"/>
            <a:ext cx="2793898" cy="188849"/>
          </a:xfrm>
          <a:custGeom>
            <a:avLst/>
            <a:gdLst/>
            <a:ahLst/>
            <a:cxnLst/>
            <a:rect l="0" t="0" r="0" b="0"/>
            <a:pathLst>
              <a:path w="2793898" h="188849">
                <a:moveTo>
                  <a:pt x="681012" y="105156"/>
                </a:moveTo>
                <a:lnTo>
                  <a:pt x="681012" y="153669"/>
                </a:lnTo>
                <a:lnTo>
                  <a:pt x="714858" y="153669"/>
                </a:lnTo>
                <a:cubicBezTo>
                  <a:pt x="728028" y="153669"/>
                  <a:pt x="736384" y="153289"/>
                  <a:pt x="739928" y="152527"/>
                </a:cubicBezTo>
                <a:cubicBezTo>
                  <a:pt x="745363" y="151511"/>
                  <a:pt x="749795" y="149097"/>
                  <a:pt x="753212" y="145287"/>
                </a:cubicBezTo>
                <a:cubicBezTo>
                  <a:pt x="756628" y="141477"/>
                  <a:pt x="758330" y="136397"/>
                  <a:pt x="758330" y="129921"/>
                </a:cubicBezTo>
                <a:cubicBezTo>
                  <a:pt x="758330" y="124459"/>
                  <a:pt x="757022" y="119887"/>
                  <a:pt x="754380" y="116077"/>
                </a:cubicBezTo>
                <a:cubicBezTo>
                  <a:pt x="751751" y="112268"/>
                  <a:pt x="747941" y="109600"/>
                  <a:pt x="742950" y="107822"/>
                </a:cubicBezTo>
                <a:cubicBezTo>
                  <a:pt x="737972" y="106044"/>
                  <a:pt x="727164" y="105156"/>
                  <a:pt x="710527" y="105156"/>
                </a:cubicBezTo>
                <a:close/>
                <a:moveTo>
                  <a:pt x="2712872" y="3320541"/>
                </a:moveTo>
                <a:moveTo>
                  <a:pt x="59411" y="101218"/>
                </a:moveTo>
                <a:cubicBezTo>
                  <a:pt x="51422" y="105283"/>
                  <a:pt x="45453" y="110109"/>
                  <a:pt x="41504" y="115824"/>
                </a:cubicBezTo>
                <a:cubicBezTo>
                  <a:pt x="37554" y="121539"/>
                  <a:pt x="35573" y="127381"/>
                  <a:pt x="35573" y="133222"/>
                </a:cubicBezTo>
                <a:cubicBezTo>
                  <a:pt x="35573" y="140715"/>
                  <a:pt x="38024" y="146812"/>
                  <a:pt x="42926" y="151637"/>
                </a:cubicBezTo>
                <a:cubicBezTo>
                  <a:pt x="47828" y="156337"/>
                  <a:pt x="54394" y="158749"/>
                  <a:pt x="62624" y="158749"/>
                </a:cubicBezTo>
                <a:cubicBezTo>
                  <a:pt x="68059" y="158749"/>
                  <a:pt x="73292" y="157606"/>
                  <a:pt x="78321" y="155447"/>
                </a:cubicBezTo>
                <a:cubicBezTo>
                  <a:pt x="83338" y="153289"/>
                  <a:pt x="88811" y="149859"/>
                  <a:pt x="94742" y="144906"/>
                </a:cubicBezTo>
                <a:close/>
                <a:moveTo>
                  <a:pt x="2716810" y="3320541"/>
                </a:moveTo>
                <a:moveTo>
                  <a:pt x="1564666" y="33655"/>
                </a:moveTo>
                <a:lnTo>
                  <a:pt x="1564666" y="153669"/>
                </a:lnTo>
                <a:lnTo>
                  <a:pt x="1591970" y="153669"/>
                </a:lnTo>
                <a:cubicBezTo>
                  <a:pt x="1602131" y="153669"/>
                  <a:pt x="1609623" y="153034"/>
                  <a:pt x="1614069" y="151891"/>
                </a:cubicBezTo>
                <a:cubicBezTo>
                  <a:pt x="1620038" y="150368"/>
                  <a:pt x="1624991" y="147955"/>
                  <a:pt x="1628801" y="144399"/>
                </a:cubicBezTo>
                <a:cubicBezTo>
                  <a:pt x="1632738" y="140843"/>
                  <a:pt x="1635913" y="135000"/>
                  <a:pt x="1638453" y="126872"/>
                </a:cubicBezTo>
                <a:cubicBezTo>
                  <a:pt x="1640866" y="118744"/>
                  <a:pt x="1642135" y="107696"/>
                  <a:pt x="1642135" y="93725"/>
                </a:cubicBezTo>
                <a:cubicBezTo>
                  <a:pt x="1642135" y="79756"/>
                  <a:pt x="1640866" y="68961"/>
                  <a:pt x="1638453" y="61468"/>
                </a:cubicBezTo>
                <a:cubicBezTo>
                  <a:pt x="1635913" y="53975"/>
                  <a:pt x="1632484" y="48132"/>
                  <a:pt x="1628038" y="43941"/>
                </a:cubicBezTo>
                <a:cubicBezTo>
                  <a:pt x="1623594" y="39751"/>
                  <a:pt x="1618006" y="36957"/>
                  <a:pt x="1611147" y="35432"/>
                </a:cubicBezTo>
                <a:cubicBezTo>
                  <a:pt x="1606067" y="34289"/>
                  <a:pt x="1596035" y="33655"/>
                  <a:pt x="1581048" y="33655"/>
                </a:cubicBezTo>
                <a:close/>
                <a:moveTo>
                  <a:pt x="2784373" y="3320541"/>
                </a:moveTo>
                <a:moveTo>
                  <a:pt x="1214145" y="33655"/>
                </a:moveTo>
                <a:lnTo>
                  <a:pt x="1214145" y="153669"/>
                </a:lnTo>
                <a:lnTo>
                  <a:pt x="1241451" y="153669"/>
                </a:lnTo>
                <a:cubicBezTo>
                  <a:pt x="1251610" y="153669"/>
                  <a:pt x="1259104" y="153034"/>
                  <a:pt x="1263548" y="151891"/>
                </a:cubicBezTo>
                <a:cubicBezTo>
                  <a:pt x="1269517" y="150368"/>
                  <a:pt x="1274470" y="147955"/>
                  <a:pt x="1278281" y="144399"/>
                </a:cubicBezTo>
                <a:cubicBezTo>
                  <a:pt x="1282217" y="140843"/>
                  <a:pt x="1285392" y="135000"/>
                  <a:pt x="1287932" y="126872"/>
                </a:cubicBezTo>
                <a:cubicBezTo>
                  <a:pt x="1290345" y="118744"/>
                  <a:pt x="1291616" y="107696"/>
                  <a:pt x="1291616" y="93725"/>
                </a:cubicBezTo>
                <a:cubicBezTo>
                  <a:pt x="1291616" y="79756"/>
                  <a:pt x="1290345" y="68961"/>
                  <a:pt x="1287932" y="61468"/>
                </a:cubicBezTo>
                <a:cubicBezTo>
                  <a:pt x="1285392" y="53975"/>
                  <a:pt x="1281963" y="48132"/>
                  <a:pt x="1277519" y="43941"/>
                </a:cubicBezTo>
                <a:cubicBezTo>
                  <a:pt x="1273073" y="39751"/>
                  <a:pt x="1267485" y="36957"/>
                  <a:pt x="1260628" y="35432"/>
                </a:cubicBezTo>
                <a:cubicBezTo>
                  <a:pt x="1255547" y="34289"/>
                  <a:pt x="1245514" y="33655"/>
                  <a:pt x="1230529" y="33655"/>
                </a:cubicBezTo>
                <a:close/>
                <a:moveTo>
                  <a:pt x="2784373" y="3320541"/>
                </a:moveTo>
                <a:moveTo>
                  <a:pt x="1031265" y="33655"/>
                </a:moveTo>
                <a:lnTo>
                  <a:pt x="1031265" y="153669"/>
                </a:lnTo>
                <a:lnTo>
                  <a:pt x="1058570" y="153669"/>
                </a:lnTo>
                <a:cubicBezTo>
                  <a:pt x="1068731" y="153669"/>
                  <a:pt x="1076223" y="153034"/>
                  <a:pt x="1080669" y="151891"/>
                </a:cubicBezTo>
                <a:cubicBezTo>
                  <a:pt x="1086637" y="150368"/>
                  <a:pt x="1091590" y="147955"/>
                  <a:pt x="1095400" y="144399"/>
                </a:cubicBezTo>
                <a:cubicBezTo>
                  <a:pt x="1099337" y="140843"/>
                  <a:pt x="1102512" y="135000"/>
                  <a:pt x="1105053" y="126872"/>
                </a:cubicBezTo>
                <a:cubicBezTo>
                  <a:pt x="1107465" y="118744"/>
                  <a:pt x="1108736" y="107696"/>
                  <a:pt x="1108736" y="93725"/>
                </a:cubicBezTo>
                <a:cubicBezTo>
                  <a:pt x="1108736" y="79756"/>
                  <a:pt x="1107465" y="68961"/>
                  <a:pt x="1105053" y="61468"/>
                </a:cubicBezTo>
                <a:cubicBezTo>
                  <a:pt x="1102512" y="53975"/>
                  <a:pt x="1099084" y="48132"/>
                  <a:pt x="1094639" y="43941"/>
                </a:cubicBezTo>
                <a:cubicBezTo>
                  <a:pt x="1090194" y="39751"/>
                  <a:pt x="1084606" y="36957"/>
                  <a:pt x="1077748" y="35432"/>
                </a:cubicBezTo>
                <a:cubicBezTo>
                  <a:pt x="1072667" y="34289"/>
                  <a:pt x="1062634" y="33655"/>
                  <a:pt x="1047648" y="33655"/>
                </a:cubicBezTo>
                <a:close/>
                <a:moveTo>
                  <a:pt x="2784373" y="3320541"/>
                </a:moveTo>
                <a:moveTo>
                  <a:pt x="681012" y="33146"/>
                </a:moveTo>
                <a:lnTo>
                  <a:pt x="681012" y="75056"/>
                </a:lnTo>
                <a:lnTo>
                  <a:pt x="704964" y="75056"/>
                </a:lnTo>
                <a:cubicBezTo>
                  <a:pt x="719214" y="75056"/>
                  <a:pt x="728066" y="74930"/>
                  <a:pt x="731533" y="74421"/>
                </a:cubicBezTo>
                <a:cubicBezTo>
                  <a:pt x="737794" y="73659"/>
                  <a:pt x="742709" y="71500"/>
                  <a:pt x="746290" y="67945"/>
                </a:cubicBezTo>
                <a:cubicBezTo>
                  <a:pt x="749872" y="64388"/>
                  <a:pt x="751662" y="59689"/>
                  <a:pt x="751662" y="53847"/>
                </a:cubicBezTo>
                <a:cubicBezTo>
                  <a:pt x="751662" y="48259"/>
                  <a:pt x="750126" y="43688"/>
                  <a:pt x="747027" y="40132"/>
                </a:cubicBezTo>
                <a:cubicBezTo>
                  <a:pt x="743941" y="36702"/>
                  <a:pt x="739356" y="34544"/>
                  <a:pt x="733260" y="33782"/>
                </a:cubicBezTo>
                <a:cubicBezTo>
                  <a:pt x="729640" y="33401"/>
                  <a:pt x="719214" y="33146"/>
                  <a:pt x="702005" y="33146"/>
                </a:cubicBezTo>
                <a:close/>
                <a:moveTo>
                  <a:pt x="2784882" y="3320541"/>
                </a:moveTo>
                <a:moveTo>
                  <a:pt x="74244" y="24383"/>
                </a:moveTo>
                <a:cubicBezTo>
                  <a:pt x="68720" y="24383"/>
                  <a:pt x="64402" y="25781"/>
                  <a:pt x="61265" y="28575"/>
                </a:cubicBezTo>
                <a:cubicBezTo>
                  <a:pt x="58141" y="31369"/>
                  <a:pt x="56579" y="34544"/>
                  <a:pt x="56579" y="38100"/>
                </a:cubicBezTo>
                <a:cubicBezTo>
                  <a:pt x="56579" y="42418"/>
                  <a:pt x="59207" y="47625"/>
                  <a:pt x="64478" y="53720"/>
                </a:cubicBezTo>
                <a:lnTo>
                  <a:pt x="73000" y="63626"/>
                </a:lnTo>
                <a:lnTo>
                  <a:pt x="82385" y="56388"/>
                </a:lnTo>
                <a:cubicBezTo>
                  <a:pt x="89306" y="51053"/>
                  <a:pt x="92774" y="45720"/>
                  <a:pt x="92774" y="40513"/>
                </a:cubicBezTo>
                <a:cubicBezTo>
                  <a:pt x="92774" y="36068"/>
                  <a:pt x="91097" y="32257"/>
                  <a:pt x="87770" y="29082"/>
                </a:cubicBezTo>
                <a:cubicBezTo>
                  <a:pt x="84430" y="26034"/>
                  <a:pt x="79921" y="24383"/>
                  <a:pt x="74244" y="24383"/>
                </a:cubicBezTo>
                <a:close/>
                <a:moveTo>
                  <a:pt x="2793645" y="3320541"/>
                </a:moveTo>
                <a:moveTo>
                  <a:pt x="2618892" y="3047"/>
                </a:moveTo>
                <a:lnTo>
                  <a:pt x="2673629" y="3047"/>
                </a:lnTo>
                <a:lnTo>
                  <a:pt x="2706522" y="126618"/>
                </a:lnTo>
                <a:lnTo>
                  <a:pt x="2739035" y="3047"/>
                </a:lnTo>
                <a:lnTo>
                  <a:pt x="2793898" y="3047"/>
                </a:lnTo>
                <a:lnTo>
                  <a:pt x="2793898" y="184149"/>
                </a:lnTo>
                <a:lnTo>
                  <a:pt x="2759863" y="184149"/>
                </a:lnTo>
                <a:lnTo>
                  <a:pt x="2759863" y="41656"/>
                </a:lnTo>
                <a:lnTo>
                  <a:pt x="2723922" y="184149"/>
                </a:lnTo>
                <a:lnTo>
                  <a:pt x="2688742" y="184149"/>
                </a:lnTo>
                <a:lnTo>
                  <a:pt x="2652929" y="41656"/>
                </a:lnTo>
                <a:lnTo>
                  <a:pt x="2652929" y="184149"/>
                </a:lnTo>
                <a:lnTo>
                  <a:pt x="2618892" y="184149"/>
                </a:lnTo>
                <a:close/>
                <a:moveTo>
                  <a:pt x="2814981" y="3320541"/>
                </a:moveTo>
                <a:moveTo>
                  <a:pt x="2451760" y="3047"/>
                </a:moveTo>
                <a:lnTo>
                  <a:pt x="2586000" y="3047"/>
                </a:lnTo>
                <a:lnTo>
                  <a:pt x="2586000" y="33655"/>
                </a:lnTo>
                <a:lnTo>
                  <a:pt x="2488337" y="33655"/>
                </a:lnTo>
                <a:lnTo>
                  <a:pt x="2488337" y="73787"/>
                </a:lnTo>
                <a:lnTo>
                  <a:pt x="2579269" y="73787"/>
                </a:lnTo>
                <a:lnTo>
                  <a:pt x="2579269" y="104393"/>
                </a:lnTo>
                <a:lnTo>
                  <a:pt x="2488337" y="104393"/>
                </a:lnTo>
                <a:lnTo>
                  <a:pt x="2488337" y="153669"/>
                </a:lnTo>
                <a:lnTo>
                  <a:pt x="2589556" y="153669"/>
                </a:lnTo>
                <a:lnTo>
                  <a:pt x="2589556" y="184149"/>
                </a:lnTo>
                <a:lnTo>
                  <a:pt x="2451760" y="184149"/>
                </a:lnTo>
                <a:close/>
                <a:moveTo>
                  <a:pt x="2814981" y="3320541"/>
                </a:moveTo>
                <a:moveTo>
                  <a:pt x="2280310" y="3047"/>
                </a:moveTo>
                <a:lnTo>
                  <a:pt x="2424201" y="3047"/>
                </a:lnTo>
                <a:lnTo>
                  <a:pt x="2424201" y="33655"/>
                </a:lnTo>
                <a:lnTo>
                  <a:pt x="2370607" y="33655"/>
                </a:lnTo>
                <a:lnTo>
                  <a:pt x="2370607" y="184149"/>
                </a:lnTo>
                <a:lnTo>
                  <a:pt x="2334032" y="184149"/>
                </a:lnTo>
                <a:lnTo>
                  <a:pt x="2334032" y="33655"/>
                </a:lnTo>
                <a:lnTo>
                  <a:pt x="2280310" y="33655"/>
                </a:lnTo>
                <a:close/>
                <a:moveTo>
                  <a:pt x="2814981" y="3320541"/>
                </a:moveTo>
                <a:moveTo>
                  <a:pt x="1936141" y="3047"/>
                </a:moveTo>
                <a:lnTo>
                  <a:pt x="1979066" y="3047"/>
                </a:lnTo>
                <a:lnTo>
                  <a:pt x="2021612" y="74675"/>
                </a:lnTo>
                <a:lnTo>
                  <a:pt x="2063394" y="3047"/>
                </a:lnTo>
                <a:lnTo>
                  <a:pt x="2105559" y="3047"/>
                </a:lnTo>
                <a:lnTo>
                  <a:pt x="2039010" y="108203"/>
                </a:lnTo>
                <a:lnTo>
                  <a:pt x="2039010" y="184149"/>
                </a:lnTo>
                <a:lnTo>
                  <a:pt x="2002562" y="184149"/>
                </a:lnTo>
                <a:lnTo>
                  <a:pt x="2002562" y="107949"/>
                </a:lnTo>
                <a:close/>
                <a:moveTo>
                  <a:pt x="2814981" y="3320541"/>
                </a:moveTo>
                <a:moveTo>
                  <a:pt x="1528089" y="3047"/>
                </a:moveTo>
                <a:lnTo>
                  <a:pt x="1594891" y="3047"/>
                </a:lnTo>
                <a:cubicBezTo>
                  <a:pt x="1610004" y="3047"/>
                  <a:pt x="1621562" y="4190"/>
                  <a:pt x="1629435" y="6476"/>
                </a:cubicBezTo>
                <a:cubicBezTo>
                  <a:pt x="1639976" y="9651"/>
                  <a:pt x="1649120" y="15239"/>
                  <a:pt x="1656741" y="23240"/>
                </a:cubicBezTo>
                <a:cubicBezTo>
                  <a:pt x="1664234" y="31241"/>
                  <a:pt x="1670076" y="41020"/>
                  <a:pt x="1674013" y="52577"/>
                </a:cubicBezTo>
                <a:cubicBezTo>
                  <a:pt x="1677950" y="64134"/>
                  <a:pt x="1679982" y="78359"/>
                  <a:pt x="1679982" y="95377"/>
                </a:cubicBezTo>
                <a:cubicBezTo>
                  <a:pt x="1679982" y="110236"/>
                  <a:pt x="1678076" y="123062"/>
                  <a:pt x="1674394" y="133858"/>
                </a:cubicBezTo>
                <a:cubicBezTo>
                  <a:pt x="1669822" y="147065"/>
                  <a:pt x="1663344" y="157734"/>
                  <a:pt x="1654963" y="165862"/>
                </a:cubicBezTo>
                <a:cubicBezTo>
                  <a:pt x="1648613" y="172084"/>
                  <a:pt x="1640104" y="176911"/>
                  <a:pt x="1629309" y="180340"/>
                </a:cubicBezTo>
                <a:cubicBezTo>
                  <a:pt x="1621181" y="182880"/>
                  <a:pt x="1610385" y="184149"/>
                  <a:pt x="1596923" y="184149"/>
                </a:cubicBezTo>
                <a:lnTo>
                  <a:pt x="1528089" y="184149"/>
                </a:lnTo>
                <a:close/>
                <a:moveTo>
                  <a:pt x="2814981" y="3320541"/>
                </a:moveTo>
                <a:moveTo>
                  <a:pt x="1360576" y="3047"/>
                </a:moveTo>
                <a:lnTo>
                  <a:pt x="1494816" y="3047"/>
                </a:lnTo>
                <a:lnTo>
                  <a:pt x="1494816" y="33655"/>
                </a:lnTo>
                <a:lnTo>
                  <a:pt x="1397153" y="33655"/>
                </a:lnTo>
                <a:lnTo>
                  <a:pt x="1397153" y="73787"/>
                </a:lnTo>
                <a:lnTo>
                  <a:pt x="1488085" y="73787"/>
                </a:lnTo>
                <a:lnTo>
                  <a:pt x="1488085" y="104393"/>
                </a:lnTo>
                <a:lnTo>
                  <a:pt x="1397153" y="104393"/>
                </a:lnTo>
                <a:lnTo>
                  <a:pt x="1397153" y="153669"/>
                </a:lnTo>
                <a:lnTo>
                  <a:pt x="1498372" y="153669"/>
                </a:lnTo>
                <a:lnTo>
                  <a:pt x="1498372" y="184149"/>
                </a:lnTo>
                <a:lnTo>
                  <a:pt x="1360576" y="184149"/>
                </a:lnTo>
                <a:close/>
                <a:moveTo>
                  <a:pt x="2814981" y="3320541"/>
                </a:moveTo>
                <a:moveTo>
                  <a:pt x="1177569" y="3047"/>
                </a:moveTo>
                <a:lnTo>
                  <a:pt x="1244372" y="3047"/>
                </a:lnTo>
                <a:cubicBezTo>
                  <a:pt x="1259485" y="3047"/>
                  <a:pt x="1271041" y="4190"/>
                  <a:pt x="1278916" y="6476"/>
                </a:cubicBezTo>
                <a:cubicBezTo>
                  <a:pt x="1289457" y="9651"/>
                  <a:pt x="1298601" y="15239"/>
                  <a:pt x="1306220" y="23240"/>
                </a:cubicBezTo>
                <a:cubicBezTo>
                  <a:pt x="1313713" y="31241"/>
                  <a:pt x="1319556" y="41020"/>
                  <a:pt x="1323492" y="52577"/>
                </a:cubicBezTo>
                <a:cubicBezTo>
                  <a:pt x="1327429" y="64134"/>
                  <a:pt x="1329462" y="78359"/>
                  <a:pt x="1329462" y="95377"/>
                </a:cubicBezTo>
                <a:cubicBezTo>
                  <a:pt x="1329462" y="110236"/>
                  <a:pt x="1327557" y="123062"/>
                  <a:pt x="1323873" y="133858"/>
                </a:cubicBezTo>
                <a:cubicBezTo>
                  <a:pt x="1319301" y="147065"/>
                  <a:pt x="1312825" y="157734"/>
                  <a:pt x="1304442" y="165862"/>
                </a:cubicBezTo>
                <a:cubicBezTo>
                  <a:pt x="1298092" y="172084"/>
                  <a:pt x="1289584" y="176911"/>
                  <a:pt x="1278788" y="180340"/>
                </a:cubicBezTo>
                <a:cubicBezTo>
                  <a:pt x="1270660" y="182880"/>
                  <a:pt x="1259866" y="184149"/>
                  <a:pt x="1246404" y="184149"/>
                </a:cubicBezTo>
                <a:lnTo>
                  <a:pt x="1177569" y="184149"/>
                </a:lnTo>
                <a:close/>
                <a:moveTo>
                  <a:pt x="2814981" y="3320541"/>
                </a:moveTo>
                <a:moveTo>
                  <a:pt x="994689" y="3047"/>
                </a:moveTo>
                <a:lnTo>
                  <a:pt x="1061492" y="3047"/>
                </a:lnTo>
                <a:cubicBezTo>
                  <a:pt x="1076604" y="3047"/>
                  <a:pt x="1088162" y="4190"/>
                  <a:pt x="1096036" y="6476"/>
                </a:cubicBezTo>
                <a:cubicBezTo>
                  <a:pt x="1106576" y="9651"/>
                  <a:pt x="1115720" y="15239"/>
                  <a:pt x="1123341" y="23240"/>
                </a:cubicBezTo>
                <a:cubicBezTo>
                  <a:pt x="1130834" y="31241"/>
                  <a:pt x="1136676" y="41020"/>
                  <a:pt x="1140613" y="52577"/>
                </a:cubicBezTo>
                <a:cubicBezTo>
                  <a:pt x="1144550" y="64134"/>
                  <a:pt x="1146582" y="78359"/>
                  <a:pt x="1146582" y="95377"/>
                </a:cubicBezTo>
                <a:cubicBezTo>
                  <a:pt x="1146582" y="110236"/>
                  <a:pt x="1144676" y="123062"/>
                  <a:pt x="1140994" y="133858"/>
                </a:cubicBezTo>
                <a:cubicBezTo>
                  <a:pt x="1136422" y="147065"/>
                  <a:pt x="1129944" y="157734"/>
                  <a:pt x="1121562" y="165862"/>
                </a:cubicBezTo>
                <a:cubicBezTo>
                  <a:pt x="1115212" y="172084"/>
                  <a:pt x="1106703" y="176911"/>
                  <a:pt x="1095909" y="180340"/>
                </a:cubicBezTo>
                <a:cubicBezTo>
                  <a:pt x="1087781" y="182880"/>
                  <a:pt x="1076986" y="184149"/>
                  <a:pt x="1063523" y="184149"/>
                </a:cubicBezTo>
                <a:lnTo>
                  <a:pt x="994689" y="184149"/>
                </a:lnTo>
                <a:close/>
                <a:moveTo>
                  <a:pt x="2814981" y="3320541"/>
                </a:moveTo>
                <a:moveTo>
                  <a:pt x="827176" y="3047"/>
                </a:moveTo>
                <a:lnTo>
                  <a:pt x="961415" y="3047"/>
                </a:lnTo>
                <a:lnTo>
                  <a:pt x="961415" y="33655"/>
                </a:lnTo>
                <a:lnTo>
                  <a:pt x="863753" y="33655"/>
                </a:lnTo>
                <a:lnTo>
                  <a:pt x="863753" y="73787"/>
                </a:lnTo>
                <a:lnTo>
                  <a:pt x="954684" y="73787"/>
                </a:lnTo>
                <a:lnTo>
                  <a:pt x="954684" y="104393"/>
                </a:lnTo>
                <a:lnTo>
                  <a:pt x="863753" y="104393"/>
                </a:lnTo>
                <a:lnTo>
                  <a:pt x="863753" y="153669"/>
                </a:lnTo>
                <a:lnTo>
                  <a:pt x="964972" y="153669"/>
                </a:lnTo>
                <a:lnTo>
                  <a:pt x="964972" y="184149"/>
                </a:lnTo>
                <a:lnTo>
                  <a:pt x="827176" y="184149"/>
                </a:lnTo>
                <a:close/>
                <a:moveTo>
                  <a:pt x="2814981" y="3320541"/>
                </a:moveTo>
                <a:moveTo>
                  <a:pt x="644436" y="3047"/>
                </a:moveTo>
                <a:lnTo>
                  <a:pt x="716826" y="3047"/>
                </a:lnTo>
                <a:cubicBezTo>
                  <a:pt x="731164" y="3047"/>
                  <a:pt x="741845" y="3682"/>
                  <a:pt x="748881" y="4826"/>
                </a:cubicBezTo>
                <a:cubicBezTo>
                  <a:pt x="755929" y="6095"/>
                  <a:pt x="762229" y="8508"/>
                  <a:pt x="767740" y="12319"/>
                </a:cubicBezTo>
                <a:cubicBezTo>
                  <a:pt x="773328" y="16128"/>
                  <a:pt x="778028" y="21208"/>
                  <a:pt x="781711" y="27432"/>
                </a:cubicBezTo>
                <a:cubicBezTo>
                  <a:pt x="785394" y="33782"/>
                  <a:pt x="787298" y="40766"/>
                  <a:pt x="787298" y="48640"/>
                </a:cubicBezTo>
                <a:cubicBezTo>
                  <a:pt x="787298" y="57150"/>
                  <a:pt x="785012" y="64896"/>
                  <a:pt x="780440" y="72009"/>
                </a:cubicBezTo>
                <a:cubicBezTo>
                  <a:pt x="775869" y="79121"/>
                  <a:pt x="769645" y="84327"/>
                  <a:pt x="761797" y="87884"/>
                </a:cubicBezTo>
                <a:cubicBezTo>
                  <a:pt x="772820" y="91186"/>
                  <a:pt x="781329" y="96646"/>
                  <a:pt x="787298" y="104393"/>
                </a:cubicBezTo>
                <a:cubicBezTo>
                  <a:pt x="793140" y="112140"/>
                  <a:pt x="796189" y="121158"/>
                  <a:pt x="796189" y="131699"/>
                </a:cubicBezTo>
                <a:cubicBezTo>
                  <a:pt x="796189" y="139827"/>
                  <a:pt x="794156" y="147955"/>
                  <a:pt x="790347" y="155702"/>
                </a:cubicBezTo>
                <a:cubicBezTo>
                  <a:pt x="786537" y="163449"/>
                  <a:pt x="781329" y="169671"/>
                  <a:pt x="774725" y="174371"/>
                </a:cubicBezTo>
                <a:cubicBezTo>
                  <a:pt x="768122" y="178943"/>
                  <a:pt x="759905" y="181864"/>
                  <a:pt x="750176" y="182880"/>
                </a:cubicBezTo>
                <a:cubicBezTo>
                  <a:pt x="744093" y="183515"/>
                  <a:pt x="729387" y="184022"/>
                  <a:pt x="706082" y="184149"/>
                </a:cubicBezTo>
                <a:lnTo>
                  <a:pt x="644436" y="184149"/>
                </a:lnTo>
                <a:close/>
                <a:moveTo>
                  <a:pt x="2814981" y="3320541"/>
                </a:moveTo>
                <a:moveTo>
                  <a:pt x="427419" y="3047"/>
                </a:moveTo>
                <a:lnTo>
                  <a:pt x="482143" y="3047"/>
                </a:lnTo>
                <a:lnTo>
                  <a:pt x="514998" y="126618"/>
                </a:lnTo>
                <a:lnTo>
                  <a:pt x="547484" y="3047"/>
                </a:lnTo>
                <a:lnTo>
                  <a:pt x="602336" y="3047"/>
                </a:lnTo>
                <a:lnTo>
                  <a:pt x="602336" y="184149"/>
                </a:lnTo>
                <a:lnTo>
                  <a:pt x="568363" y="184149"/>
                </a:lnTo>
                <a:lnTo>
                  <a:pt x="568363" y="41656"/>
                </a:lnTo>
                <a:lnTo>
                  <a:pt x="532409" y="184149"/>
                </a:lnTo>
                <a:lnTo>
                  <a:pt x="497205" y="184149"/>
                </a:lnTo>
                <a:lnTo>
                  <a:pt x="461391" y="41656"/>
                </a:lnTo>
                <a:lnTo>
                  <a:pt x="461391" y="184149"/>
                </a:lnTo>
                <a:lnTo>
                  <a:pt x="427419" y="184149"/>
                </a:lnTo>
                <a:close/>
                <a:moveTo>
                  <a:pt x="2814981" y="3320541"/>
                </a:moveTo>
                <a:moveTo>
                  <a:pt x="260274" y="3047"/>
                </a:moveTo>
                <a:lnTo>
                  <a:pt x="394551" y="3047"/>
                </a:lnTo>
                <a:lnTo>
                  <a:pt x="394551" y="33655"/>
                </a:lnTo>
                <a:lnTo>
                  <a:pt x="296837" y="33655"/>
                </a:lnTo>
                <a:lnTo>
                  <a:pt x="296837" y="73787"/>
                </a:lnTo>
                <a:lnTo>
                  <a:pt x="387756" y="73787"/>
                </a:lnTo>
                <a:lnTo>
                  <a:pt x="387756" y="104393"/>
                </a:lnTo>
                <a:lnTo>
                  <a:pt x="296837" y="104393"/>
                </a:lnTo>
                <a:lnTo>
                  <a:pt x="296837" y="153669"/>
                </a:lnTo>
                <a:lnTo>
                  <a:pt x="398005" y="153669"/>
                </a:lnTo>
                <a:lnTo>
                  <a:pt x="398005" y="184149"/>
                </a:lnTo>
                <a:lnTo>
                  <a:pt x="260274" y="184149"/>
                </a:lnTo>
                <a:close/>
                <a:moveTo>
                  <a:pt x="2814981" y="3320541"/>
                </a:moveTo>
                <a:moveTo>
                  <a:pt x="2188997" y="0"/>
                </a:moveTo>
                <a:cubicBezTo>
                  <a:pt x="2211731" y="0"/>
                  <a:pt x="2228876" y="4952"/>
                  <a:pt x="2240306" y="14858"/>
                </a:cubicBezTo>
                <a:cubicBezTo>
                  <a:pt x="2251863" y="24891"/>
                  <a:pt x="2257832" y="38226"/>
                  <a:pt x="2258466" y="54863"/>
                </a:cubicBezTo>
                <a:lnTo>
                  <a:pt x="2221891" y="56388"/>
                </a:lnTo>
                <a:cubicBezTo>
                  <a:pt x="2220366" y="47116"/>
                  <a:pt x="2216938" y="40386"/>
                  <a:pt x="2211857" y="36321"/>
                </a:cubicBezTo>
                <a:cubicBezTo>
                  <a:pt x="2206651" y="32257"/>
                  <a:pt x="2198904" y="30226"/>
                  <a:pt x="2188616" y="30226"/>
                </a:cubicBezTo>
                <a:cubicBezTo>
                  <a:pt x="2178076" y="30226"/>
                  <a:pt x="2169694" y="32384"/>
                  <a:pt x="2163725" y="36830"/>
                </a:cubicBezTo>
                <a:cubicBezTo>
                  <a:pt x="2159788" y="39624"/>
                  <a:pt x="2157882" y="43307"/>
                  <a:pt x="2157882" y="48006"/>
                </a:cubicBezTo>
                <a:cubicBezTo>
                  <a:pt x="2157882" y="52324"/>
                  <a:pt x="2159660" y="56007"/>
                  <a:pt x="2163344" y="59055"/>
                </a:cubicBezTo>
                <a:cubicBezTo>
                  <a:pt x="2167916" y="62864"/>
                  <a:pt x="2179091" y="66928"/>
                  <a:pt x="2196872" y="71119"/>
                </a:cubicBezTo>
                <a:cubicBezTo>
                  <a:pt x="2214651" y="75311"/>
                  <a:pt x="2227860" y="79628"/>
                  <a:pt x="2236369" y="84200"/>
                </a:cubicBezTo>
                <a:cubicBezTo>
                  <a:pt x="2244878" y="88646"/>
                  <a:pt x="2251609" y="94741"/>
                  <a:pt x="2256435" y="102615"/>
                </a:cubicBezTo>
                <a:cubicBezTo>
                  <a:pt x="2261260" y="110362"/>
                  <a:pt x="2263673" y="120015"/>
                  <a:pt x="2263673" y="131444"/>
                </a:cubicBezTo>
                <a:cubicBezTo>
                  <a:pt x="2263673" y="141731"/>
                  <a:pt x="2260753" y="151511"/>
                  <a:pt x="2255038" y="160527"/>
                </a:cubicBezTo>
                <a:cubicBezTo>
                  <a:pt x="2249195" y="169671"/>
                  <a:pt x="2241067" y="176402"/>
                  <a:pt x="2230526" y="180721"/>
                </a:cubicBezTo>
                <a:cubicBezTo>
                  <a:pt x="2219985" y="185165"/>
                  <a:pt x="2206904" y="187324"/>
                  <a:pt x="2191157" y="187324"/>
                </a:cubicBezTo>
                <a:cubicBezTo>
                  <a:pt x="2168169" y="187324"/>
                  <a:pt x="2150644" y="182118"/>
                  <a:pt x="2138325" y="171449"/>
                </a:cubicBezTo>
                <a:cubicBezTo>
                  <a:pt x="2126132" y="160909"/>
                  <a:pt x="2118766" y="145541"/>
                  <a:pt x="2116354" y="125221"/>
                </a:cubicBezTo>
                <a:lnTo>
                  <a:pt x="2151913" y="121793"/>
                </a:lnTo>
                <a:cubicBezTo>
                  <a:pt x="2154072" y="133731"/>
                  <a:pt x="2158391" y="142493"/>
                  <a:pt x="2164994" y="148081"/>
                </a:cubicBezTo>
                <a:cubicBezTo>
                  <a:pt x="2171598" y="153669"/>
                  <a:pt x="2180362" y="156464"/>
                  <a:pt x="2191538" y="156464"/>
                </a:cubicBezTo>
                <a:cubicBezTo>
                  <a:pt x="2203222" y="156464"/>
                  <a:pt x="2212112" y="154050"/>
                  <a:pt x="2218081" y="148971"/>
                </a:cubicBezTo>
                <a:cubicBezTo>
                  <a:pt x="2224050" y="144018"/>
                  <a:pt x="2227097" y="138175"/>
                  <a:pt x="2227097" y="131571"/>
                </a:cubicBezTo>
                <a:cubicBezTo>
                  <a:pt x="2227097" y="127253"/>
                  <a:pt x="2225828" y="123571"/>
                  <a:pt x="2223288" y="120649"/>
                </a:cubicBezTo>
                <a:cubicBezTo>
                  <a:pt x="2220747" y="117602"/>
                  <a:pt x="2216429" y="114934"/>
                  <a:pt x="2210079" y="112775"/>
                </a:cubicBezTo>
                <a:cubicBezTo>
                  <a:pt x="2205888" y="111252"/>
                  <a:pt x="2196110" y="108584"/>
                  <a:pt x="2180869" y="104902"/>
                </a:cubicBezTo>
                <a:cubicBezTo>
                  <a:pt x="2161312" y="99949"/>
                  <a:pt x="2147469" y="93980"/>
                  <a:pt x="2139594" y="86994"/>
                </a:cubicBezTo>
                <a:cubicBezTo>
                  <a:pt x="2128545" y="76962"/>
                  <a:pt x="2122957" y="64770"/>
                  <a:pt x="2122957" y="50545"/>
                </a:cubicBezTo>
                <a:cubicBezTo>
                  <a:pt x="2122957" y="41275"/>
                  <a:pt x="2125497" y="32638"/>
                  <a:pt x="2130832" y="24638"/>
                </a:cubicBezTo>
                <a:cubicBezTo>
                  <a:pt x="2136038" y="16637"/>
                  <a:pt x="2143532" y="10413"/>
                  <a:pt x="2153438" y="6222"/>
                </a:cubicBezTo>
                <a:cubicBezTo>
                  <a:pt x="2163216" y="2032"/>
                  <a:pt x="2175154" y="0"/>
                  <a:pt x="2188997" y="0"/>
                </a:cubicBezTo>
                <a:close/>
                <a:moveTo>
                  <a:pt x="2818028" y="3320541"/>
                </a:moveTo>
                <a:moveTo>
                  <a:pt x="1850669" y="0"/>
                </a:moveTo>
                <a:cubicBezTo>
                  <a:pt x="1873403" y="0"/>
                  <a:pt x="1890547" y="4952"/>
                  <a:pt x="1901978" y="14858"/>
                </a:cubicBezTo>
                <a:cubicBezTo>
                  <a:pt x="1913535" y="24891"/>
                  <a:pt x="1919504" y="38226"/>
                  <a:pt x="1920138" y="54863"/>
                </a:cubicBezTo>
                <a:lnTo>
                  <a:pt x="1883563" y="56388"/>
                </a:lnTo>
                <a:cubicBezTo>
                  <a:pt x="1882038" y="47116"/>
                  <a:pt x="1878610" y="40386"/>
                  <a:pt x="1873529" y="36321"/>
                </a:cubicBezTo>
                <a:cubicBezTo>
                  <a:pt x="1868322" y="32257"/>
                  <a:pt x="1860576" y="30226"/>
                  <a:pt x="1850288" y="30226"/>
                </a:cubicBezTo>
                <a:cubicBezTo>
                  <a:pt x="1839747" y="30226"/>
                  <a:pt x="1831366" y="32384"/>
                  <a:pt x="1825397" y="36830"/>
                </a:cubicBezTo>
                <a:cubicBezTo>
                  <a:pt x="1821460" y="39624"/>
                  <a:pt x="1819554" y="43307"/>
                  <a:pt x="1819554" y="48006"/>
                </a:cubicBezTo>
                <a:cubicBezTo>
                  <a:pt x="1819554" y="52324"/>
                  <a:pt x="1821332" y="56007"/>
                  <a:pt x="1825016" y="59055"/>
                </a:cubicBezTo>
                <a:cubicBezTo>
                  <a:pt x="1829588" y="62864"/>
                  <a:pt x="1840763" y="66928"/>
                  <a:pt x="1858544" y="71119"/>
                </a:cubicBezTo>
                <a:cubicBezTo>
                  <a:pt x="1876323" y="75311"/>
                  <a:pt x="1889532" y="79628"/>
                  <a:pt x="1898041" y="84200"/>
                </a:cubicBezTo>
                <a:cubicBezTo>
                  <a:pt x="1906550" y="88646"/>
                  <a:pt x="1913281" y="94741"/>
                  <a:pt x="1918107" y="102615"/>
                </a:cubicBezTo>
                <a:cubicBezTo>
                  <a:pt x="1922932" y="110362"/>
                  <a:pt x="1925345" y="120015"/>
                  <a:pt x="1925345" y="131444"/>
                </a:cubicBezTo>
                <a:cubicBezTo>
                  <a:pt x="1925345" y="141731"/>
                  <a:pt x="1922425" y="151511"/>
                  <a:pt x="1916710" y="160527"/>
                </a:cubicBezTo>
                <a:cubicBezTo>
                  <a:pt x="1910867" y="169671"/>
                  <a:pt x="1902739" y="176402"/>
                  <a:pt x="1892198" y="180721"/>
                </a:cubicBezTo>
                <a:cubicBezTo>
                  <a:pt x="1881657" y="185165"/>
                  <a:pt x="1868576" y="187324"/>
                  <a:pt x="1852829" y="187324"/>
                </a:cubicBezTo>
                <a:cubicBezTo>
                  <a:pt x="1829841" y="187324"/>
                  <a:pt x="1812316" y="182118"/>
                  <a:pt x="1799997" y="171449"/>
                </a:cubicBezTo>
                <a:cubicBezTo>
                  <a:pt x="1787804" y="160909"/>
                  <a:pt x="1780438" y="145541"/>
                  <a:pt x="1778026" y="125221"/>
                </a:cubicBezTo>
                <a:lnTo>
                  <a:pt x="1813585" y="121793"/>
                </a:lnTo>
                <a:cubicBezTo>
                  <a:pt x="1815744" y="133731"/>
                  <a:pt x="1820063" y="142493"/>
                  <a:pt x="1826666" y="148081"/>
                </a:cubicBezTo>
                <a:cubicBezTo>
                  <a:pt x="1833270" y="153669"/>
                  <a:pt x="1842034" y="156464"/>
                  <a:pt x="1853210" y="156464"/>
                </a:cubicBezTo>
                <a:cubicBezTo>
                  <a:pt x="1864894" y="156464"/>
                  <a:pt x="1873784" y="154050"/>
                  <a:pt x="1879753" y="148971"/>
                </a:cubicBezTo>
                <a:cubicBezTo>
                  <a:pt x="1885722" y="144018"/>
                  <a:pt x="1888769" y="138175"/>
                  <a:pt x="1888769" y="131571"/>
                </a:cubicBezTo>
                <a:cubicBezTo>
                  <a:pt x="1888769" y="127253"/>
                  <a:pt x="1887500" y="123571"/>
                  <a:pt x="1884960" y="120649"/>
                </a:cubicBezTo>
                <a:cubicBezTo>
                  <a:pt x="1882419" y="117602"/>
                  <a:pt x="1878101" y="114934"/>
                  <a:pt x="1871751" y="112775"/>
                </a:cubicBezTo>
                <a:cubicBezTo>
                  <a:pt x="1867560" y="111252"/>
                  <a:pt x="1857782" y="108584"/>
                  <a:pt x="1842541" y="104902"/>
                </a:cubicBezTo>
                <a:cubicBezTo>
                  <a:pt x="1822984" y="99949"/>
                  <a:pt x="1809141" y="93980"/>
                  <a:pt x="1801266" y="86994"/>
                </a:cubicBezTo>
                <a:cubicBezTo>
                  <a:pt x="1790217" y="76962"/>
                  <a:pt x="1784629" y="64770"/>
                  <a:pt x="1784629" y="50545"/>
                </a:cubicBezTo>
                <a:cubicBezTo>
                  <a:pt x="1784629" y="41275"/>
                  <a:pt x="1787169" y="32638"/>
                  <a:pt x="1792504" y="24638"/>
                </a:cubicBezTo>
                <a:cubicBezTo>
                  <a:pt x="1797710" y="16637"/>
                  <a:pt x="1805204" y="10413"/>
                  <a:pt x="1815110" y="6222"/>
                </a:cubicBezTo>
                <a:cubicBezTo>
                  <a:pt x="1824888" y="2032"/>
                  <a:pt x="1836826" y="0"/>
                  <a:pt x="1850669" y="0"/>
                </a:cubicBezTo>
                <a:close/>
                <a:moveTo>
                  <a:pt x="2818028" y="3320541"/>
                </a:moveTo>
                <a:moveTo>
                  <a:pt x="73368" y="0"/>
                </a:moveTo>
                <a:cubicBezTo>
                  <a:pt x="89014" y="0"/>
                  <a:pt x="101245" y="3937"/>
                  <a:pt x="110058" y="11938"/>
                </a:cubicBezTo>
                <a:cubicBezTo>
                  <a:pt x="118872" y="19938"/>
                  <a:pt x="123279" y="29718"/>
                  <a:pt x="123279" y="41275"/>
                </a:cubicBezTo>
                <a:cubicBezTo>
                  <a:pt x="123279" y="48513"/>
                  <a:pt x="121095" y="55499"/>
                  <a:pt x="116726" y="62102"/>
                </a:cubicBezTo>
                <a:cubicBezTo>
                  <a:pt x="112370" y="68707"/>
                  <a:pt x="103556" y="76199"/>
                  <a:pt x="90297" y="84455"/>
                </a:cubicBezTo>
                <a:lnTo>
                  <a:pt x="115494" y="117728"/>
                </a:lnTo>
                <a:cubicBezTo>
                  <a:pt x="118466" y="112394"/>
                  <a:pt x="121018" y="105537"/>
                  <a:pt x="123152" y="97027"/>
                </a:cubicBezTo>
                <a:lnTo>
                  <a:pt x="154534" y="104266"/>
                </a:lnTo>
                <a:cubicBezTo>
                  <a:pt x="151397" y="115315"/>
                  <a:pt x="148679" y="123443"/>
                  <a:pt x="146380" y="128650"/>
                </a:cubicBezTo>
                <a:cubicBezTo>
                  <a:pt x="144069" y="133731"/>
                  <a:pt x="141605" y="138049"/>
                  <a:pt x="138963" y="141477"/>
                </a:cubicBezTo>
                <a:cubicBezTo>
                  <a:pt x="142837" y="145161"/>
                  <a:pt x="147841" y="149097"/>
                  <a:pt x="153975" y="153415"/>
                </a:cubicBezTo>
                <a:cubicBezTo>
                  <a:pt x="160109" y="157734"/>
                  <a:pt x="164617" y="160655"/>
                  <a:pt x="167500" y="162052"/>
                </a:cubicBezTo>
                <a:lnTo>
                  <a:pt x="146507" y="188849"/>
                </a:lnTo>
                <a:cubicBezTo>
                  <a:pt x="136208" y="183768"/>
                  <a:pt x="126327" y="176911"/>
                  <a:pt x="116853" y="168147"/>
                </a:cubicBezTo>
                <a:cubicBezTo>
                  <a:pt x="109525" y="174624"/>
                  <a:pt x="101740" y="179577"/>
                  <a:pt x="93510" y="182625"/>
                </a:cubicBezTo>
                <a:cubicBezTo>
                  <a:pt x="85268" y="185800"/>
                  <a:pt x="75476" y="187324"/>
                  <a:pt x="64110" y="187324"/>
                </a:cubicBezTo>
                <a:cubicBezTo>
                  <a:pt x="41542" y="187324"/>
                  <a:pt x="24575" y="180974"/>
                  <a:pt x="13221" y="168274"/>
                </a:cubicBezTo>
                <a:cubicBezTo>
                  <a:pt x="4407" y="158496"/>
                  <a:pt x="0" y="147193"/>
                  <a:pt x="0" y="134493"/>
                </a:cubicBezTo>
                <a:cubicBezTo>
                  <a:pt x="0" y="122936"/>
                  <a:pt x="3455" y="112394"/>
                  <a:pt x="10376" y="103124"/>
                </a:cubicBezTo>
                <a:cubicBezTo>
                  <a:pt x="17298" y="93852"/>
                  <a:pt x="27623" y="85852"/>
                  <a:pt x="41377" y="78993"/>
                </a:cubicBezTo>
                <a:cubicBezTo>
                  <a:pt x="35205" y="71755"/>
                  <a:pt x="30556" y="64770"/>
                  <a:pt x="27419" y="58038"/>
                </a:cubicBezTo>
                <a:cubicBezTo>
                  <a:pt x="24295" y="51434"/>
                  <a:pt x="22733" y="45212"/>
                  <a:pt x="22733" y="39243"/>
                </a:cubicBezTo>
                <a:cubicBezTo>
                  <a:pt x="22733" y="28320"/>
                  <a:pt x="27115" y="19050"/>
                  <a:pt x="35878" y="11430"/>
                </a:cubicBezTo>
                <a:cubicBezTo>
                  <a:pt x="44653" y="3809"/>
                  <a:pt x="57150" y="0"/>
                  <a:pt x="73368" y="0"/>
                </a:cubicBezTo>
                <a:close/>
                <a:moveTo>
                  <a:pt x="2818028" y="3320541"/>
                </a:moveTo>
              </a:path>
            </a:pathLst>
          </a:custGeom>
          <a:noFill/>
          <a:ln w="9144" cap="flat" cmpd="sng">
            <a:solidFill>
              <a:srgbClr val="5C43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11" name="Picture 11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3688" y="4078263"/>
            <a:ext cx="653592" cy="251294"/>
          </a:xfrm>
          <a:prstGeom prst="rect">
            <a:avLst/>
          </a:prstGeom>
          <a:noFill/>
        </p:spPr>
      </p:pic>
      <p:sp>
        <p:nvSpPr>
          <p:cNvPr id="112" name="Freeform 112"/>
          <p:cNvSpPr/>
          <p:nvPr/>
        </p:nvSpPr>
        <p:spPr>
          <a:xfrm>
            <a:off x="1328419" y="3856609"/>
            <a:ext cx="629920" cy="234824"/>
          </a:xfrm>
          <a:custGeom>
            <a:avLst/>
            <a:gdLst/>
            <a:ahLst/>
            <a:cxnLst/>
            <a:rect l="0" t="0" r="0" b="0"/>
            <a:pathLst>
              <a:path w="629920" h="234824">
                <a:moveTo>
                  <a:pt x="45847" y="131827"/>
                </a:moveTo>
                <a:lnTo>
                  <a:pt x="45847" y="192533"/>
                </a:lnTo>
                <a:lnTo>
                  <a:pt x="88266" y="192533"/>
                </a:lnTo>
                <a:cubicBezTo>
                  <a:pt x="104775" y="192533"/>
                  <a:pt x="115189" y="192024"/>
                  <a:pt x="119634" y="191136"/>
                </a:cubicBezTo>
                <a:cubicBezTo>
                  <a:pt x="126492" y="189865"/>
                  <a:pt x="131953" y="186818"/>
                  <a:pt x="136272" y="182118"/>
                </a:cubicBezTo>
                <a:cubicBezTo>
                  <a:pt x="140589" y="177293"/>
                  <a:pt x="142748" y="170815"/>
                  <a:pt x="142748" y="162815"/>
                </a:cubicBezTo>
                <a:cubicBezTo>
                  <a:pt x="142748" y="155956"/>
                  <a:pt x="141097" y="150241"/>
                  <a:pt x="137795" y="145415"/>
                </a:cubicBezTo>
                <a:cubicBezTo>
                  <a:pt x="134494" y="140716"/>
                  <a:pt x="129667" y="137287"/>
                  <a:pt x="123444" y="135128"/>
                </a:cubicBezTo>
                <a:cubicBezTo>
                  <a:pt x="117222" y="132969"/>
                  <a:pt x="103633" y="131827"/>
                  <a:pt x="82805" y="131827"/>
                </a:cubicBezTo>
                <a:close/>
                <a:moveTo>
                  <a:pt x="1541145" y="3001391"/>
                </a:moveTo>
                <a:moveTo>
                  <a:pt x="45847" y="41656"/>
                </a:moveTo>
                <a:lnTo>
                  <a:pt x="45847" y="94108"/>
                </a:lnTo>
                <a:lnTo>
                  <a:pt x="75819" y="94108"/>
                </a:lnTo>
                <a:cubicBezTo>
                  <a:pt x="93727" y="94108"/>
                  <a:pt x="104775" y="93853"/>
                  <a:pt x="109094" y="93346"/>
                </a:cubicBezTo>
                <a:cubicBezTo>
                  <a:pt x="116967" y="92330"/>
                  <a:pt x="123191" y="89662"/>
                  <a:pt x="127636" y="85218"/>
                </a:cubicBezTo>
                <a:cubicBezTo>
                  <a:pt x="132081" y="80646"/>
                  <a:pt x="134367" y="74803"/>
                  <a:pt x="134367" y="67437"/>
                </a:cubicBezTo>
                <a:cubicBezTo>
                  <a:pt x="134367" y="60452"/>
                  <a:pt x="132461" y="54737"/>
                  <a:pt x="128525" y="50419"/>
                </a:cubicBezTo>
                <a:cubicBezTo>
                  <a:pt x="124714" y="45974"/>
                  <a:pt x="118872" y="43308"/>
                  <a:pt x="111253" y="42418"/>
                </a:cubicBezTo>
                <a:cubicBezTo>
                  <a:pt x="106808" y="41911"/>
                  <a:pt x="93727" y="41656"/>
                  <a:pt x="72136" y="41656"/>
                </a:cubicBezTo>
                <a:close/>
                <a:moveTo>
                  <a:pt x="1631316" y="3001391"/>
                </a:moveTo>
                <a:moveTo>
                  <a:pt x="0" y="3811"/>
                </a:moveTo>
                <a:lnTo>
                  <a:pt x="90678" y="3811"/>
                </a:lnTo>
                <a:cubicBezTo>
                  <a:pt x="108713" y="3811"/>
                  <a:pt x="122047" y="4572"/>
                  <a:pt x="130938" y="6096"/>
                </a:cubicBezTo>
                <a:cubicBezTo>
                  <a:pt x="139700" y="7621"/>
                  <a:pt x="147575" y="10668"/>
                  <a:pt x="154559" y="15494"/>
                </a:cubicBezTo>
                <a:cubicBezTo>
                  <a:pt x="161544" y="20193"/>
                  <a:pt x="167386" y="26543"/>
                  <a:pt x="171958" y="34418"/>
                </a:cubicBezTo>
                <a:cubicBezTo>
                  <a:pt x="176658" y="42291"/>
                  <a:pt x="178944" y="51181"/>
                  <a:pt x="178944" y="60961"/>
                </a:cubicBezTo>
                <a:cubicBezTo>
                  <a:pt x="178944" y="71628"/>
                  <a:pt x="176022" y="81281"/>
                  <a:pt x="170308" y="90171"/>
                </a:cubicBezTo>
                <a:cubicBezTo>
                  <a:pt x="164592" y="99061"/>
                  <a:pt x="156845" y="105791"/>
                  <a:pt x="147067" y="110237"/>
                </a:cubicBezTo>
                <a:cubicBezTo>
                  <a:pt x="160909" y="114174"/>
                  <a:pt x="171450" y="121031"/>
                  <a:pt x="178944" y="130811"/>
                </a:cubicBezTo>
                <a:cubicBezTo>
                  <a:pt x="186309" y="140462"/>
                  <a:pt x="190119" y="151893"/>
                  <a:pt x="190119" y="164974"/>
                </a:cubicBezTo>
                <a:cubicBezTo>
                  <a:pt x="190119" y="175261"/>
                  <a:pt x="187706" y="185293"/>
                  <a:pt x="182881" y="195072"/>
                </a:cubicBezTo>
                <a:cubicBezTo>
                  <a:pt x="178055" y="204852"/>
                  <a:pt x="171578" y="212599"/>
                  <a:pt x="163195" y="218440"/>
                </a:cubicBezTo>
                <a:cubicBezTo>
                  <a:pt x="154941" y="224283"/>
                  <a:pt x="144653" y="227839"/>
                  <a:pt x="132461" y="229236"/>
                </a:cubicBezTo>
                <a:cubicBezTo>
                  <a:pt x="124842" y="229997"/>
                  <a:pt x="106427" y="230506"/>
                  <a:pt x="77217" y="230759"/>
                </a:cubicBezTo>
                <a:lnTo>
                  <a:pt x="0" y="230759"/>
                </a:lnTo>
                <a:close/>
                <a:moveTo>
                  <a:pt x="1669161" y="3001391"/>
                </a:moveTo>
                <a:moveTo>
                  <a:pt x="536448" y="0"/>
                </a:moveTo>
                <a:cubicBezTo>
                  <a:pt x="564897" y="0"/>
                  <a:pt x="586360" y="6224"/>
                  <a:pt x="600710" y="18669"/>
                </a:cubicBezTo>
                <a:cubicBezTo>
                  <a:pt x="615188" y="31243"/>
                  <a:pt x="622682" y="47880"/>
                  <a:pt x="623444" y="68708"/>
                </a:cubicBezTo>
                <a:lnTo>
                  <a:pt x="577597" y="70740"/>
                </a:lnTo>
                <a:cubicBezTo>
                  <a:pt x="575691" y="59056"/>
                  <a:pt x="571501" y="50674"/>
                  <a:pt x="565023" y="45593"/>
                </a:cubicBezTo>
                <a:cubicBezTo>
                  <a:pt x="558547" y="40514"/>
                  <a:pt x="548895" y="37846"/>
                  <a:pt x="535941" y="37846"/>
                </a:cubicBezTo>
                <a:cubicBezTo>
                  <a:pt x="522732" y="37846"/>
                  <a:pt x="512319" y="40640"/>
                  <a:pt x="504698" y="46102"/>
                </a:cubicBezTo>
                <a:cubicBezTo>
                  <a:pt x="499873" y="49658"/>
                  <a:pt x="497460" y="54356"/>
                  <a:pt x="497460" y="60199"/>
                </a:cubicBezTo>
                <a:cubicBezTo>
                  <a:pt x="497460" y="65533"/>
                  <a:pt x="499745" y="70105"/>
                  <a:pt x="504317" y="73915"/>
                </a:cubicBezTo>
                <a:cubicBezTo>
                  <a:pt x="510032" y="78868"/>
                  <a:pt x="524129" y="83821"/>
                  <a:pt x="546354" y="89155"/>
                </a:cubicBezTo>
                <a:cubicBezTo>
                  <a:pt x="568707" y="94362"/>
                  <a:pt x="585089" y="99822"/>
                  <a:pt x="595757" y="105411"/>
                </a:cubicBezTo>
                <a:cubicBezTo>
                  <a:pt x="606553" y="111125"/>
                  <a:pt x="614807" y="118746"/>
                  <a:pt x="620904" y="128524"/>
                </a:cubicBezTo>
                <a:cubicBezTo>
                  <a:pt x="626873" y="138303"/>
                  <a:pt x="629920" y="150368"/>
                  <a:pt x="629920" y="164719"/>
                </a:cubicBezTo>
                <a:cubicBezTo>
                  <a:pt x="629920" y="177674"/>
                  <a:pt x="626364" y="189865"/>
                  <a:pt x="619126" y="201168"/>
                </a:cubicBezTo>
                <a:cubicBezTo>
                  <a:pt x="611886" y="212599"/>
                  <a:pt x="601726" y="220981"/>
                  <a:pt x="588519" y="226441"/>
                </a:cubicBezTo>
                <a:cubicBezTo>
                  <a:pt x="575310" y="232030"/>
                  <a:pt x="558801" y="234824"/>
                  <a:pt x="539116" y="234824"/>
                </a:cubicBezTo>
                <a:cubicBezTo>
                  <a:pt x="510413" y="234824"/>
                  <a:pt x="488316" y="228093"/>
                  <a:pt x="472948" y="214884"/>
                </a:cubicBezTo>
                <a:cubicBezTo>
                  <a:pt x="457582" y="201677"/>
                  <a:pt x="448438" y="182372"/>
                  <a:pt x="445389" y="156972"/>
                </a:cubicBezTo>
                <a:lnTo>
                  <a:pt x="489966" y="152655"/>
                </a:lnTo>
                <a:cubicBezTo>
                  <a:pt x="492760" y="167514"/>
                  <a:pt x="498095" y="178562"/>
                  <a:pt x="506350" y="185547"/>
                </a:cubicBezTo>
                <a:cubicBezTo>
                  <a:pt x="514604" y="192533"/>
                  <a:pt x="525654" y="196089"/>
                  <a:pt x="539497" y="196089"/>
                </a:cubicBezTo>
                <a:cubicBezTo>
                  <a:pt x="554356" y="196089"/>
                  <a:pt x="565404" y="192914"/>
                  <a:pt x="572898" y="186690"/>
                </a:cubicBezTo>
                <a:cubicBezTo>
                  <a:pt x="580391" y="180468"/>
                  <a:pt x="584073" y="173228"/>
                  <a:pt x="584073" y="164846"/>
                </a:cubicBezTo>
                <a:cubicBezTo>
                  <a:pt x="584073" y="159512"/>
                  <a:pt x="582550" y="154940"/>
                  <a:pt x="579375" y="151131"/>
                </a:cubicBezTo>
                <a:cubicBezTo>
                  <a:pt x="576200" y="147321"/>
                  <a:pt x="570738" y="144018"/>
                  <a:pt x="562864" y="141352"/>
                </a:cubicBezTo>
                <a:cubicBezTo>
                  <a:pt x="557531" y="139446"/>
                  <a:pt x="545338" y="136144"/>
                  <a:pt x="526288" y="131446"/>
                </a:cubicBezTo>
                <a:cubicBezTo>
                  <a:pt x="501651" y="125349"/>
                  <a:pt x="484506" y="117856"/>
                  <a:pt x="474600" y="108966"/>
                </a:cubicBezTo>
                <a:cubicBezTo>
                  <a:pt x="460629" y="96521"/>
                  <a:pt x="453645" y="81281"/>
                  <a:pt x="453645" y="63246"/>
                </a:cubicBezTo>
                <a:cubicBezTo>
                  <a:pt x="453645" y="51690"/>
                  <a:pt x="456947" y="40894"/>
                  <a:pt x="463423" y="30862"/>
                </a:cubicBezTo>
                <a:cubicBezTo>
                  <a:pt x="470028" y="20828"/>
                  <a:pt x="479426" y="13081"/>
                  <a:pt x="491745" y="7874"/>
                </a:cubicBezTo>
                <a:cubicBezTo>
                  <a:pt x="504191" y="2668"/>
                  <a:pt x="519050" y="0"/>
                  <a:pt x="536448" y="0"/>
                </a:cubicBezTo>
                <a:close/>
                <a:moveTo>
                  <a:pt x="1672972" y="3001391"/>
                </a:moveTo>
                <a:moveTo>
                  <a:pt x="326645" y="0"/>
                </a:moveTo>
                <a:cubicBezTo>
                  <a:pt x="354331" y="0"/>
                  <a:pt x="376936" y="8128"/>
                  <a:pt x="394208" y="24639"/>
                </a:cubicBezTo>
                <a:cubicBezTo>
                  <a:pt x="404495" y="34290"/>
                  <a:pt x="412242" y="48261"/>
                  <a:pt x="417450" y="66421"/>
                </a:cubicBezTo>
                <a:lnTo>
                  <a:pt x="372110" y="77216"/>
                </a:lnTo>
                <a:cubicBezTo>
                  <a:pt x="369444" y="65406"/>
                  <a:pt x="363856" y="56134"/>
                  <a:pt x="355347" y="49403"/>
                </a:cubicBezTo>
                <a:cubicBezTo>
                  <a:pt x="346838" y="42546"/>
                  <a:pt x="336423" y="39116"/>
                  <a:pt x="324232" y="39116"/>
                </a:cubicBezTo>
                <a:cubicBezTo>
                  <a:pt x="307467" y="39116"/>
                  <a:pt x="293752" y="45212"/>
                  <a:pt x="283338" y="57277"/>
                </a:cubicBezTo>
                <a:cubicBezTo>
                  <a:pt x="272797" y="69343"/>
                  <a:pt x="267589" y="88900"/>
                  <a:pt x="267589" y="115952"/>
                </a:cubicBezTo>
                <a:cubicBezTo>
                  <a:pt x="267589" y="144653"/>
                  <a:pt x="272797" y="164974"/>
                  <a:pt x="283083" y="177165"/>
                </a:cubicBezTo>
                <a:cubicBezTo>
                  <a:pt x="293370" y="189358"/>
                  <a:pt x="306832" y="195453"/>
                  <a:pt x="323342" y="195453"/>
                </a:cubicBezTo>
                <a:cubicBezTo>
                  <a:pt x="335535" y="195453"/>
                  <a:pt x="345948" y="191643"/>
                  <a:pt x="354711" y="183896"/>
                </a:cubicBezTo>
                <a:cubicBezTo>
                  <a:pt x="363475" y="176149"/>
                  <a:pt x="369825" y="163958"/>
                  <a:pt x="373635" y="147321"/>
                </a:cubicBezTo>
                <a:lnTo>
                  <a:pt x="418085" y="161418"/>
                </a:lnTo>
                <a:cubicBezTo>
                  <a:pt x="411226" y="186183"/>
                  <a:pt x="399923" y="204597"/>
                  <a:pt x="384048" y="216536"/>
                </a:cubicBezTo>
                <a:cubicBezTo>
                  <a:pt x="368301" y="228600"/>
                  <a:pt x="348107" y="234569"/>
                  <a:pt x="323851" y="234569"/>
                </a:cubicBezTo>
                <a:cubicBezTo>
                  <a:pt x="293625" y="234569"/>
                  <a:pt x="268859" y="224283"/>
                  <a:pt x="249556" y="203709"/>
                </a:cubicBezTo>
                <a:cubicBezTo>
                  <a:pt x="230125" y="183134"/>
                  <a:pt x="220345" y="155068"/>
                  <a:pt x="220345" y="119253"/>
                </a:cubicBezTo>
                <a:cubicBezTo>
                  <a:pt x="220345" y="81534"/>
                  <a:pt x="230125" y="52197"/>
                  <a:pt x="249683" y="31369"/>
                </a:cubicBezTo>
                <a:cubicBezTo>
                  <a:pt x="269114" y="10415"/>
                  <a:pt x="294767" y="0"/>
                  <a:pt x="326645" y="0"/>
                </a:cubicBezTo>
                <a:close/>
                <a:moveTo>
                  <a:pt x="1672972" y="3001391"/>
                </a:moveTo>
              </a:path>
            </a:pathLst>
          </a:custGeom>
          <a:solidFill>
            <a:srgbClr val="953735">
              <a:alpha val="100000"/>
            </a:srgbClr>
          </a:solidFill>
          <a:ln w="914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13" name="Freeform 113"/>
          <p:cNvSpPr/>
          <p:nvPr/>
        </p:nvSpPr>
        <p:spPr>
          <a:xfrm>
            <a:off x="1328419" y="3856609"/>
            <a:ext cx="629920" cy="234824"/>
          </a:xfrm>
          <a:custGeom>
            <a:avLst/>
            <a:gdLst/>
            <a:ahLst/>
            <a:cxnLst/>
            <a:rect l="0" t="0" r="0" b="0"/>
            <a:pathLst>
              <a:path w="629920" h="234824">
                <a:moveTo>
                  <a:pt x="45847" y="131827"/>
                </a:moveTo>
                <a:lnTo>
                  <a:pt x="45847" y="192533"/>
                </a:lnTo>
                <a:lnTo>
                  <a:pt x="88266" y="192533"/>
                </a:lnTo>
                <a:cubicBezTo>
                  <a:pt x="104775" y="192533"/>
                  <a:pt x="115189" y="192024"/>
                  <a:pt x="119634" y="191136"/>
                </a:cubicBezTo>
                <a:cubicBezTo>
                  <a:pt x="126492" y="189865"/>
                  <a:pt x="131953" y="186818"/>
                  <a:pt x="136272" y="182118"/>
                </a:cubicBezTo>
                <a:cubicBezTo>
                  <a:pt x="140589" y="177293"/>
                  <a:pt x="142748" y="170815"/>
                  <a:pt x="142748" y="162815"/>
                </a:cubicBezTo>
                <a:cubicBezTo>
                  <a:pt x="142748" y="155956"/>
                  <a:pt x="141097" y="150241"/>
                  <a:pt x="137795" y="145415"/>
                </a:cubicBezTo>
                <a:cubicBezTo>
                  <a:pt x="134494" y="140716"/>
                  <a:pt x="129667" y="137287"/>
                  <a:pt x="123444" y="135128"/>
                </a:cubicBezTo>
                <a:cubicBezTo>
                  <a:pt x="117222" y="132969"/>
                  <a:pt x="103633" y="131827"/>
                  <a:pt x="82805" y="131827"/>
                </a:cubicBezTo>
                <a:close/>
                <a:moveTo>
                  <a:pt x="1541145" y="3001391"/>
                </a:moveTo>
                <a:moveTo>
                  <a:pt x="45847" y="41656"/>
                </a:moveTo>
                <a:lnTo>
                  <a:pt x="45847" y="94108"/>
                </a:lnTo>
                <a:lnTo>
                  <a:pt x="75819" y="94108"/>
                </a:lnTo>
                <a:cubicBezTo>
                  <a:pt x="93727" y="94108"/>
                  <a:pt x="104775" y="93853"/>
                  <a:pt x="109094" y="93346"/>
                </a:cubicBezTo>
                <a:cubicBezTo>
                  <a:pt x="116967" y="92330"/>
                  <a:pt x="123191" y="89662"/>
                  <a:pt x="127636" y="85218"/>
                </a:cubicBezTo>
                <a:cubicBezTo>
                  <a:pt x="132081" y="80646"/>
                  <a:pt x="134367" y="74803"/>
                  <a:pt x="134367" y="67437"/>
                </a:cubicBezTo>
                <a:cubicBezTo>
                  <a:pt x="134367" y="60452"/>
                  <a:pt x="132461" y="54737"/>
                  <a:pt x="128525" y="50419"/>
                </a:cubicBezTo>
                <a:cubicBezTo>
                  <a:pt x="124714" y="45974"/>
                  <a:pt x="118872" y="43308"/>
                  <a:pt x="111253" y="42418"/>
                </a:cubicBezTo>
                <a:cubicBezTo>
                  <a:pt x="106808" y="41911"/>
                  <a:pt x="93727" y="41656"/>
                  <a:pt x="72136" y="41656"/>
                </a:cubicBezTo>
                <a:close/>
                <a:moveTo>
                  <a:pt x="1631316" y="3001391"/>
                </a:moveTo>
                <a:moveTo>
                  <a:pt x="0" y="3811"/>
                </a:moveTo>
                <a:lnTo>
                  <a:pt x="90678" y="3811"/>
                </a:lnTo>
                <a:cubicBezTo>
                  <a:pt x="108713" y="3811"/>
                  <a:pt x="122047" y="4572"/>
                  <a:pt x="130938" y="6096"/>
                </a:cubicBezTo>
                <a:cubicBezTo>
                  <a:pt x="139700" y="7621"/>
                  <a:pt x="147575" y="10668"/>
                  <a:pt x="154559" y="15494"/>
                </a:cubicBezTo>
                <a:cubicBezTo>
                  <a:pt x="161544" y="20193"/>
                  <a:pt x="167386" y="26543"/>
                  <a:pt x="171958" y="34418"/>
                </a:cubicBezTo>
                <a:cubicBezTo>
                  <a:pt x="176658" y="42291"/>
                  <a:pt x="178944" y="51181"/>
                  <a:pt x="178944" y="60961"/>
                </a:cubicBezTo>
                <a:cubicBezTo>
                  <a:pt x="178944" y="71628"/>
                  <a:pt x="176022" y="81281"/>
                  <a:pt x="170308" y="90171"/>
                </a:cubicBezTo>
                <a:cubicBezTo>
                  <a:pt x="164592" y="99061"/>
                  <a:pt x="156845" y="105791"/>
                  <a:pt x="147067" y="110237"/>
                </a:cubicBezTo>
                <a:cubicBezTo>
                  <a:pt x="160909" y="114174"/>
                  <a:pt x="171450" y="121031"/>
                  <a:pt x="178944" y="130811"/>
                </a:cubicBezTo>
                <a:cubicBezTo>
                  <a:pt x="186309" y="140462"/>
                  <a:pt x="190119" y="151893"/>
                  <a:pt x="190119" y="164974"/>
                </a:cubicBezTo>
                <a:cubicBezTo>
                  <a:pt x="190119" y="175261"/>
                  <a:pt x="187706" y="185293"/>
                  <a:pt x="182881" y="195072"/>
                </a:cubicBezTo>
                <a:cubicBezTo>
                  <a:pt x="178055" y="204852"/>
                  <a:pt x="171578" y="212599"/>
                  <a:pt x="163195" y="218440"/>
                </a:cubicBezTo>
                <a:cubicBezTo>
                  <a:pt x="154941" y="224283"/>
                  <a:pt x="144653" y="227839"/>
                  <a:pt x="132461" y="229236"/>
                </a:cubicBezTo>
                <a:cubicBezTo>
                  <a:pt x="124842" y="229997"/>
                  <a:pt x="106427" y="230506"/>
                  <a:pt x="77217" y="230759"/>
                </a:cubicBezTo>
                <a:lnTo>
                  <a:pt x="0" y="230759"/>
                </a:lnTo>
                <a:close/>
                <a:moveTo>
                  <a:pt x="1669161" y="3001391"/>
                </a:moveTo>
                <a:moveTo>
                  <a:pt x="536448" y="0"/>
                </a:moveTo>
                <a:cubicBezTo>
                  <a:pt x="564897" y="0"/>
                  <a:pt x="586360" y="6224"/>
                  <a:pt x="600710" y="18669"/>
                </a:cubicBezTo>
                <a:cubicBezTo>
                  <a:pt x="615188" y="31243"/>
                  <a:pt x="622682" y="47880"/>
                  <a:pt x="623444" y="68708"/>
                </a:cubicBezTo>
                <a:lnTo>
                  <a:pt x="577597" y="70740"/>
                </a:lnTo>
                <a:cubicBezTo>
                  <a:pt x="575691" y="59056"/>
                  <a:pt x="571501" y="50674"/>
                  <a:pt x="565023" y="45593"/>
                </a:cubicBezTo>
                <a:cubicBezTo>
                  <a:pt x="558547" y="40514"/>
                  <a:pt x="548895" y="37846"/>
                  <a:pt x="535941" y="37846"/>
                </a:cubicBezTo>
                <a:cubicBezTo>
                  <a:pt x="522732" y="37846"/>
                  <a:pt x="512319" y="40640"/>
                  <a:pt x="504698" y="46102"/>
                </a:cubicBezTo>
                <a:cubicBezTo>
                  <a:pt x="499873" y="49658"/>
                  <a:pt x="497460" y="54356"/>
                  <a:pt x="497460" y="60199"/>
                </a:cubicBezTo>
                <a:cubicBezTo>
                  <a:pt x="497460" y="65533"/>
                  <a:pt x="499745" y="70105"/>
                  <a:pt x="504317" y="73915"/>
                </a:cubicBezTo>
                <a:cubicBezTo>
                  <a:pt x="510032" y="78868"/>
                  <a:pt x="524129" y="83821"/>
                  <a:pt x="546354" y="89155"/>
                </a:cubicBezTo>
                <a:cubicBezTo>
                  <a:pt x="568707" y="94362"/>
                  <a:pt x="585089" y="99822"/>
                  <a:pt x="595757" y="105411"/>
                </a:cubicBezTo>
                <a:cubicBezTo>
                  <a:pt x="606553" y="111125"/>
                  <a:pt x="614807" y="118746"/>
                  <a:pt x="620904" y="128524"/>
                </a:cubicBezTo>
                <a:cubicBezTo>
                  <a:pt x="626873" y="138303"/>
                  <a:pt x="629920" y="150368"/>
                  <a:pt x="629920" y="164719"/>
                </a:cubicBezTo>
                <a:cubicBezTo>
                  <a:pt x="629920" y="177674"/>
                  <a:pt x="626364" y="189865"/>
                  <a:pt x="619126" y="201168"/>
                </a:cubicBezTo>
                <a:cubicBezTo>
                  <a:pt x="611886" y="212599"/>
                  <a:pt x="601726" y="220981"/>
                  <a:pt x="588519" y="226441"/>
                </a:cubicBezTo>
                <a:cubicBezTo>
                  <a:pt x="575310" y="232030"/>
                  <a:pt x="558801" y="234824"/>
                  <a:pt x="539116" y="234824"/>
                </a:cubicBezTo>
                <a:cubicBezTo>
                  <a:pt x="510413" y="234824"/>
                  <a:pt x="488316" y="228093"/>
                  <a:pt x="472948" y="214884"/>
                </a:cubicBezTo>
                <a:cubicBezTo>
                  <a:pt x="457582" y="201677"/>
                  <a:pt x="448438" y="182372"/>
                  <a:pt x="445389" y="156972"/>
                </a:cubicBezTo>
                <a:lnTo>
                  <a:pt x="489966" y="152655"/>
                </a:lnTo>
                <a:cubicBezTo>
                  <a:pt x="492760" y="167514"/>
                  <a:pt x="498095" y="178562"/>
                  <a:pt x="506350" y="185547"/>
                </a:cubicBezTo>
                <a:cubicBezTo>
                  <a:pt x="514604" y="192533"/>
                  <a:pt x="525654" y="196089"/>
                  <a:pt x="539497" y="196089"/>
                </a:cubicBezTo>
                <a:cubicBezTo>
                  <a:pt x="554356" y="196089"/>
                  <a:pt x="565404" y="192914"/>
                  <a:pt x="572898" y="186690"/>
                </a:cubicBezTo>
                <a:cubicBezTo>
                  <a:pt x="580391" y="180468"/>
                  <a:pt x="584073" y="173228"/>
                  <a:pt x="584073" y="164846"/>
                </a:cubicBezTo>
                <a:cubicBezTo>
                  <a:pt x="584073" y="159512"/>
                  <a:pt x="582550" y="154940"/>
                  <a:pt x="579375" y="151131"/>
                </a:cubicBezTo>
                <a:cubicBezTo>
                  <a:pt x="576200" y="147321"/>
                  <a:pt x="570738" y="144018"/>
                  <a:pt x="562864" y="141352"/>
                </a:cubicBezTo>
                <a:cubicBezTo>
                  <a:pt x="557531" y="139446"/>
                  <a:pt x="545338" y="136144"/>
                  <a:pt x="526288" y="131446"/>
                </a:cubicBezTo>
                <a:cubicBezTo>
                  <a:pt x="501651" y="125349"/>
                  <a:pt x="484506" y="117856"/>
                  <a:pt x="474600" y="108966"/>
                </a:cubicBezTo>
                <a:cubicBezTo>
                  <a:pt x="460629" y="96521"/>
                  <a:pt x="453645" y="81281"/>
                  <a:pt x="453645" y="63246"/>
                </a:cubicBezTo>
                <a:cubicBezTo>
                  <a:pt x="453645" y="51690"/>
                  <a:pt x="456947" y="40894"/>
                  <a:pt x="463423" y="30862"/>
                </a:cubicBezTo>
                <a:cubicBezTo>
                  <a:pt x="470028" y="20828"/>
                  <a:pt x="479426" y="13081"/>
                  <a:pt x="491745" y="7874"/>
                </a:cubicBezTo>
                <a:cubicBezTo>
                  <a:pt x="504191" y="2668"/>
                  <a:pt x="519050" y="0"/>
                  <a:pt x="536448" y="0"/>
                </a:cubicBezTo>
                <a:close/>
                <a:moveTo>
                  <a:pt x="1672972" y="3001391"/>
                </a:moveTo>
                <a:moveTo>
                  <a:pt x="326645" y="0"/>
                </a:moveTo>
                <a:cubicBezTo>
                  <a:pt x="354331" y="0"/>
                  <a:pt x="376936" y="8128"/>
                  <a:pt x="394208" y="24639"/>
                </a:cubicBezTo>
                <a:cubicBezTo>
                  <a:pt x="404495" y="34290"/>
                  <a:pt x="412242" y="48261"/>
                  <a:pt x="417450" y="66421"/>
                </a:cubicBezTo>
                <a:lnTo>
                  <a:pt x="372110" y="77216"/>
                </a:lnTo>
                <a:cubicBezTo>
                  <a:pt x="369444" y="65406"/>
                  <a:pt x="363856" y="56134"/>
                  <a:pt x="355347" y="49403"/>
                </a:cubicBezTo>
                <a:cubicBezTo>
                  <a:pt x="346838" y="42546"/>
                  <a:pt x="336423" y="39116"/>
                  <a:pt x="324232" y="39116"/>
                </a:cubicBezTo>
                <a:cubicBezTo>
                  <a:pt x="307467" y="39116"/>
                  <a:pt x="293752" y="45212"/>
                  <a:pt x="283338" y="57277"/>
                </a:cubicBezTo>
                <a:cubicBezTo>
                  <a:pt x="272797" y="69343"/>
                  <a:pt x="267589" y="88900"/>
                  <a:pt x="267589" y="115952"/>
                </a:cubicBezTo>
                <a:cubicBezTo>
                  <a:pt x="267589" y="144653"/>
                  <a:pt x="272797" y="164974"/>
                  <a:pt x="283083" y="177165"/>
                </a:cubicBezTo>
                <a:cubicBezTo>
                  <a:pt x="293370" y="189358"/>
                  <a:pt x="306832" y="195453"/>
                  <a:pt x="323342" y="195453"/>
                </a:cubicBezTo>
                <a:cubicBezTo>
                  <a:pt x="335535" y="195453"/>
                  <a:pt x="345948" y="191643"/>
                  <a:pt x="354711" y="183896"/>
                </a:cubicBezTo>
                <a:cubicBezTo>
                  <a:pt x="363475" y="176149"/>
                  <a:pt x="369825" y="163958"/>
                  <a:pt x="373635" y="147321"/>
                </a:cubicBezTo>
                <a:lnTo>
                  <a:pt x="418085" y="161418"/>
                </a:lnTo>
                <a:cubicBezTo>
                  <a:pt x="411226" y="186183"/>
                  <a:pt x="399923" y="204597"/>
                  <a:pt x="384048" y="216536"/>
                </a:cubicBezTo>
                <a:cubicBezTo>
                  <a:pt x="368301" y="228600"/>
                  <a:pt x="348107" y="234569"/>
                  <a:pt x="323851" y="234569"/>
                </a:cubicBezTo>
                <a:cubicBezTo>
                  <a:pt x="293625" y="234569"/>
                  <a:pt x="268859" y="224283"/>
                  <a:pt x="249556" y="203709"/>
                </a:cubicBezTo>
                <a:cubicBezTo>
                  <a:pt x="230125" y="183134"/>
                  <a:pt x="220345" y="155068"/>
                  <a:pt x="220345" y="119253"/>
                </a:cubicBezTo>
                <a:cubicBezTo>
                  <a:pt x="220345" y="81534"/>
                  <a:pt x="230125" y="52197"/>
                  <a:pt x="249683" y="31369"/>
                </a:cubicBezTo>
                <a:cubicBezTo>
                  <a:pt x="269114" y="10415"/>
                  <a:pt x="294767" y="0"/>
                  <a:pt x="326645" y="0"/>
                </a:cubicBezTo>
                <a:close/>
                <a:moveTo>
                  <a:pt x="1672972" y="3001391"/>
                </a:moveTo>
              </a:path>
            </a:pathLst>
          </a:custGeom>
          <a:noFill/>
          <a:ln w="9144" cap="flat" cmpd="sng">
            <a:solidFill>
              <a:srgbClr val="5C43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14" name="Picture 11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5960" y="4078212"/>
            <a:ext cx="528637" cy="248297"/>
          </a:xfrm>
          <a:prstGeom prst="rect">
            <a:avLst/>
          </a:prstGeom>
          <a:noFill/>
        </p:spPr>
      </p:pic>
      <p:sp>
        <p:nvSpPr>
          <p:cNvPr id="115" name="Freeform 115"/>
          <p:cNvSpPr/>
          <p:nvPr/>
        </p:nvSpPr>
        <p:spPr>
          <a:xfrm>
            <a:off x="1978660" y="3859530"/>
            <a:ext cx="508000" cy="231648"/>
          </a:xfrm>
          <a:custGeom>
            <a:avLst/>
            <a:gdLst/>
            <a:ahLst/>
            <a:cxnLst/>
            <a:rect l="0" t="0" r="0" b="0"/>
            <a:pathLst>
              <a:path w="508000" h="231648">
                <a:moveTo>
                  <a:pt x="92837" y="66422"/>
                </a:moveTo>
                <a:lnTo>
                  <a:pt x="40640" y="143891"/>
                </a:lnTo>
                <a:lnTo>
                  <a:pt x="92837" y="143891"/>
                </a:lnTo>
                <a:close/>
                <a:moveTo>
                  <a:pt x="953388" y="2998470"/>
                </a:moveTo>
                <a:moveTo>
                  <a:pt x="257810" y="36069"/>
                </a:moveTo>
                <a:cubicBezTo>
                  <a:pt x="252603" y="36069"/>
                  <a:pt x="247904" y="37719"/>
                  <a:pt x="243713" y="41148"/>
                </a:cubicBezTo>
                <a:cubicBezTo>
                  <a:pt x="239648" y="44450"/>
                  <a:pt x="236473" y="50419"/>
                  <a:pt x="234188" y="59182"/>
                </a:cubicBezTo>
                <a:cubicBezTo>
                  <a:pt x="231140" y="70359"/>
                  <a:pt x="229616" y="89281"/>
                  <a:pt x="229616" y="115951"/>
                </a:cubicBezTo>
                <a:cubicBezTo>
                  <a:pt x="229616" y="142494"/>
                  <a:pt x="231013" y="160782"/>
                  <a:pt x="233679" y="170816"/>
                </a:cubicBezTo>
                <a:cubicBezTo>
                  <a:pt x="236347" y="180722"/>
                  <a:pt x="239775" y="187325"/>
                  <a:pt x="243840" y="190628"/>
                </a:cubicBezTo>
                <a:cubicBezTo>
                  <a:pt x="247904" y="193929"/>
                  <a:pt x="252603" y="195581"/>
                  <a:pt x="257810" y="195581"/>
                </a:cubicBezTo>
                <a:cubicBezTo>
                  <a:pt x="263144" y="195581"/>
                  <a:pt x="267842" y="193929"/>
                  <a:pt x="271907" y="190628"/>
                </a:cubicBezTo>
                <a:cubicBezTo>
                  <a:pt x="276097" y="187198"/>
                  <a:pt x="279272" y="181229"/>
                  <a:pt x="281559" y="172594"/>
                </a:cubicBezTo>
                <a:cubicBezTo>
                  <a:pt x="284479" y="161418"/>
                  <a:pt x="286004" y="142494"/>
                  <a:pt x="286004" y="115951"/>
                </a:cubicBezTo>
                <a:cubicBezTo>
                  <a:pt x="286004" y="89281"/>
                  <a:pt x="284607" y="70994"/>
                  <a:pt x="281940" y="61088"/>
                </a:cubicBezTo>
                <a:cubicBezTo>
                  <a:pt x="279272" y="51054"/>
                  <a:pt x="275970" y="44450"/>
                  <a:pt x="271779" y="41148"/>
                </a:cubicBezTo>
                <a:cubicBezTo>
                  <a:pt x="267716" y="37719"/>
                  <a:pt x="263144" y="36069"/>
                  <a:pt x="257810" y="36069"/>
                </a:cubicBezTo>
                <a:close/>
                <a:moveTo>
                  <a:pt x="983741" y="2998470"/>
                </a:moveTo>
                <a:moveTo>
                  <a:pt x="435991" y="0"/>
                </a:moveTo>
                <a:cubicBezTo>
                  <a:pt x="458342" y="0"/>
                  <a:pt x="475995" y="6097"/>
                  <a:pt x="488822" y="18162"/>
                </a:cubicBezTo>
                <a:cubicBezTo>
                  <a:pt x="501522" y="30226"/>
                  <a:pt x="508000" y="45213"/>
                  <a:pt x="508000" y="63119"/>
                </a:cubicBezTo>
                <a:cubicBezTo>
                  <a:pt x="508000" y="73406"/>
                  <a:pt x="506094" y="83059"/>
                  <a:pt x="502538" y="92329"/>
                </a:cubicBezTo>
                <a:cubicBezTo>
                  <a:pt x="498856" y="101600"/>
                  <a:pt x="493013" y="111253"/>
                  <a:pt x="485013" y="121285"/>
                </a:cubicBezTo>
                <a:cubicBezTo>
                  <a:pt x="479806" y="128016"/>
                  <a:pt x="470281" y="137669"/>
                  <a:pt x="456565" y="150241"/>
                </a:cubicBezTo>
                <a:cubicBezTo>
                  <a:pt x="442848" y="162941"/>
                  <a:pt x="434213" y="171197"/>
                  <a:pt x="430529" y="175388"/>
                </a:cubicBezTo>
                <a:cubicBezTo>
                  <a:pt x="426847" y="179451"/>
                  <a:pt x="423925" y="183516"/>
                  <a:pt x="421640" y="187453"/>
                </a:cubicBezTo>
                <a:lnTo>
                  <a:pt x="508000" y="187453"/>
                </a:lnTo>
                <a:lnTo>
                  <a:pt x="508000" y="227838"/>
                </a:lnTo>
                <a:lnTo>
                  <a:pt x="355472" y="227838"/>
                </a:lnTo>
                <a:cubicBezTo>
                  <a:pt x="357123" y="212598"/>
                  <a:pt x="362076" y="198120"/>
                  <a:pt x="370332" y="184404"/>
                </a:cubicBezTo>
                <a:cubicBezTo>
                  <a:pt x="378587" y="170688"/>
                  <a:pt x="394969" y="152654"/>
                  <a:pt x="419354" y="130048"/>
                </a:cubicBezTo>
                <a:cubicBezTo>
                  <a:pt x="438912" y="111760"/>
                  <a:pt x="450976" y="99315"/>
                  <a:pt x="455294" y="92838"/>
                </a:cubicBezTo>
                <a:cubicBezTo>
                  <a:pt x="461391" y="83947"/>
                  <a:pt x="464312" y="75057"/>
                  <a:pt x="464312" y="66294"/>
                </a:cubicBezTo>
                <a:cubicBezTo>
                  <a:pt x="464312" y="56516"/>
                  <a:pt x="461772" y="49150"/>
                  <a:pt x="456565" y="43943"/>
                </a:cubicBezTo>
                <a:cubicBezTo>
                  <a:pt x="451357" y="38609"/>
                  <a:pt x="444119" y="36069"/>
                  <a:pt x="434975" y="36069"/>
                </a:cubicBezTo>
                <a:cubicBezTo>
                  <a:pt x="425831" y="36069"/>
                  <a:pt x="418591" y="38735"/>
                  <a:pt x="413257" y="44323"/>
                </a:cubicBezTo>
                <a:cubicBezTo>
                  <a:pt x="407923" y="49785"/>
                  <a:pt x="404748" y="58801"/>
                  <a:pt x="403987" y="71501"/>
                </a:cubicBezTo>
                <a:lnTo>
                  <a:pt x="360679" y="67184"/>
                </a:lnTo>
                <a:cubicBezTo>
                  <a:pt x="363219" y="43181"/>
                  <a:pt x="371347" y="26035"/>
                  <a:pt x="384937" y="15622"/>
                </a:cubicBezTo>
                <a:cubicBezTo>
                  <a:pt x="398525" y="5207"/>
                  <a:pt x="415544" y="0"/>
                  <a:pt x="435991" y="0"/>
                </a:cubicBezTo>
                <a:close/>
                <a:moveTo>
                  <a:pt x="1019810" y="2998470"/>
                </a:moveTo>
                <a:moveTo>
                  <a:pt x="257810" y="0"/>
                </a:moveTo>
                <a:cubicBezTo>
                  <a:pt x="279781" y="0"/>
                  <a:pt x="297053" y="7875"/>
                  <a:pt x="309372" y="23495"/>
                </a:cubicBezTo>
                <a:cubicBezTo>
                  <a:pt x="324104" y="42038"/>
                  <a:pt x="331469" y="72898"/>
                  <a:pt x="331469" y="115951"/>
                </a:cubicBezTo>
                <a:cubicBezTo>
                  <a:pt x="331469" y="158878"/>
                  <a:pt x="324104" y="189738"/>
                  <a:pt x="309244" y="208535"/>
                </a:cubicBezTo>
                <a:cubicBezTo>
                  <a:pt x="296925" y="224028"/>
                  <a:pt x="279781" y="231648"/>
                  <a:pt x="257810" y="231648"/>
                </a:cubicBezTo>
                <a:cubicBezTo>
                  <a:pt x="235712" y="231648"/>
                  <a:pt x="217932" y="223266"/>
                  <a:pt x="204469" y="206248"/>
                </a:cubicBezTo>
                <a:cubicBezTo>
                  <a:pt x="190881" y="189231"/>
                  <a:pt x="184150" y="159004"/>
                  <a:pt x="184150" y="115444"/>
                </a:cubicBezTo>
                <a:cubicBezTo>
                  <a:pt x="184150" y="72772"/>
                  <a:pt x="191642" y="42038"/>
                  <a:pt x="206501" y="23241"/>
                </a:cubicBezTo>
                <a:cubicBezTo>
                  <a:pt x="218694" y="7747"/>
                  <a:pt x="235838" y="0"/>
                  <a:pt x="257810" y="0"/>
                </a:cubicBezTo>
                <a:close/>
                <a:moveTo>
                  <a:pt x="1019810" y="2998470"/>
                </a:moveTo>
                <a:moveTo>
                  <a:pt x="98425" y="0"/>
                </a:moveTo>
                <a:lnTo>
                  <a:pt x="134873" y="0"/>
                </a:lnTo>
                <a:lnTo>
                  <a:pt x="134873" y="143891"/>
                </a:lnTo>
                <a:lnTo>
                  <a:pt x="163067" y="143891"/>
                </a:lnTo>
                <a:lnTo>
                  <a:pt x="163067" y="182119"/>
                </a:lnTo>
                <a:lnTo>
                  <a:pt x="134873" y="182119"/>
                </a:lnTo>
                <a:lnTo>
                  <a:pt x="134873" y="227838"/>
                </a:lnTo>
                <a:lnTo>
                  <a:pt x="92837" y="227838"/>
                </a:lnTo>
                <a:lnTo>
                  <a:pt x="92837" y="182119"/>
                </a:lnTo>
                <a:lnTo>
                  <a:pt x="0" y="182119"/>
                </a:lnTo>
                <a:lnTo>
                  <a:pt x="0" y="144145"/>
                </a:lnTo>
                <a:close/>
                <a:moveTo>
                  <a:pt x="1019810" y="2998470"/>
                </a:moveTo>
              </a:path>
            </a:pathLst>
          </a:custGeom>
          <a:solidFill>
            <a:srgbClr val="953735">
              <a:alpha val="100000"/>
            </a:srgbClr>
          </a:solidFill>
          <a:ln w="914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16" name="Freeform 116"/>
          <p:cNvSpPr/>
          <p:nvPr/>
        </p:nvSpPr>
        <p:spPr>
          <a:xfrm>
            <a:off x="1978660" y="3859530"/>
            <a:ext cx="508000" cy="231648"/>
          </a:xfrm>
          <a:custGeom>
            <a:avLst/>
            <a:gdLst/>
            <a:ahLst/>
            <a:cxnLst/>
            <a:rect l="0" t="0" r="0" b="0"/>
            <a:pathLst>
              <a:path w="508000" h="231648">
                <a:moveTo>
                  <a:pt x="92837" y="66422"/>
                </a:moveTo>
                <a:lnTo>
                  <a:pt x="40640" y="143891"/>
                </a:lnTo>
                <a:lnTo>
                  <a:pt x="92837" y="143891"/>
                </a:lnTo>
                <a:close/>
                <a:moveTo>
                  <a:pt x="953388" y="2998470"/>
                </a:moveTo>
                <a:moveTo>
                  <a:pt x="257810" y="36069"/>
                </a:moveTo>
                <a:cubicBezTo>
                  <a:pt x="252603" y="36069"/>
                  <a:pt x="247904" y="37719"/>
                  <a:pt x="243713" y="41148"/>
                </a:cubicBezTo>
                <a:cubicBezTo>
                  <a:pt x="239648" y="44450"/>
                  <a:pt x="236473" y="50419"/>
                  <a:pt x="234188" y="59182"/>
                </a:cubicBezTo>
                <a:cubicBezTo>
                  <a:pt x="231140" y="70359"/>
                  <a:pt x="229616" y="89281"/>
                  <a:pt x="229616" y="115951"/>
                </a:cubicBezTo>
                <a:cubicBezTo>
                  <a:pt x="229616" y="142494"/>
                  <a:pt x="231013" y="160782"/>
                  <a:pt x="233679" y="170816"/>
                </a:cubicBezTo>
                <a:cubicBezTo>
                  <a:pt x="236347" y="180722"/>
                  <a:pt x="239775" y="187325"/>
                  <a:pt x="243840" y="190628"/>
                </a:cubicBezTo>
                <a:cubicBezTo>
                  <a:pt x="247904" y="193929"/>
                  <a:pt x="252603" y="195581"/>
                  <a:pt x="257810" y="195581"/>
                </a:cubicBezTo>
                <a:cubicBezTo>
                  <a:pt x="263144" y="195581"/>
                  <a:pt x="267842" y="193929"/>
                  <a:pt x="271907" y="190628"/>
                </a:cubicBezTo>
                <a:cubicBezTo>
                  <a:pt x="276097" y="187198"/>
                  <a:pt x="279272" y="181229"/>
                  <a:pt x="281559" y="172594"/>
                </a:cubicBezTo>
                <a:cubicBezTo>
                  <a:pt x="284479" y="161418"/>
                  <a:pt x="286004" y="142494"/>
                  <a:pt x="286004" y="115951"/>
                </a:cubicBezTo>
                <a:cubicBezTo>
                  <a:pt x="286004" y="89281"/>
                  <a:pt x="284607" y="70994"/>
                  <a:pt x="281940" y="61088"/>
                </a:cubicBezTo>
                <a:cubicBezTo>
                  <a:pt x="279272" y="51054"/>
                  <a:pt x="275970" y="44450"/>
                  <a:pt x="271779" y="41148"/>
                </a:cubicBezTo>
                <a:cubicBezTo>
                  <a:pt x="267716" y="37719"/>
                  <a:pt x="263144" y="36069"/>
                  <a:pt x="257810" y="36069"/>
                </a:cubicBezTo>
                <a:close/>
                <a:moveTo>
                  <a:pt x="983741" y="2998470"/>
                </a:moveTo>
                <a:moveTo>
                  <a:pt x="435991" y="0"/>
                </a:moveTo>
                <a:cubicBezTo>
                  <a:pt x="458342" y="0"/>
                  <a:pt x="475995" y="6097"/>
                  <a:pt x="488822" y="18162"/>
                </a:cubicBezTo>
                <a:cubicBezTo>
                  <a:pt x="501522" y="30226"/>
                  <a:pt x="508000" y="45213"/>
                  <a:pt x="508000" y="63119"/>
                </a:cubicBezTo>
                <a:cubicBezTo>
                  <a:pt x="508000" y="73406"/>
                  <a:pt x="506094" y="83059"/>
                  <a:pt x="502538" y="92329"/>
                </a:cubicBezTo>
                <a:cubicBezTo>
                  <a:pt x="498856" y="101600"/>
                  <a:pt x="493013" y="111253"/>
                  <a:pt x="485013" y="121285"/>
                </a:cubicBezTo>
                <a:cubicBezTo>
                  <a:pt x="479806" y="128016"/>
                  <a:pt x="470281" y="137669"/>
                  <a:pt x="456565" y="150241"/>
                </a:cubicBezTo>
                <a:cubicBezTo>
                  <a:pt x="442848" y="162941"/>
                  <a:pt x="434213" y="171197"/>
                  <a:pt x="430529" y="175388"/>
                </a:cubicBezTo>
                <a:cubicBezTo>
                  <a:pt x="426847" y="179451"/>
                  <a:pt x="423925" y="183516"/>
                  <a:pt x="421640" y="187453"/>
                </a:cubicBezTo>
                <a:lnTo>
                  <a:pt x="508000" y="187453"/>
                </a:lnTo>
                <a:lnTo>
                  <a:pt x="508000" y="227838"/>
                </a:lnTo>
                <a:lnTo>
                  <a:pt x="355472" y="227838"/>
                </a:lnTo>
                <a:cubicBezTo>
                  <a:pt x="357123" y="212598"/>
                  <a:pt x="362076" y="198120"/>
                  <a:pt x="370332" y="184404"/>
                </a:cubicBezTo>
                <a:cubicBezTo>
                  <a:pt x="378587" y="170688"/>
                  <a:pt x="394969" y="152654"/>
                  <a:pt x="419354" y="130048"/>
                </a:cubicBezTo>
                <a:cubicBezTo>
                  <a:pt x="438912" y="111760"/>
                  <a:pt x="450976" y="99315"/>
                  <a:pt x="455294" y="92838"/>
                </a:cubicBezTo>
                <a:cubicBezTo>
                  <a:pt x="461391" y="83947"/>
                  <a:pt x="464312" y="75057"/>
                  <a:pt x="464312" y="66294"/>
                </a:cubicBezTo>
                <a:cubicBezTo>
                  <a:pt x="464312" y="56516"/>
                  <a:pt x="461772" y="49150"/>
                  <a:pt x="456565" y="43943"/>
                </a:cubicBezTo>
                <a:cubicBezTo>
                  <a:pt x="451357" y="38609"/>
                  <a:pt x="444119" y="36069"/>
                  <a:pt x="434975" y="36069"/>
                </a:cubicBezTo>
                <a:cubicBezTo>
                  <a:pt x="425831" y="36069"/>
                  <a:pt x="418591" y="38735"/>
                  <a:pt x="413257" y="44323"/>
                </a:cubicBezTo>
                <a:cubicBezTo>
                  <a:pt x="407923" y="49785"/>
                  <a:pt x="404748" y="58801"/>
                  <a:pt x="403987" y="71501"/>
                </a:cubicBezTo>
                <a:lnTo>
                  <a:pt x="360679" y="67184"/>
                </a:lnTo>
                <a:cubicBezTo>
                  <a:pt x="363219" y="43181"/>
                  <a:pt x="371347" y="26035"/>
                  <a:pt x="384937" y="15622"/>
                </a:cubicBezTo>
                <a:cubicBezTo>
                  <a:pt x="398525" y="5207"/>
                  <a:pt x="415544" y="0"/>
                  <a:pt x="435991" y="0"/>
                </a:cubicBezTo>
                <a:close/>
                <a:moveTo>
                  <a:pt x="1019810" y="2998470"/>
                </a:moveTo>
                <a:moveTo>
                  <a:pt x="257810" y="0"/>
                </a:moveTo>
                <a:cubicBezTo>
                  <a:pt x="279781" y="0"/>
                  <a:pt x="297053" y="7875"/>
                  <a:pt x="309372" y="23495"/>
                </a:cubicBezTo>
                <a:cubicBezTo>
                  <a:pt x="324104" y="42038"/>
                  <a:pt x="331469" y="72898"/>
                  <a:pt x="331469" y="115951"/>
                </a:cubicBezTo>
                <a:cubicBezTo>
                  <a:pt x="331469" y="158878"/>
                  <a:pt x="324104" y="189738"/>
                  <a:pt x="309244" y="208535"/>
                </a:cubicBezTo>
                <a:cubicBezTo>
                  <a:pt x="296925" y="224028"/>
                  <a:pt x="279781" y="231648"/>
                  <a:pt x="257810" y="231648"/>
                </a:cubicBezTo>
                <a:cubicBezTo>
                  <a:pt x="235712" y="231648"/>
                  <a:pt x="217932" y="223266"/>
                  <a:pt x="204469" y="206248"/>
                </a:cubicBezTo>
                <a:cubicBezTo>
                  <a:pt x="190881" y="189231"/>
                  <a:pt x="184150" y="159004"/>
                  <a:pt x="184150" y="115444"/>
                </a:cubicBezTo>
                <a:cubicBezTo>
                  <a:pt x="184150" y="72772"/>
                  <a:pt x="191642" y="42038"/>
                  <a:pt x="206501" y="23241"/>
                </a:cubicBezTo>
                <a:cubicBezTo>
                  <a:pt x="218694" y="7747"/>
                  <a:pt x="235838" y="0"/>
                  <a:pt x="257810" y="0"/>
                </a:cubicBezTo>
                <a:close/>
                <a:moveTo>
                  <a:pt x="1019810" y="2998470"/>
                </a:moveTo>
                <a:moveTo>
                  <a:pt x="98425" y="0"/>
                </a:moveTo>
                <a:lnTo>
                  <a:pt x="134873" y="0"/>
                </a:lnTo>
                <a:lnTo>
                  <a:pt x="134873" y="143891"/>
                </a:lnTo>
                <a:lnTo>
                  <a:pt x="163067" y="143891"/>
                </a:lnTo>
                <a:lnTo>
                  <a:pt x="163067" y="182119"/>
                </a:lnTo>
                <a:lnTo>
                  <a:pt x="134873" y="182119"/>
                </a:lnTo>
                <a:lnTo>
                  <a:pt x="134873" y="227838"/>
                </a:lnTo>
                <a:lnTo>
                  <a:pt x="92837" y="227838"/>
                </a:lnTo>
                <a:lnTo>
                  <a:pt x="92837" y="182119"/>
                </a:lnTo>
                <a:lnTo>
                  <a:pt x="0" y="182119"/>
                </a:lnTo>
                <a:lnTo>
                  <a:pt x="0" y="144145"/>
                </a:lnTo>
                <a:close/>
                <a:moveTo>
                  <a:pt x="1019810" y="2998470"/>
                </a:moveTo>
              </a:path>
            </a:pathLst>
          </a:custGeom>
          <a:noFill/>
          <a:ln w="9144" cap="flat" cmpd="sng">
            <a:solidFill>
              <a:srgbClr val="5C43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17" name="Rectangle 117"/>
          <p:cNvSpPr/>
          <p:nvPr/>
        </p:nvSpPr>
        <p:spPr>
          <a:xfrm>
            <a:off x="8817864" y="648827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</a:t>
            </a:r>
          </a:p>
        </p:txBody>
      </p:sp>
      <p:sp>
        <p:nvSpPr>
          <p:cNvPr id="118" name="Rectangle 118"/>
          <p:cNvSpPr/>
          <p:nvPr/>
        </p:nvSpPr>
        <p:spPr>
          <a:xfrm>
            <a:off x="5531484" y="1967157"/>
            <a:ext cx="1893284" cy="5424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192" b="1" i="0" spc="0" baseline="0" dirty="0">
                <a:solidFill>
                  <a:srgbClr val="984807"/>
                </a:solidFill>
                <a:latin typeface="Arial"/>
              </a:rPr>
              <a:t>Module</a:t>
            </a:r>
            <a:r>
              <a:rPr lang="en-US" sz="3192" b="1" i="0" spc="905" baseline="0" dirty="0">
                <a:solidFill>
                  <a:srgbClr val="984807"/>
                </a:solidFill>
                <a:latin typeface="Arial"/>
              </a:rPr>
              <a:t>-1</a:t>
            </a:r>
          </a:p>
        </p:txBody>
      </p:sp>
      <p:sp>
        <p:nvSpPr>
          <p:cNvPr id="119" name="Rectangle 119"/>
          <p:cNvSpPr/>
          <p:nvPr/>
        </p:nvSpPr>
        <p:spPr>
          <a:xfrm>
            <a:off x="5116957" y="2457688"/>
            <a:ext cx="2822886" cy="904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10" b="1" i="0" spc="-85" baseline="0" dirty="0">
                <a:latin typeface="Arial"/>
              </a:rPr>
              <a:t>A</a:t>
            </a:r>
            <a:r>
              <a:rPr lang="en-US" sz="2810" b="1" i="0" spc="-15" baseline="0" dirty="0">
                <a:latin typeface="Arial"/>
              </a:rPr>
              <a:t>R</a:t>
            </a:r>
            <a:r>
              <a:rPr lang="en-US" sz="2810" b="1" i="0" spc="0" baseline="0" dirty="0">
                <a:latin typeface="Arial"/>
              </a:rPr>
              <a:t>M Em</a:t>
            </a:r>
            <a:r>
              <a:rPr lang="en-US" sz="2810" b="1" i="0" spc="-17" baseline="0" dirty="0">
                <a:latin typeface="Arial"/>
              </a:rPr>
              <a:t>b</a:t>
            </a:r>
            <a:r>
              <a:rPr lang="en-US" sz="2810" b="1" i="0" spc="0" baseline="0" dirty="0">
                <a:latin typeface="Arial"/>
              </a:rPr>
              <a:t>e</a:t>
            </a:r>
            <a:r>
              <a:rPr lang="en-US" sz="2810" b="1" i="0" spc="-17" baseline="0" dirty="0">
                <a:latin typeface="Arial"/>
              </a:rPr>
              <a:t>d</a:t>
            </a:r>
            <a:r>
              <a:rPr lang="en-US" sz="2810" b="1" i="0" spc="-15" baseline="0" dirty="0">
                <a:latin typeface="Arial"/>
              </a:rPr>
              <a:t>d</a:t>
            </a:r>
            <a:r>
              <a:rPr lang="en-US" sz="2810" b="1" i="0" spc="0" baseline="0" dirty="0">
                <a:latin typeface="Arial"/>
              </a:rPr>
              <a:t>e</a:t>
            </a:r>
            <a:r>
              <a:rPr lang="en-US" sz="2810" b="1" i="0" spc="-17" baseline="0" dirty="0">
                <a:latin typeface="Arial"/>
              </a:rPr>
              <a:t>d </a:t>
            </a:r>
          </a:p>
          <a:p>
            <a:pPr marL="634364">
              <a:lnSpc>
                <a:spcPts val="3361"/>
              </a:lnSpc>
            </a:pPr>
            <a:r>
              <a:rPr lang="en-US" sz="2810" b="1" i="0" spc="0" baseline="0" dirty="0">
                <a:latin typeface="Arial"/>
              </a:rPr>
              <a:t>S</a:t>
            </a:r>
            <a:r>
              <a:rPr lang="en-US" sz="2810" b="1" i="0" spc="-102" baseline="0" dirty="0">
                <a:latin typeface="Arial"/>
              </a:rPr>
              <a:t>y</a:t>
            </a:r>
            <a:r>
              <a:rPr lang="en-US" sz="2810" b="1" i="0" spc="0" baseline="0" dirty="0">
                <a:latin typeface="Arial"/>
              </a:rPr>
              <a:t>stems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9F291A-1EF8-FA53-D930-9786B2664A53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0F28A9-E70F-7828-04CA-EB7A13ADC5C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7EA51397-E7F2-5A3D-EECE-CD543B12639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A6D41-D78E-855D-5A60-C75F7ECCD5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11">
            <a:extLst>
              <a:ext uri="{FF2B5EF4-FFF2-40B4-BE49-F238E27FC236}">
                <a16:creationId xmlns:a16="http://schemas.microsoft.com/office/drawing/2014/main" id="{92D756D3-2991-4F1A-BEEC-901AFD180B78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09C756F-1632-88C2-BC05-D38A7A073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aja-uk_iso-9001_2015">
              <a:extLst>
                <a:ext uri="{FF2B5EF4-FFF2-40B4-BE49-F238E27FC236}">
                  <a16:creationId xmlns:a16="http://schemas.microsoft.com/office/drawing/2014/main" id="{841795D7-90E6-A580-3445-349A5D5B3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346A37-3994-C202-956D-97246944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">
            <a:extLst>
              <a:ext uri="{FF2B5EF4-FFF2-40B4-BE49-F238E27FC236}">
                <a16:creationId xmlns:a16="http://schemas.microsoft.com/office/drawing/2014/main" id="{C9792144-8777-4778-BF01-AC27EB782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360944" y="332373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485E986A-2CA6-4E3F-A1CC-958FA484F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E47F6C9D-5533-4F96-AAD5-9E5CEF487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0" y="875298"/>
            <a:ext cx="3000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5"/>
          <p:cNvSpPr/>
          <p:nvPr/>
        </p:nvSpPr>
        <p:spPr>
          <a:xfrm>
            <a:off x="3485641" y="2279158"/>
            <a:ext cx="2173004" cy="6111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10" b="1" i="0" spc="0" baseline="0" dirty="0">
                <a:solidFill>
                  <a:srgbClr val="984807"/>
                </a:solidFill>
                <a:latin typeface="Calibri,Bold"/>
              </a:rPr>
              <a:t>Module</a:t>
            </a:r>
            <a:r>
              <a:rPr lang="en-US" sz="4010" b="1" i="0" spc="860" baseline="0" dirty="0">
                <a:solidFill>
                  <a:srgbClr val="984807"/>
                </a:solidFill>
                <a:latin typeface="Calibri,Bold"/>
              </a:rPr>
              <a:t>-1</a:t>
            </a:r>
          </a:p>
        </p:txBody>
      </p:sp>
      <p:sp>
        <p:nvSpPr>
          <p:cNvPr id="127" name="Rectangle 127"/>
          <p:cNvSpPr/>
          <p:nvPr/>
        </p:nvSpPr>
        <p:spPr>
          <a:xfrm>
            <a:off x="2214372" y="2889469"/>
            <a:ext cx="4715043" cy="5490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2" b="1" i="0" spc="0" baseline="0" dirty="0">
                <a:latin typeface="Calibri,Bold"/>
              </a:rPr>
              <a:t>A</a:t>
            </a:r>
            <a:r>
              <a:rPr lang="en-US" sz="3602" b="1" i="0" spc="-11" baseline="0" dirty="0">
                <a:latin typeface="Calibri,Bold"/>
              </a:rPr>
              <a:t>R</a:t>
            </a:r>
            <a:r>
              <a:rPr lang="en-US" sz="3602" b="1" i="0" spc="0" baseline="0" dirty="0">
                <a:latin typeface="Calibri,Bold"/>
              </a:rPr>
              <a:t>M Embedded</a:t>
            </a:r>
            <a:r>
              <a:rPr lang="en-US" sz="3602" b="1" i="0" spc="-62" baseline="0" dirty="0">
                <a:latin typeface="Calibri,Bold"/>
              </a:rPr>
              <a:t> </a:t>
            </a:r>
            <a:r>
              <a:rPr lang="en-US" sz="3602" b="1" i="0" spc="-47" baseline="0" dirty="0">
                <a:latin typeface="Calibri,Bold"/>
              </a:rPr>
              <a:t>S</a:t>
            </a:r>
            <a:r>
              <a:rPr lang="en-US" sz="3602" b="1" i="0" spc="-29" baseline="0" dirty="0">
                <a:latin typeface="Calibri,Bold"/>
              </a:rPr>
              <a:t>y</a:t>
            </a:r>
            <a:r>
              <a:rPr lang="en-US" sz="3602" b="1" i="0" spc="-47" baseline="0" dirty="0">
                <a:latin typeface="Calibri,Bold"/>
              </a:rPr>
              <a:t>s</a:t>
            </a:r>
            <a:r>
              <a:rPr lang="en-US" sz="3602" b="1" i="0" spc="-51" baseline="0" dirty="0">
                <a:latin typeface="Calibri,Bold"/>
              </a:rPr>
              <a:t>t</a:t>
            </a:r>
            <a:r>
              <a:rPr lang="en-US" sz="3602" b="1" i="0" spc="0" baseline="0" dirty="0">
                <a:latin typeface="Calibri,Bold"/>
              </a:rPr>
              <a:t>ems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45A45B-B456-334F-63CD-9F4C79820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 11">
            <a:extLst>
              <a:ext uri="{FF2B5EF4-FFF2-40B4-BE49-F238E27FC236}">
                <a16:creationId xmlns:a16="http://schemas.microsoft.com/office/drawing/2014/main" id="{4E8ED302-35B3-A6B0-53C2-F1BB12E89711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31E8E295-9051-1FAE-6188-C5D36C063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 descr="aja-uk_iso-9001_2015">
              <a:extLst>
                <a:ext uri="{FF2B5EF4-FFF2-40B4-BE49-F238E27FC236}">
                  <a16:creationId xmlns:a16="http://schemas.microsoft.com/office/drawing/2014/main" id="{33789FC0-39E6-390A-C552-9A6CBB0B8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115CE0C-B9C5-75C0-1781-4D6EC7AFE5B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4D1967-DB5D-5DD5-67D1-3DD30538B94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8239CE1F-B768-6B52-7EC1-17A4171111A7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29C5FDB-BF14-4E45-CC00-D79334FCB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72543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CF580920-FB97-4951-AEE4-7420607DA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307024" y="272543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129"/>
          <p:cNvSpPr/>
          <p:nvPr/>
        </p:nvSpPr>
        <p:spPr>
          <a:xfrm>
            <a:off x="821448" y="1609144"/>
            <a:ext cx="7501103" cy="36575"/>
          </a:xfrm>
          <a:custGeom>
            <a:avLst/>
            <a:gdLst/>
            <a:ahLst/>
            <a:cxnLst/>
            <a:rect l="0" t="0" r="0" b="0"/>
            <a:pathLst>
              <a:path w="7501103" h="36575">
                <a:moveTo>
                  <a:pt x="0" y="0"/>
                </a:moveTo>
                <a:lnTo>
                  <a:pt x="1875257" y="0"/>
                </a:lnTo>
                <a:lnTo>
                  <a:pt x="3750538" y="0"/>
                </a:lnTo>
                <a:lnTo>
                  <a:pt x="5625820" y="0"/>
                </a:lnTo>
                <a:lnTo>
                  <a:pt x="7501103" y="0"/>
                </a:lnTo>
                <a:lnTo>
                  <a:pt x="7501103" y="36575"/>
                </a:lnTo>
                <a:lnTo>
                  <a:pt x="5625820" y="36575"/>
                </a:lnTo>
                <a:lnTo>
                  <a:pt x="3750538" y="36575"/>
                </a:lnTo>
                <a:lnTo>
                  <a:pt x="1875257" y="36575"/>
                </a:lnTo>
                <a:lnTo>
                  <a:pt x="0" y="36575"/>
                </a:lnTo>
                <a:close/>
                <a:moveTo>
                  <a:pt x="4679543" y="5500115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30" name="Picture 13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905000"/>
            <a:ext cx="6160008" cy="3352800"/>
          </a:xfrm>
          <a:prstGeom prst="rect">
            <a:avLst/>
          </a:prstGeom>
          <a:noFill/>
        </p:spPr>
      </p:pic>
      <p:sp>
        <p:nvSpPr>
          <p:cNvPr id="131" name="Rectangle 131"/>
          <p:cNvSpPr/>
          <p:nvPr/>
        </p:nvSpPr>
        <p:spPr>
          <a:xfrm>
            <a:off x="1016258" y="1012215"/>
            <a:ext cx="7496806" cy="6697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Bloc</a:t>
            </a:r>
            <a:r>
              <a:rPr lang="en-US" sz="4394" b="0" i="0" spc="-18" baseline="0" dirty="0">
                <a:solidFill>
                  <a:srgbClr val="FF0000"/>
                </a:solidFill>
                <a:latin typeface="Calibri"/>
              </a:rPr>
              <a:t>k</a:t>
            </a:r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 Diag</a:t>
            </a:r>
            <a:r>
              <a:rPr lang="en-US" sz="4394" b="0" i="0" spc="-102" baseline="0" dirty="0">
                <a:solidFill>
                  <a:srgbClr val="FF0000"/>
                </a:solidFill>
                <a:latin typeface="Calibri"/>
              </a:rPr>
              <a:t>r</a:t>
            </a:r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am of </a:t>
            </a:r>
            <a:r>
              <a:rPr lang="en-US" sz="4394" b="0" i="0" spc="-22" baseline="0" dirty="0">
                <a:solidFill>
                  <a:srgbClr val="FF0000"/>
                </a:solidFill>
                <a:latin typeface="Calibri"/>
              </a:rPr>
              <a:t>M</a:t>
            </a:r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i</a:t>
            </a:r>
            <a:r>
              <a:rPr lang="en-US" sz="4394" b="0" i="0" spc="-14" baseline="0" dirty="0">
                <a:solidFill>
                  <a:srgbClr val="FF0000"/>
                </a:solidFill>
                <a:latin typeface="Calibri"/>
              </a:rPr>
              <a:t>c</a:t>
            </a:r>
            <a:r>
              <a:rPr lang="en-US" sz="4394" b="0" i="0" spc="-71" baseline="0" dirty="0">
                <a:solidFill>
                  <a:srgbClr val="FF0000"/>
                </a:solidFill>
                <a:latin typeface="Calibri"/>
              </a:rPr>
              <a:t>r</a:t>
            </a:r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op</a:t>
            </a:r>
            <a:r>
              <a:rPr lang="en-US" sz="4394" b="0" i="0" spc="-62" baseline="0" dirty="0">
                <a:solidFill>
                  <a:srgbClr val="FF0000"/>
                </a:solidFill>
                <a:latin typeface="Calibri"/>
              </a:rPr>
              <a:t>r</a:t>
            </a:r>
            <a:r>
              <a:rPr lang="en-US" sz="4394" b="0" i="0" spc="0" baseline="0" dirty="0">
                <a:solidFill>
                  <a:srgbClr val="FF0000"/>
                </a:solidFill>
                <a:latin typeface="Calibri"/>
              </a:rPr>
              <a:t>ocessor</a:t>
            </a:r>
          </a:p>
        </p:txBody>
      </p:sp>
      <p:sp>
        <p:nvSpPr>
          <p:cNvPr id="133" name="Rectangle 133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20C685-6D08-AD99-64E6-1616EF626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C0B79C0-3D82-EF62-F18A-4190C6EB5E8A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029068C-CD96-3B44-1035-6AA18C2106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405DF5A5-A606-E66A-693B-05FF5FB83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785791A-9022-181D-FE1D-C212F018C613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8CF4C6-DCE5-1440-BE06-D15911F2B019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64B6E03-7D16-ABFB-B79D-3C9A78F6354E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2B36B35-B500-7AB0-A5F5-C2E74AF3D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9D567855-3387-411E-858B-2CB7799A9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331111" y="217024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990600"/>
            <a:ext cx="7772400" cy="5571744"/>
          </a:xfrm>
          <a:prstGeom prst="rect">
            <a:avLst/>
          </a:prstGeom>
          <a:noFill/>
        </p:spPr>
      </p:pic>
      <p:sp>
        <p:nvSpPr>
          <p:cNvPr id="136" name="Rectangle 136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CC74FE-9A0D-F2B3-11E1-F17898EFC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1E19F368-B08D-1E3D-FAB7-1D1AA1C404EB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819BE15-261F-2188-9581-DC157E4B5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FE29E406-E37C-645F-3DBB-188CAFB6E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08D9F9F-DD7B-5E5E-2ABF-82623B6B30BB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2B1C46-9156-37BF-7184-E901C09441B3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1A65D46-1083-77A0-29B0-B11F70599FDE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B5F21E0-D92C-5604-D82C-B67AC7AA5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1F87E028-D053-4DC4-936E-C46269D6F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310109" y="217024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295" y="990601"/>
            <a:ext cx="5105400" cy="1786127"/>
          </a:xfrm>
          <a:prstGeom prst="rect">
            <a:avLst/>
          </a:prstGeom>
          <a:noFill/>
        </p:spPr>
      </p:pic>
      <p:pic>
        <p:nvPicPr>
          <p:cNvPr id="139" name="Picture 13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5488" y="2895600"/>
            <a:ext cx="4401311" cy="3581399"/>
          </a:xfrm>
          <a:prstGeom prst="rect">
            <a:avLst/>
          </a:prstGeom>
          <a:noFill/>
        </p:spPr>
      </p:pic>
      <p:pic>
        <p:nvPicPr>
          <p:cNvPr id="140" name="Picture 1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728" y="3081529"/>
            <a:ext cx="4206240" cy="3496055"/>
          </a:xfrm>
          <a:prstGeom prst="rect">
            <a:avLst/>
          </a:prstGeom>
          <a:noFill/>
        </p:spPr>
      </p:pic>
      <p:sp>
        <p:nvSpPr>
          <p:cNvPr id="141" name="Rectangle 141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375BA6-B2D9-1DBB-0AEC-2C7933CC50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ECB91C2A-9303-60EC-9DED-81E901A9FFD5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9605AF3-1FC5-A1EE-63FE-7ADF75973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DCBDD02-870D-55B8-DC1E-D48E02DFC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D7B43CF-D9AB-CA9A-06A2-80DE3BCE21B3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BD3245-8495-3EC5-2155-757C6D45852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72839E4-BA6A-F1B3-DDBD-49CB8ACDE54A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D41A551-3E5D-983F-3DE1-D0A95BD8C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ED5704EA-28D2-447B-8D12-AC7D60F35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285262" y="204760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914400"/>
            <a:ext cx="4187952" cy="2825495"/>
          </a:xfrm>
          <a:prstGeom prst="rect">
            <a:avLst/>
          </a:prstGeom>
          <a:noFill/>
        </p:spPr>
      </p:pic>
      <p:pic>
        <p:nvPicPr>
          <p:cNvPr id="144" name="Picture 14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3739896"/>
            <a:ext cx="5602223" cy="2718816"/>
          </a:xfrm>
          <a:prstGeom prst="rect">
            <a:avLst/>
          </a:prstGeom>
          <a:noFill/>
        </p:spPr>
      </p:pic>
      <p:sp>
        <p:nvSpPr>
          <p:cNvPr id="145" name="Rectangle 145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E2F83D-AEF2-E8BA-FE6A-8B4D6A636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5A0C180C-F41F-077C-B221-AC34E31FD272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0976A9E-021E-6033-EBD1-B80500142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73B0D62-C9B5-4174-ED4F-04F4F9765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17D77E8-9465-E30A-A985-D62D481A7AE6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9AC35C-6782-41EB-8CF3-46A16F6214EC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7677ECD-07FB-B5CA-EDB6-DF54DDBA8B8B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32BE123-B189-5723-1290-20735E876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72543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264AB147-02D7-4834-A654-FFDCD58D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r="3284"/>
          <a:stretch>
            <a:fillRect/>
          </a:stretch>
        </p:blipFill>
        <p:spPr bwMode="auto">
          <a:xfrm>
            <a:off x="310109" y="231092"/>
            <a:ext cx="2038350" cy="80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14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981456"/>
            <a:ext cx="4191000" cy="3493008"/>
          </a:xfrm>
          <a:prstGeom prst="rect">
            <a:avLst/>
          </a:prstGeom>
          <a:noFill/>
        </p:spPr>
      </p:pic>
      <p:pic>
        <p:nvPicPr>
          <p:cNvPr id="148" name="Picture 14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990600"/>
            <a:ext cx="4114800" cy="2813304"/>
          </a:xfrm>
          <a:prstGeom prst="rect">
            <a:avLst/>
          </a:prstGeom>
          <a:noFill/>
        </p:spPr>
      </p:pic>
      <p:pic>
        <p:nvPicPr>
          <p:cNvPr id="149" name="Picture 14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3962400"/>
            <a:ext cx="4300728" cy="2362200"/>
          </a:xfrm>
          <a:prstGeom prst="rect">
            <a:avLst/>
          </a:prstGeom>
          <a:noFill/>
        </p:spPr>
      </p:pic>
      <p:sp>
        <p:nvSpPr>
          <p:cNvPr id="150" name="Rectangle 150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998AB1-0290-4F68-27AD-9B257DF19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B178DE72-343C-465A-78CB-14C0B5456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4F3BA046-9B50-1F3A-8D93-C5BFD358320F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C5F54B4-99FE-F314-5C27-C772CF708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89C00F1-0FF2-C4B5-4DAF-FE68FD5C0D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22CF0AD-46FD-F3DC-F39E-5AE62A2EE261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D0C0F4-CE65-94E0-D7D9-911020642EC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BAF6A67-5BE6-6CFC-4067-7D268D26077E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B23BF51-4F03-AF5D-5C7D-C81FBB33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914400"/>
            <a:ext cx="4428744" cy="4191000"/>
          </a:xfrm>
          <a:prstGeom prst="rect">
            <a:avLst/>
          </a:prstGeom>
          <a:noFill/>
        </p:spPr>
      </p:pic>
      <p:pic>
        <p:nvPicPr>
          <p:cNvPr id="153" name="Picture 15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5671" y="2514600"/>
            <a:ext cx="3843528" cy="3843528"/>
          </a:xfrm>
          <a:prstGeom prst="rect">
            <a:avLst/>
          </a:prstGeom>
          <a:noFill/>
        </p:spPr>
      </p:pic>
      <p:sp>
        <p:nvSpPr>
          <p:cNvPr id="154" name="Rectangle 154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DBA5D0-4C5E-B117-35EB-A362A4E7F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FD3D142-9836-7536-5F93-C0548B453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C665513-9663-BD2E-FD0C-BEF132CFF253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78B1643-DDDC-445A-E447-ED2E13F6D9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FED12D4C-F610-485A-0A3E-BAE24A166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2F57A42-B574-CFD2-A374-C2C96E440533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00749-4C3C-55EB-E244-6DD0FEE9527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1425201-B97C-DEEF-2B4D-327A9C61E4B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04C1C06-FCBC-E5F3-5E1F-171E4765B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219201"/>
            <a:ext cx="5715000" cy="4687823"/>
          </a:xfrm>
          <a:prstGeom prst="rect">
            <a:avLst/>
          </a:prstGeom>
          <a:noFill/>
        </p:spPr>
      </p:pic>
      <p:sp>
        <p:nvSpPr>
          <p:cNvPr id="157" name="Rectangle 157"/>
          <p:cNvSpPr/>
          <p:nvPr/>
        </p:nvSpPr>
        <p:spPr>
          <a:xfrm>
            <a:off x="8513064" y="6427928"/>
            <a:ext cx="84734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FC39B2-583C-A51E-9065-C5CB490AD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8B58AF36-A3A2-0CF5-0AAE-A6B1695A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7CF8D428-84D3-CC24-E7B4-CEB8C601F8B3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DE99592-C191-BAB2-3B5E-685B76801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67DA3DDC-5A4F-4767-9B5D-9002D02605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0D0D934-505E-CFBE-C29F-245E3DA4BC4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B3021-D465-EF81-A46A-3C517A7834DE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32111CA-81C6-89C0-DD3E-46A2E32AFD98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174A90B-369A-9A95-3A74-40576C000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Freeform 159"/>
          <p:cNvSpPr/>
          <p:nvPr/>
        </p:nvSpPr>
        <p:spPr>
          <a:xfrm>
            <a:off x="2453639" y="1367917"/>
            <a:ext cx="1908049" cy="33529"/>
          </a:xfrm>
          <a:custGeom>
            <a:avLst/>
            <a:gdLst/>
            <a:ahLst/>
            <a:cxnLst/>
            <a:rect l="0" t="0" r="0" b="0"/>
            <a:pathLst>
              <a:path w="1908049" h="33529">
                <a:moveTo>
                  <a:pt x="0" y="0"/>
                </a:moveTo>
                <a:lnTo>
                  <a:pt x="954025" y="0"/>
                </a:lnTo>
                <a:lnTo>
                  <a:pt x="1908049" y="0"/>
                </a:lnTo>
                <a:lnTo>
                  <a:pt x="1908049" y="33529"/>
                </a:lnTo>
                <a:lnTo>
                  <a:pt x="954025" y="33529"/>
                </a:lnTo>
                <a:lnTo>
                  <a:pt x="0" y="33529"/>
                </a:lnTo>
                <a:close/>
                <a:moveTo>
                  <a:pt x="3036444" y="5490083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60" name="Freeform 160"/>
          <p:cNvSpPr/>
          <p:nvPr/>
        </p:nvSpPr>
        <p:spPr>
          <a:xfrm>
            <a:off x="4361688" y="1367917"/>
            <a:ext cx="2313431" cy="33529"/>
          </a:xfrm>
          <a:custGeom>
            <a:avLst/>
            <a:gdLst/>
            <a:ahLst/>
            <a:cxnLst/>
            <a:rect l="0" t="0" r="0" b="0"/>
            <a:pathLst>
              <a:path w="2313431" h="33529">
                <a:moveTo>
                  <a:pt x="0" y="0"/>
                </a:moveTo>
                <a:lnTo>
                  <a:pt x="771144" y="0"/>
                </a:lnTo>
                <a:lnTo>
                  <a:pt x="1542288" y="0"/>
                </a:lnTo>
                <a:lnTo>
                  <a:pt x="2313431" y="0"/>
                </a:lnTo>
                <a:lnTo>
                  <a:pt x="2313431" y="33529"/>
                </a:lnTo>
                <a:lnTo>
                  <a:pt x="1542288" y="33529"/>
                </a:lnTo>
                <a:lnTo>
                  <a:pt x="771144" y="33529"/>
                </a:lnTo>
                <a:lnTo>
                  <a:pt x="0" y="33529"/>
                </a:lnTo>
                <a:close/>
                <a:moveTo>
                  <a:pt x="1128395" y="5490083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61" name="Picture 16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828801"/>
            <a:ext cx="8296656" cy="4157471"/>
          </a:xfrm>
          <a:prstGeom prst="rect">
            <a:avLst/>
          </a:prstGeom>
          <a:noFill/>
        </p:spPr>
      </p:pic>
      <p:sp>
        <p:nvSpPr>
          <p:cNvPr id="162" name="Rectangle 162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10</a:t>
            </a:r>
          </a:p>
        </p:txBody>
      </p:sp>
      <p:sp>
        <p:nvSpPr>
          <p:cNvPr id="163" name="Rectangle 163"/>
          <p:cNvSpPr/>
          <p:nvPr/>
        </p:nvSpPr>
        <p:spPr>
          <a:xfrm>
            <a:off x="2454529" y="977114"/>
            <a:ext cx="4220824" cy="4245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E</a:t>
            </a:r>
            <a:r>
              <a:rPr lang="en-US" sz="2498" b="1" i="0" spc="-45" baseline="0" dirty="0">
                <a:solidFill>
                  <a:srgbClr val="FF0000"/>
                </a:solidFill>
                <a:latin typeface="Arial"/>
              </a:rPr>
              <a:t>v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alutio</a:t>
            </a:r>
            <a:r>
              <a:rPr lang="en-US" sz="2498" b="1" i="0" spc="741" baseline="0" dirty="0">
                <a:solidFill>
                  <a:srgbClr val="FF0000"/>
                </a:solidFill>
                <a:latin typeface="Arial"/>
              </a:rPr>
              <a:t>n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of Microcont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oller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D535F4-4775-9FE5-F266-57C51BC53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673BB68-FE83-9010-2C44-98AFE281A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9F7DEAE-5014-2E5B-CB9F-28CC53156099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B26FCAC-E27E-F112-2CFC-18496E03F1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3C02A05-55F8-68C6-3338-C24CF2B6BA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FC78770-7C3C-9082-7AD5-C9CBC01AC841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68F604-1E04-C446-D649-44D6D6997342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AE48DA-E4CB-7DBB-5191-C762DABE2AA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ACE2AAA-4F14-A4E0-6C72-451A5F8EF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16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1"/>
            <a:ext cx="8077200" cy="4480559"/>
          </a:xfrm>
          <a:prstGeom prst="rect">
            <a:avLst/>
          </a:prstGeom>
          <a:noFill/>
        </p:spPr>
      </p:pic>
      <p:sp>
        <p:nvSpPr>
          <p:cNvPr id="166" name="Rectangle 166"/>
          <p:cNvSpPr/>
          <p:nvPr/>
        </p:nvSpPr>
        <p:spPr>
          <a:xfrm>
            <a:off x="8439911" y="6427928"/>
            <a:ext cx="157886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-92" baseline="0" dirty="0">
                <a:solidFill>
                  <a:srgbClr val="898989"/>
                </a:solidFill>
                <a:latin typeface="Arial"/>
              </a:rPr>
              <a:t>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A56B4B-0ECA-CAAB-B118-998B67892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D3FA7F6F-EDAE-C363-4C51-A1FE1E15F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6910A01D-7AF6-1D66-B33B-99CE710F5BE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E874988-425F-BDBA-5CDE-05B627DEA6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DDD167BB-42B5-748A-46FA-66D27D064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03049AB-9CE5-A9FB-50E6-8226781621D5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80C792-C7E2-2B98-F9D7-FCA0CBBADC96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9AC64C8-2865-4581-2466-8616B0575F9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8876AA4-DCAB-E008-FD14-1335FBA3C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371601"/>
            <a:ext cx="8634983" cy="4858511"/>
          </a:xfrm>
          <a:prstGeom prst="rect">
            <a:avLst/>
          </a:prstGeom>
          <a:noFill/>
        </p:spPr>
      </p:pic>
      <p:sp>
        <p:nvSpPr>
          <p:cNvPr id="169" name="Rectangle 169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75F2D5-BCD2-0AD7-8CCA-33725D897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FAE0F10-C918-CF22-0DFA-76E543F5B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7D68559D-1134-3BDA-A458-E52FF6CB6B56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B39C642-2E22-9B26-DE51-3DA92D0B9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B6D8F4D-D2A2-ED86-5477-03ECEC7F9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0E85DCD-2FD8-7088-3187-36E5F666F7B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E7827-E247-952B-00C7-9F65F112B0C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8257CE2-D441-4BBC-591B-23B570AC56C3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32EEDCC-F876-BB62-8113-CC67AF0F4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17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00200"/>
            <a:ext cx="8071104" cy="4724400"/>
          </a:xfrm>
          <a:prstGeom prst="rect">
            <a:avLst/>
          </a:prstGeom>
          <a:noFill/>
        </p:spPr>
      </p:pic>
      <p:sp>
        <p:nvSpPr>
          <p:cNvPr id="172" name="Freeform 172"/>
          <p:cNvSpPr/>
          <p:nvPr/>
        </p:nvSpPr>
        <p:spPr>
          <a:xfrm>
            <a:off x="2709164" y="1301497"/>
            <a:ext cx="3685032" cy="33527"/>
          </a:xfrm>
          <a:custGeom>
            <a:avLst/>
            <a:gdLst/>
            <a:ahLst/>
            <a:cxnLst/>
            <a:rect l="0" t="0" r="0" b="0"/>
            <a:pathLst>
              <a:path w="3685032" h="33527">
                <a:moveTo>
                  <a:pt x="0" y="0"/>
                </a:moveTo>
                <a:lnTo>
                  <a:pt x="921257" y="0"/>
                </a:lnTo>
                <a:lnTo>
                  <a:pt x="1842515" y="0"/>
                </a:lnTo>
                <a:lnTo>
                  <a:pt x="2763774" y="0"/>
                </a:lnTo>
                <a:lnTo>
                  <a:pt x="3685032" y="0"/>
                </a:lnTo>
                <a:lnTo>
                  <a:pt x="3685032" y="33527"/>
                </a:lnTo>
                <a:lnTo>
                  <a:pt x="2763774" y="33527"/>
                </a:lnTo>
                <a:lnTo>
                  <a:pt x="1842515" y="33527"/>
                </a:lnTo>
                <a:lnTo>
                  <a:pt x="921257" y="33527"/>
                </a:lnTo>
                <a:lnTo>
                  <a:pt x="0" y="33527"/>
                </a:lnTo>
                <a:close/>
                <a:moveTo>
                  <a:pt x="2847339" y="5556503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73" name="Rectangle 173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13</a:t>
            </a:r>
          </a:p>
        </p:txBody>
      </p:sp>
      <p:sp>
        <p:nvSpPr>
          <p:cNvPr id="174" name="Rectangle 174"/>
          <p:cNvSpPr/>
          <p:nvPr/>
        </p:nvSpPr>
        <p:spPr>
          <a:xfrm>
            <a:off x="2709926" y="911037"/>
            <a:ext cx="3686616" cy="4241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95" b="1" i="0" spc="-203" baseline="0" dirty="0">
                <a:solidFill>
                  <a:srgbClr val="FF0000"/>
                </a:solidFill>
                <a:latin typeface="Arial"/>
              </a:rPr>
              <a:t>T</a:t>
            </a:r>
            <a:r>
              <a:rPr lang="en-US" sz="2495" b="1" i="0" spc="-65" baseline="0" dirty="0">
                <a:solidFill>
                  <a:srgbClr val="FF0000"/>
                </a:solidFill>
                <a:latin typeface="Arial"/>
              </a:rPr>
              <a:t>y</a:t>
            </a:r>
            <a:r>
              <a:rPr lang="en-US" sz="2495" b="1" i="0" spc="0" baseline="0" dirty="0">
                <a:solidFill>
                  <a:srgbClr val="FF0000"/>
                </a:solidFill>
                <a:latin typeface="Arial"/>
              </a:rPr>
              <a:t>pes of Microcontroller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7A6569-BB86-A1F0-0D69-E0FE0A5EE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E7CFCDBC-FBCB-F22E-1C18-F493F66E5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05F6226A-30D6-3DFD-87DE-7C18D2975917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6D1A666-A065-52CF-98D5-1FC9C8F7F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D5E8D92-D020-BFE8-50C6-75848C6A5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8400759-86E5-7867-7E60-FA04EE1CDBD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4A3EB-A710-872E-8CB7-85DEFA2A7CF5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DED059-61AD-2390-D88F-C08C33618ABE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2A8A770-BCD4-6A04-E2D9-00ED1DB01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944880"/>
            <a:ext cx="6324600" cy="5474208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D75CCF-3376-436A-62A0-ACBC24385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BEF48DE-E13B-7261-8FA9-BDF335D6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9F99128D-0832-B219-D185-52AF4BABF772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1E9895C-6985-62CB-8062-072B8A3C5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854CC48-2FA1-BCE4-F65C-E3E7D5306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D35C07-CA83-4C64-3DE4-885455477C5E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962F30-3DF9-5D02-04B6-94960EDC6938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70431A-CC30-E97D-EDA6-AF6050AB40CC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A78EFE3-59E4-5F67-5051-94FEAB6C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Freeform 178"/>
          <p:cNvSpPr/>
          <p:nvPr/>
        </p:nvSpPr>
        <p:spPr>
          <a:xfrm>
            <a:off x="1096416" y="1307592"/>
            <a:ext cx="6339815" cy="30480"/>
          </a:xfrm>
          <a:custGeom>
            <a:avLst/>
            <a:gdLst/>
            <a:ahLst/>
            <a:cxnLst/>
            <a:rect l="0" t="0" r="0" b="0"/>
            <a:pathLst>
              <a:path w="6339815" h="30480">
                <a:moveTo>
                  <a:pt x="0" y="0"/>
                </a:moveTo>
                <a:lnTo>
                  <a:pt x="1584935" y="0"/>
                </a:lnTo>
                <a:lnTo>
                  <a:pt x="3169894" y="0"/>
                </a:lnTo>
                <a:lnTo>
                  <a:pt x="4754855" y="0"/>
                </a:lnTo>
                <a:lnTo>
                  <a:pt x="6339815" y="0"/>
                </a:lnTo>
                <a:lnTo>
                  <a:pt x="6339815" y="30480"/>
                </a:lnTo>
                <a:lnTo>
                  <a:pt x="4754855" y="30480"/>
                </a:lnTo>
                <a:lnTo>
                  <a:pt x="3169894" y="30480"/>
                </a:lnTo>
                <a:lnTo>
                  <a:pt x="1584935" y="30480"/>
                </a:lnTo>
                <a:lnTo>
                  <a:pt x="0" y="30480"/>
                </a:lnTo>
                <a:close/>
                <a:moveTo>
                  <a:pt x="4453992" y="5550408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79" name="Picture 17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417321"/>
            <a:ext cx="5867400" cy="5059679"/>
          </a:xfrm>
          <a:prstGeom prst="rect">
            <a:avLst/>
          </a:prstGeom>
          <a:noFill/>
        </p:spPr>
      </p:pic>
      <p:sp>
        <p:nvSpPr>
          <p:cNvPr id="180" name="Rectangle 180"/>
          <p:cNvSpPr/>
          <p:nvPr/>
        </p:nvSpPr>
        <p:spPr>
          <a:xfrm>
            <a:off x="1096670" y="833364"/>
            <a:ext cx="6347488" cy="5343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Mic</a:t>
            </a:r>
            <a:r>
              <a:rPr lang="en-US" sz="3506" b="1" i="0" spc="-43" baseline="0" dirty="0">
                <a:solidFill>
                  <a:srgbClr val="FF0000"/>
                </a:solidFill>
                <a:latin typeface="Calibri,Bold"/>
              </a:rPr>
              <a:t>r</a:t>
            </a:r>
            <a:r>
              <a:rPr lang="en-US" sz="3506" b="1" i="0" spc="-11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p</a:t>
            </a:r>
            <a:r>
              <a:rPr lang="en-US" sz="3506" b="1" i="0" spc="-53" baseline="0" dirty="0">
                <a:solidFill>
                  <a:srgbClr val="FF0000"/>
                </a:solidFill>
                <a:latin typeface="Calibri,Bold"/>
              </a:rPr>
              <a:t>r</a:t>
            </a:r>
            <a:r>
              <a:rPr lang="en-US" sz="3506" b="1" i="0" spc="-11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cess</a:t>
            </a:r>
            <a:r>
              <a:rPr lang="en-US" sz="3506" b="1" i="0" spc="-22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r vs Mic</a:t>
            </a:r>
            <a:r>
              <a:rPr lang="en-US" sz="3506" b="1" i="0" spc="-43" baseline="0" dirty="0">
                <a:solidFill>
                  <a:srgbClr val="FF0000"/>
                </a:solidFill>
                <a:latin typeface="Calibri,Bold"/>
              </a:rPr>
              <a:t>r</a:t>
            </a:r>
            <a:r>
              <a:rPr lang="en-US" sz="3506" b="1" i="0" spc="-11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-25" baseline="0" dirty="0">
                <a:solidFill>
                  <a:srgbClr val="FF0000"/>
                </a:solidFill>
                <a:latin typeface="Calibri,Bold"/>
              </a:rPr>
              <a:t>c</a:t>
            </a:r>
            <a:r>
              <a:rPr lang="en-US" sz="3506" b="1" i="0" spc="-11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-32" baseline="0" dirty="0">
                <a:solidFill>
                  <a:srgbClr val="FF0000"/>
                </a:solidFill>
                <a:latin typeface="Calibri,Bold"/>
              </a:rPr>
              <a:t>n</a:t>
            </a:r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t</a:t>
            </a:r>
            <a:r>
              <a:rPr lang="en-US" sz="3506" b="1" i="0" spc="-32" baseline="0" dirty="0">
                <a:solidFill>
                  <a:srgbClr val="FF0000"/>
                </a:solidFill>
                <a:latin typeface="Calibri,Bold"/>
              </a:rPr>
              <a:t>r</a:t>
            </a:r>
            <a:r>
              <a:rPr lang="en-US" sz="3506" b="1" i="0" spc="-11" baseline="0" dirty="0">
                <a:solidFill>
                  <a:srgbClr val="FF0000"/>
                </a:solidFill>
                <a:latin typeface="Calibri,Bold"/>
              </a:rPr>
              <a:t>o</a:t>
            </a:r>
            <a:r>
              <a:rPr lang="en-US" sz="3506" b="1" i="0" spc="0" baseline="0" dirty="0">
                <a:solidFill>
                  <a:srgbClr val="FF0000"/>
                </a:solidFill>
                <a:latin typeface="Calibri,Bold"/>
              </a:rPr>
              <a:t>ller</a:t>
            </a:r>
          </a:p>
        </p:txBody>
      </p:sp>
      <p:sp>
        <p:nvSpPr>
          <p:cNvPr id="181" name="Rectangle 181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094452-92B3-2208-76F2-C2DC681D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916" y="0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2A6447C-9DF3-9404-D905-765817A6E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39854" y="51173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7C5E27F8-67A7-7803-A614-E6897C109E97}"/>
              </a:ext>
            </a:extLst>
          </p:cNvPr>
          <p:cNvGrpSpPr>
            <a:grpSpLocks/>
          </p:cNvGrpSpPr>
          <p:nvPr/>
        </p:nvGrpSpPr>
        <p:grpSpPr bwMode="auto">
          <a:xfrm>
            <a:off x="6886745" y="95623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7A41E7F-2081-5DD1-2EB4-71B4C62B41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DEF99992-78E8-F423-FEA5-985A5C136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4AE909B-8A7D-B775-9D39-4065EF90EB3D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47DC0-57CA-AE08-D495-4AEBDADB5C08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9439C8-A4C9-E29C-FD51-B72B6482529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C086C7A-F2C4-7388-944C-B639FD127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18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527" y="1143000"/>
            <a:ext cx="8314943" cy="5132832"/>
          </a:xfrm>
          <a:prstGeom prst="rect">
            <a:avLst/>
          </a:prstGeom>
          <a:noFill/>
        </p:spPr>
      </p:pic>
      <p:sp>
        <p:nvSpPr>
          <p:cNvPr id="184" name="Rectangle 184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32C65-8E1B-65EA-3109-19F70C025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F9DD84E-0267-A32F-3E0C-C0C0E8873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52EF61B9-C626-3B3C-C3EA-915B969C62C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87C70BB-0F18-B5EF-E600-FFED59403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ACCCD866-E7C1-8F6A-09D4-F9FD509AB5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CF1B5EE-54D3-CC79-4997-581755FE2D3A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4F4DDF-4978-3FA8-94CA-5076C17BEF8E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5B093FD-3186-085D-7D85-1ACB854631D0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DB5CBF1-3A2D-02F8-B9E3-9BC45FE7B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063753"/>
            <a:ext cx="7568183" cy="5108447"/>
          </a:xfrm>
          <a:prstGeom prst="rect">
            <a:avLst/>
          </a:prstGeom>
          <a:noFill/>
        </p:spPr>
      </p:pic>
      <p:sp>
        <p:nvSpPr>
          <p:cNvPr id="187" name="Rectangle 18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4863C9-311A-1BF0-2F88-7F38E28C2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8274CB9-B176-33CF-D936-42EF7D799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6C5591B-5730-707A-BAB6-2A398579615C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3503C2D-57F2-8127-21B1-CE3331EBD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0CF4C70-B1DD-CE6A-9A83-45D702061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BAC2890-1CD1-814B-A498-D88935AB58BE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3A2B06-A15D-E3B3-D033-1C3C0010E2D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0BFC30-7DD0-C545-C380-D847E17FDD6F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B246A4E-85A7-8D21-F136-367DC3BD4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18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776" y="1905000"/>
            <a:ext cx="8897111" cy="3505200"/>
          </a:xfrm>
          <a:prstGeom prst="rect">
            <a:avLst/>
          </a:prstGeom>
          <a:noFill/>
        </p:spPr>
      </p:pic>
      <p:sp>
        <p:nvSpPr>
          <p:cNvPr id="190" name="Rectangle 190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105A6C-F89F-8FA1-A20C-678981D66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9F3CBC4D-133F-EE3B-3FF0-E30A9F07E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FCBB7DA2-ABDD-EAAE-B95C-7C0B3F74D017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61DC640-EE0B-6336-2C3B-9005A668F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2BF13698-0A77-914B-D52A-F0642C6EF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9DAFD9F-8EC5-5378-CA78-409D84BABB5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0F56A5-F2AE-D88F-D460-81CA973DDB1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DF9167-C435-DA0C-FB90-AFB5F150A1DF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89ABC60-E1A2-25FB-58D2-402EFD225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066800"/>
            <a:ext cx="8382000" cy="5187696"/>
          </a:xfrm>
          <a:prstGeom prst="rect">
            <a:avLst/>
          </a:prstGeom>
          <a:noFill/>
        </p:spPr>
      </p:pic>
      <p:sp>
        <p:nvSpPr>
          <p:cNvPr id="193" name="Rectangle 193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19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8D0BE1-7717-3D3C-4EE6-58A3434FC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C554709-615C-D6E6-E08A-311E8A38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4DA7AA1B-0CDC-D080-2F96-B24A319E8440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F4A1091-7E48-32C3-7DEB-B253F3CFB3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B7CA3E35-57C0-18DB-B399-03F493561E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E858260-7C13-13D4-DD47-667D9FF4AA78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EA462D-C54D-0E36-6CAC-0A69A383A05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38B0582-7B6E-41FA-3223-68AFAC74A030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7D73610-705D-968E-9B9B-57DB2DCCA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19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828801"/>
            <a:ext cx="8077200" cy="4526279"/>
          </a:xfrm>
          <a:prstGeom prst="rect">
            <a:avLst/>
          </a:prstGeom>
          <a:noFill/>
        </p:spPr>
      </p:pic>
      <p:sp>
        <p:nvSpPr>
          <p:cNvPr id="196" name="Freeform 196"/>
          <p:cNvSpPr/>
          <p:nvPr/>
        </p:nvSpPr>
        <p:spPr>
          <a:xfrm>
            <a:off x="1655698" y="1280160"/>
            <a:ext cx="5148072" cy="33529"/>
          </a:xfrm>
          <a:custGeom>
            <a:avLst/>
            <a:gdLst/>
            <a:ahLst/>
            <a:cxnLst/>
            <a:rect l="0" t="0" r="0" b="0"/>
            <a:pathLst>
              <a:path w="5148072" h="33529">
                <a:moveTo>
                  <a:pt x="0" y="0"/>
                </a:moveTo>
                <a:lnTo>
                  <a:pt x="1287019" y="0"/>
                </a:lnTo>
                <a:lnTo>
                  <a:pt x="2574036" y="0"/>
                </a:lnTo>
                <a:lnTo>
                  <a:pt x="3861055" y="0"/>
                </a:lnTo>
                <a:lnTo>
                  <a:pt x="5148072" y="0"/>
                </a:lnTo>
                <a:lnTo>
                  <a:pt x="5148072" y="33529"/>
                </a:lnTo>
                <a:lnTo>
                  <a:pt x="3861055" y="33529"/>
                </a:lnTo>
                <a:lnTo>
                  <a:pt x="2574036" y="33529"/>
                </a:lnTo>
                <a:lnTo>
                  <a:pt x="1287019" y="33529"/>
                </a:lnTo>
                <a:lnTo>
                  <a:pt x="0" y="33529"/>
                </a:lnTo>
                <a:close/>
                <a:moveTo>
                  <a:pt x="3922142" y="5577840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97" name="Freeform 197"/>
          <p:cNvSpPr/>
          <p:nvPr/>
        </p:nvSpPr>
        <p:spPr>
          <a:xfrm>
            <a:off x="1356994" y="1661160"/>
            <a:ext cx="5745481" cy="33529"/>
          </a:xfrm>
          <a:custGeom>
            <a:avLst/>
            <a:gdLst/>
            <a:ahLst/>
            <a:cxnLst/>
            <a:rect l="0" t="0" r="0" b="0"/>
            <a:pathLst>
              <a:path w="5745481" h="33529">
                <a:moveTo>
                  <a:pt x="0" y="0"/>
                </a:moveTo>
                <a:lnTo>
                  <a:pt x="1436370" y="0"/>
                </a:lnTo>
                <a:lnTo>
                  <a:pt x="2872740" y="0"/>
                </a:lnTo>
                <a:lnTo>
                  <a:pt x="4309110" y="0"/>
                </a:lnTo>
                <a:lnTo>
                  <a:pt x="5745481" y="0"/>
                </a:lnTo>
                <a:lnTo>
                  <a:pt x="5745481" y="33529"/>
                </a:lnTo>
                <a:lnTo>
                  <a:pt x="4309110" y="33529"/>
                </a:lnTo>
                <a:lnTo>
                  <a:pt x="2872740" y="33529"/>
                </a:lnTo>
                <a:lnTo>
                  <a:pt x="1436370" y="33529"/>
                </a:lnTo>
                <a:lnTo>
                  <a:pt x="0" y="33529"/>
                </a:lnTo>
                <a:close/>
                <a:moveTo>
                  <a:pt x="3839846" y="5196840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98" name="Rectangle 198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20</a:t>
            </a:r>
          </a:p>
        </p:txBody>
      </p:sp>
      <p:sp>
        <p:nvSpPr>
          <p:cNvPr id="199" name="Rectangle 199"/>
          <p:cNvSpPr/>
          <p:nvPr/>
        </p:nvSpPr>
        <p:spPr>
          <a:xfrm>
            <a:off x="1357630" y="889700"/>
            <a:ext cx="5741484" cy="8051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98703"/>
            <a:r>
              <a:rPr lang="en-US" sz="2495" b="1" i="0" spc="0" baseline="0" dirty="0">
                <a:solidFill>
                  <a:srgbClr val="FF0000"/>
                </a:solidFill>
                <a:latin typeface="Arial"/>
              </a:rPr>
              <a:t>Difference Betw</a:t>
            </a:r>
            <a:r>
              <a:rPr lang="en-US" sz="2495" b="1" i="0" spc="-20" baseline="0" dirty="0">
                <a:solidFill>
                  <a:srgbClr val="FF0000"/>
                </a:solidFill>
                <a:latin typeface="Arial"/>
              </a:rPr>
              <a:t>e</a:t>
            </a:r>
            <a:r>
              <a:rPr lang="en-US" sz="2495" b="1" i="0" spc="0" baseline="0" dirty="0">
                <a:solidFill>
                  <a:srgbClr val="FF0000"/>
                </a:solidFill>
                <a:latin typeface="Arial"/>
              </a:rPr>
              <a:t>en</a:t>
            </a:r>
            <a:r>
              <a:rPr lang="en-US" sz="2495" b="1" i="0" spc="-70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95" b="1" i="0" spc="-200" baseline="0" dirty="0">
                <a:solidFill>
                  <a:srgbClr val="FF0000"/>
                </a:solidFill>
                <a:latin typeface="Arial"/>
              </a:rPr>
              <a:t>V</a:t>
            </a:r>
            <a:r>
              <a:rPr lang="en-US" sz="2495" b="1" i="0" spc="0" baseline="0" dirty="0">
                <a:solidFill>
                  <a:srgbClr val="FF0000"/>
                </a:solidFill>
                <a:latin typeface="Arial"/>
              </a:rPr>
              <a:t>on Neumann </a:t>
            </a:r>
          </a:p>
          <a:p>
            <a:pPr marL="0">
              <a:lnSpc>
                <a:spcPts val="3000"/>
              </a:lnSpc>
            </a:pPr>
            <a:r>
              <a:rPr lang="en-US" sz="2498" b="1" i="0" spc="-100" baseline="0" dirty="0">
                <a:solidFill>
                  <a:srgbClr val="FF0000"/>
                </a:solidFill>
                <a:latin typeface="Arial"/>
              </a:rPr>
              <a:t>A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chitectu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e and</a:t>
            </a:r>
            <a:r>
              <a:rPr lang="en-US" sz="2498" b="1" i="0" spc="-23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Ha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498" b="1" i="0" spc="-45" baseline="0" dirty="0">
                <a:solidFill>
                  <a:srgbClr val="FF0000"/>
                </a:solidFill>
                <a:latin typeface="Arial"/>
              </a:rPr>
              <a:t>v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ard</a:t>
            </a:r>
            <a:r>
              <a:rPr lang="en-US" sz="2498" b="1" i="0" spc="-48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98" b="1" i="0" spc="-100" baseline="0" dirty="0">
                <a:solidFill>
                  <a:srgbClr val="FF0000"/>
                </a:solidFill>
                <a:latin typeface="Arial"/>
              </a:rPr>
              <a:t>A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498" b="1" i="0" spc="0" baseline="0" dirty="0">
                <a:solidFill>
                  <a:srgbClr val="FF0000"/>
                </a:solidFill>
                <a:latin typeface="Arial"/>
              </a:rPr>
              <a:t>chitectu</a:t>
            </a:r>
            <a:r>
              <a:rPr lang="en-US" sz="2498" b="1" i="0" spc="-13" baseline="0" dirty="0">
                <a:solidFill>
                  <a:srgbClr val="FF0000"/>
                </a:solidFill>
                <a:latin typeface="Arial"/>
              </a:rPr>
              <a:t>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DA6066-B60B-BEF0-C085-9395284AB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6562436B-C6CD-D605-C62E-6620566DC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80762" y="72867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7C41E111-A069-C77C-9731-9D8756A77F80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47E365F-ABA9-F086-BB80-AEDCDE167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EE937A1-DB6F-6D7C-A058-9E4390F57E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CD32193-670B-77F3-9563-E9079AF18B8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171BEB-ABBA-8918-2659-0A948127D24F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E2A76DC-3D4D-9837-73B9-C7528F408081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E85117F-4B9A-ACAF-A6CD-A2F7718E9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2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066800"/>
            <a:ext cx="6858000" cy="5510784"/>
          </a:xfrm>
          <a:prstGeom prst="rect">
            <a:avLst/>
          </a:prstGeom>
          <a:noFill/>
        </p:spPr>
      </p:pic>
      <p:sp>
        <p:nvSpPr>
          <p:cNvPr id="202" name="Freeform 202"/>
          <p:cNvSpPr/>
          <p:nvPr/>
        </p:nvSpPr>
        <p:spPr>
          <a:xfrm>
            <a:off x="2987039" y="902209"/>
            <a:ext cx="3587496" cy="24383"/>
          </a:xfrm>
          <a:custGeom>
            <a:avLst/>
            <a:gdLst/>
            <a:ahLst/>
            <a:cxnLst/>
            <a:rect l="0" t="0" r="0" b="0"/>
            <a:pathLst>
              <a:path w="3587496" h="24383">
                <a:moveTo>
                  <a:pt x="0" y="0"/>
                </a:moveTo>
                <a:lnTo>
                  <a:pt x="896875" y="0"/>
                </a:lnTo>
                <a:lnTo>
                  <a:pt x="1793749" y="0"/>
                </a:lnTo>
                <a:lnTo>
                  <a:pt x="2690622" y="0"/>
                </a:lnTo>
                <a:lnTo>
                  <a:pt x="3587496" y="0"/>
                </a:lnTo>
                <a:lnTo>
                  <a:pt x="3587496" y="24383"/>
                </a:lnTo>
                <a:lnTo>
                  <a:pt x="2690622" y="24383"/>
                </a:lnTo>
                <a:lnTo>
                  <a:pt x="1793749" y="24383"/>
                </a:lnTo>
                <a:lnTo>
                  <a:pt x="896875" y="24383"/>
                </a:lnTo>
                <a:lnTo>
                  <a:pt x="0" y="24383"/>
                </a:lnTo>
                <a:close/>
                <a:moveTo>
                  <a:pt x="2968752" y="5955791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3" name="Rectangle 203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21</a:t>
            </a:r>
          </a:p>
        </p:txBody>
      </p:sp>
      <p:sp>
        <p:nvSpPr>
          <p:cNvPr id="204" name="Rectangle 204"/>
          <p:cNvSpPr/>
          <p:nvPr/>
        </p:nvSpPr>
        <p:spPr>
          <a:xfrm>
            <a:off x="2987929" y="619874"/>
            <a:ext cx="3591516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solidFill>
                  <a:srgbClr val="FF0000"/>
                </a:solidFill>
                <a:latin typeface="Arial"/>
              </a:rPr>
              <a:t>Block</a:t>
            </a:r>
            <a:r>
              <a:rPr lang="en-US" sz="1802" b="1" i="0" spc="-22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1802" b="1" i="0" spc="0" baseline="0" dirty="0">
                <a:solidFill>
                  <a:srgbClr val="FF0000"/>
                </a:solidFill>
                <a:latin typeface="Arial"/>
              </a:rPr>
              <a:t>diagram</a:t>
            </a:r>
            <a:r>
              <a:rPr lang="en-US" sz="1802" b="1" i="0" spc="-22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1802" b="1" i="0" spc="0" baseline="0" dirty="0">
                <a:solidFill>
                  <a:srgbClr val="FF0000"/>
                </a:solidFill>
                <a:latin typeface="Arial"/>
              </a:rPr>
              <a:t>of</a:t>
            </a:r>
            <a:r>
              <a:rPr lang="en-US" sz="1802" b="1" i="0" spc="-17" baseline="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1802" b="1" i="0" spc="0" baseline="0" dirty="0">
                <a:solidFill>
                  <a:srgbClr val="FF0000"/>
                </a:solidFill>
                <a:latin typeface="Arial"/>
              </a:rPr>
              <a:t>Microcontroller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D38D5B-09EA-8F5D-340C-551541A2E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472852D5-31AA-809C-74C7-13C41F87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644700F5-DFE5-9A55-FBC3-A60A563E4967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21B5B8E-F7E9-25B8-B8C0-D0BDB5B15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AA6A1C78-354D-0993-596A-B89F8E541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2E2422D-3A32-1D6E-D766-A3BEC0365A6B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8A71C-D253-9770-3611-7179B9EA6B38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F66A2D6-E90A-93CE-AF01-55B593E01633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FA73797-853E-F8B1-8ECD-5E3165021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0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28800"/>
            <a:ext cx="7946135" cy="2971800"/>
          </a:xfrm>
          <a:prstGeom prst="rect">
            <a:avLst/>
          </a:prstGeom>
          <a:noFill/>
        </p:spPr>
      </p:pic>
      <p:sp>
        <p:nvSpPr>
          <p:cNvPr id="207" name="Rectangle 20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7E21A-C0FA-778D-97B6-63EA340DF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F2DF190-3F80-94ED-EC3E-2D7C3BD66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846E767-5B6F-474C-CDBC-48020322B52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AC73DF6-DF4C-E559-84D3-C7EC03E71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CA9FDFC9-5637-1FF6-D842-9CE97A05A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5E8E384-A950-642F-3E53-7E6684715A12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A3EF2-5A65-C74F-1F6A-5B254E5A05B1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4CB9F62A-FEB0-3810-2C16-797A23F2825C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D0B0BD7-33DA-CBE4-0595-036AC8889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reeform 209"/>
          <p:cNvSpPr/>
          <p:nvPr/>
        </p:nvSpPr>
        <p:spPr>
          <a:xfrm>
            <a:off x="3188842" y="1099185"/>
            <a:ext cx="2767585" cy="36576"/>
          </a:xfrm>
          <a:custGeom>
            <a:avLst/>
            <a:gdLst/>
            <a:ahLst/>
            <a:cxnLst/>
            <a:rect l="0" t="0" r="0" b="0"/>
            <a:pathLst>
              <a:path w="2767585" h="36576">
                <a:moveTo>
                  <a:pt x="0" y="0"/>
                </a:moveTo>
                <a:lnTo>
                  <a:pt x="1383792" y="0"/>
                </a:lnTo>
                <a:lnTo>
                  <a:pt x="2767585" y="0"/>
                </a:lnTo>
                <a:lnTo>
                  <a:pt x="2767585" y="36576"/>
                </a:lnTo>
                <a:lnTo>
                  <a:pt x="1383792" y="36576"/>
                </a:lnTo>
                <a:lnTo>
                  <a:pt x="0" y="36576"/>
                </a:lnTo>
                <a:close/>
                <a:moveTo>
                  <a:pt x="2569973" y="5758815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210" name="Picture 210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04621"/>
            <a:ext cx="9144000" cy="4902199"/>
          </a:xfrm>
          <a:prstGeom prst="rect">
            <a:avLst/>
          </a:prstGeom>
          <a:noFill/>
        </p:spPr>
      </p:pic>
      <p:sp>
        <p:nvSpPr>
          <p:cNvPr id="211" name="Rectangle 211"/>
          <p:cNvSpPr/>
          <p:nvPr/>
        </p:nvSpPr>
        <p:spPr>
          <a:xfrm>
            <a:off x="3189985" y="505791"/>
            <a:ext cx="2767067" cy="6693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1" b="1" i="0" spc="0" baseline="0" dirty="0">
                <a:latin typeface="Calibri,Bold"/>
              </a:rPr>
              <a:t>CISC </a:t>
            </a:r>
            <a:r>
              <a:rPr lang="en-US" sz="4391" b="1" i="0" spc="-14" baseline="0" dirty="0">
                <a:latin typeface="Calibri,Bold"/>
              </a:rPr>
              <a:t>v</a:t>
            </a:r>
            <a:r>
              <a:rPr lang="en-US" sz="4391" b="1" i="0" spc="1009" baseline="0" dirty="0">
                <a:latin typeface="Calibri,Bold"/>
              </a:rPr>
              <a:t>s</a:t>
            </a:r>
            <a:r>
              <a:rPr lang="en-US" sz="4391" b="1" i="0" spc="0" baseline="0" dirty="0">
                <a:latin typeface="Calibri,Bold"/>
              </a:rPr>
              <a:t>RISC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FEE6E0-FE17-B118-A90A-F95E0DC2C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B6312FE4-9696-6751-87EC-59C14E2E7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F39FE4AE-F9EE-466D-E66D-CF0F4E31C52D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5C0DBA8-3F73-A7FC-7E66-9C9D14BD9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DBB4A59-78CD-47A6-C18E-58BBD563B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610CD7C-70BD-57BE-7923-C02A28FE68AB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4F2B43-81C3-D512-CC79-AAF338508A1C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53A61D7-83D3-B669-DB6B-D84197772C91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E789CB9-1766-6A8B-7E3C-0ADBE84D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Freeform 213"/>
          <p:cNvSpPr/>
          <p:nvPr/>
        </p:nvSpPr>
        <p:spPr>
          <a:xfrm>
            <a:off x="548640" y="1539241"/>
            <a:ext cx="4480560" cy="27431"/>
          </a:xfrm>
          <a:custGeom>
            <a:avLst/>
            <a:gdLst/>
            <a:ahLst/>
            <a:cxnLst/>
            <a:rect l="0" t="0" r="0" b="0"/>
            <a:pathLst>
              <a:path w="4480560" h="27431">
                <a:moveTo>
                  <a:pt x="0" y="0"/>
                </a:moveTo>
                <a:lnTo>
                  <a:pt x="1493520" y="0"/>
                </a:lnTo>
                <a:lnTo>
                  <a:pt x="2987039" y="0"/>
                </a:lnTo>
                <a:lnTo>
                  <a:pt x="4480560" y="0"/>
                </a:lnTo>
                <a:lnTo>
                  <a:pt x="4480560" y="27431"/>
                </a:lnTo>
                <a:lnTo>
                  <a:pt x="2987039" y="27431"/>
                </a:lnTo>
                <a:lnTo>
                  <a:pt x="1493520" y="27431"/>
                </a:lnTo>
                <a:lnTo>
                  <a:pt x="0" y="27431"/>
                </a:lnTo>
                <a:close/>
                <a:moveTo>
                  <a:pt x="4770119" y="5318759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14" name="Rectangle 214"/>
          <p:cNvSpPr/>
          <p:nvPr/>
        </p:nvSpPr>
        <p:spPr>
          <a:xfrm>
            <a:off x="548944" y="1108751"/>
            <a:ext cx="8046210" cy="9991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194" b="1" i="0" spc="0" baseline="0" dirty="0">
                <a:latin typeface="Calibri,Bold"/>
              </a:rPr>
              <a:t>ARM EMBEDDED </a:t>
            </a:r>
            <a:r>
              <a:rPr lang="en-US" sz="3194" b="1" i="0" spc="-71" baseline="0" dirty="0">
                <a:latin typeface="Calibri,Bold"/>
              </a:rPr>
              <a:t>S</a:t>
            </a:r>
            <a:r>
              <a:rPr lang="en-US" sz="3194" b="1" i="0" spc="-55" baseline="0" dirty="0">
                <a:latin typeface="Calibri,Bold"/>
              </a:rPr>
              <a:t>Y</a:t>
            </a:r>
            <a:r>
              <a:rPr lang="en-US" sz="3194" b="1" i="0" spc="-23" baseline="0" dirty="0">
                <a:latin typeface="Calibri,Bold"/>
              </a:rPr>
              <a:t>S</a:t>
            </a:r>
            <a:r>
              <a:rPr lang="en-US" sz="3194" b="1" i="0" spc="0" baseline="0" dirty="0">
                <a:latin typeface="Calibri,Bold"/>
              </a:rPr>
              <a:t>TEMS</a:t>
            </a:r>
          </a:p>
          <a:p>
            <a:pPr marL="0">
              <a:lnSpc>
                <a:spcPts val="4034"/>
              </a:lnSpc>
            </a:pPr>
            <a:r>
              <a:rPr lang="en-US" sz="2810" b="0" i="0" spc="1728" baseline="0" dirty="0">
                <a:latin typeface="Arial"/>
              </a:rPr>
              <a:t>•</a:t>
            </a:r>
            <a:r>
              <a:rPr lang="en-US" sz="2810" b="0" i="0" spc="0" baseline="0" dirty="0">
                <a:latin typeface="Calibri"/>
              </a:rPr>
              <a:t>T</a:t>
            </a:r>
            <a:r>
              <a:rPr lang="en-US" sz="2810" b="0" i="0" spc="-12" baseline="0" dirty="0">
                <a:latin typeface="Calibri"/>
              </a:rPr>
              <a:t>h</a:t>
            </a:r>
            <a:r>
              <a:rPr lang="en-US" sz="2810" b="0" i="0" spc="666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AR</a:t>
            </a:r>
            <a:r>
              <a:rPr lang="en-US" sz="2810" b="0" i="0" spc="698" baseline="0" dirty="0">
                <a:latin typeface="Calibri"/>
              </a:rPr>
              <a:t>M</a:t>
            </a:r>
            <a:r>
              <a:rPr lang="en-US" sz="2810" b="0" i="0" spc="-12" baseline="0" dirty="0">
                <a:latin typeface="Calibri"/>
              </a:rPr>
              <a:t>p</a:t>
            </a:r>
            <a:r>
              <a:rPr lang="en-US" sz="2810" b="0" i="0" spc="-45" baseline="0" dirty="0">
                <a:latin typeface="Calibri"/>
              </a:rPr>
              <a:t>r</a:t>
            </a:r>
            <a:r>
              <a:rPr lang="en-US" sz="2810" b="0" i="0" spc="0" baseline="0" dirty="0">
                <a:latin typeface="Calibri"/>
              </a:rPr>
              <a:t>oc</a:t>
            </a:r>
            <a:r>
              <a:rPr lang="en-US" sz="2810" b="0" i="0" spc="-15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sso</a:t>
            </a:r>
            <a:r>
              <a:rPr lang="en-US" sz="2810" b="0" i="0" spc="687" baseline="0" dirty="0">
                <a:latin typeface="Calibri"/>
              </a:rPr>
              <a:t>r</a:t>
            </a:r>
            <a:r>
              <a:rPr lang="en-US" sz="2810" b="0" i="0" spc="-34" baseline="0" dirty="0">
                <a:latin typeface="Calibri"/>
              </a:rPr>
              <a:t>c</a:t>
            </a:r>
            <a:r>
              <a:rPr lang="en-US" sz="2810" b="0" i="0" spc="0" baseline="0" dirty="0">
                <a:latin typeface="Calibri"/>
              </a:rPr>
              <a:t>o</a:t>
            </a:r>
            <a:r>
              <a:rPr lang="en-US" sz="2810" b="0" i="0" spc="-45" baseline="0" dirty="0">
                <a:latin typeface="Calibri"/>
              </a:rPr>
              <a:t>r</a:t>
            </a:r>
            <a:r>
              <a:rPr lang="en-US" sz="2810" b="0" i="0" spc="664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i</a:t>
            </a:r>
            <a:r>
              <a:rPr lang="en-US" sz="2810" b="0" i="0" spc="679" baseline="0" dirty="0">
                <a:latin typeface="Calibri"/>
              </a:rPr>
              <a:t>s</a:t>
            </a:r>
            <a:r>
              <a:rPr lang="en-US" sz="2810" b="0" i="0" spc="693" baseline="0" dirty="0">
                <a:latin typeface="Calibri"/>
              </a:rPr>
              <a:t>a</a:t>
            </a:r>
            <a:r>
              <a:rPr lang="en-US" sz="2810" b="0" i="0" spc="-104" baseline="0" dirty="0">
                <a:latin typeface="Calibri"/>
              </a:rPr>
              <a:t>k</a:t>
            </a:r>
            <a:r>
              <a:rPr lang="en-US" sz="2810" b="0" i="0" spc="-31" baseline="0" dirty="0">
                <a:latin typeface="Calibri"/>
              </a:rPr>
              <a:t>e</a:t>
            </a:r>
            <a:r>
              <a:rPr lang="en-US" sz="2810" b="0" i="0" spc="695" baseline="0" dirty="0">
                <a:latin typeface="Calibri"/>
              </a:rPr>
              <a:t>y</a:t>
            </a:r>
            <a:r>
              <a:rPr lang="en-US" sz="2810" b="0" i="0" spc="-34" baseline="0" dirty="0">
                <a:latin typeface="Calibri"/>
              </a:rPr>
              <a:t>c</a:t>
            </a:r>
            <a:r>
              <a:rPr lang="en-US" sz="2810" b="0" i="0" spc="0" baseline="0" dirty="0">
                <a:latin typeface="Calibri"/>
              </a:rPr>
              <a:t>o</a:t>
            </a:r>
            <a:r>
              <a:rPr lang="en-US" sz="2810" b="0" i="0" spc="-12" baseline="0" dirty="0">
                <a:latin typeface="Calibri"/>
              </a:rPr>
              <a:t>m</a:t>
            </a:r>
            <a:r>
              <a:rPr lang="en-US" sz="2810" b="0" i="0" spc="0" baseline="0" dirty="0">
                <a:latin typeface="Calibri"/>
              </a:rPr>
              <a:t>pone</a:t>
            </a:r>
            <a:r>
              <a:rPr lang="en-US" sz="2810" b="0" i="0" spc="-34" baseline="0" dirty="0">
                <a:latin typeface="Calibri"/>
              </a:rPr>
              <a:t>n</a:t>
            </a:r>
            <a:r>
              <a:rPr lang="en-US" sz="2810" b="0" i="0" spc="660" baseline="0" dirty="0">
                <a:latin typeface="Calibri"/>
              </a:rPr>
              <a:t>t</a:t>
            </a:r>
            <a:r>
              <a:rPr lang="en-US" sz="2810" b="0" i="0" spc="0" baseline="0" dirty="0">
                <a:latin typeface="Calibri"/>
              </a:rPr>
              <a:t>o</a:t>
            </a:r>
            <a:r>
              <a:rPr lang="en-US" sz="2810" b="0" i="0" spc="679" baseline="0" dirty="0">
                <a:latin typeface="Calibri"/>
              </a:rPr>
              <a:t>f</a:t>
            </a:r>
            <a:r>
              <a:rPr lang="en-US" sz="2810" b="0" i="0" spc="-15" baseline="0" dirty="0">
                <a:latin typeface="Calibri"/>
              </a:rPr>
              <a:t>m</a:t>
            </a:r>
            <a:r>
              <a:rPr lang="en-US" sz="2810" b="0" i="0" spc="0" baseline="0" dirty="0">
                <a:latin typeface="Calibri"/>
              </a:rPr>
              <a:t>a</a:t>
            </a:r>
            <a:r>
              <a:rPr lang="en-US" sz="2810" b="0" i="0" spc="-62" baseline="0" dirty="0">
                <a:latin typeface="Calibri"/>
              </a:rPr>
              <a:t>ny</a:t>
            </a:r>
          </a:p>
        </p:txBody>
      </p:sp>
      <p:sp>
        <p:nvSpPr>
          <p:cNvPr id="216" name="Rectangle 216"/>
          <p:cNvSpPr/>
          <p:nvPr/>
        </p:nvSpPr>
        <p:spPr>
          <a:xfrm>
            <a:off x="893368" y="2106981"/>
            <a:ext cx="7709221" cy="17086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7" b="0" i="0" spc="0" baseline="0" dirty="0">
                <a:latin typeface="Calibri"/>
              </a:rPr>
              <a:t>su</a:t>
            </a:r>
            <a:r>
              <a:rPr lang="en-US" sz="2807" b="0" i="0" spc="-17" baseline="0" dirty="0">
                <a:latin typeface="Calibri"/>
              </a:rPr>
              <a:t>c</a:t>
            </a:r>
            <a:r>
              <a:rPr lang="en-US" sz="2807" b="0" i="0" spc="-12" baseline="0" dirty="0">
                <a:latin typeface="Calibri"/>
              </a:rPr>
              <a:t>c</a:t>
            </a:r>
            <a:r>
              <a:rPr lang="en-US" sz="2807" b="0" i="0" spc="0" baseline="0" dirty="0">
                <a:latin typeface="Calibri"/>
              </a:rPr>
              <a:t>es</a:t>
            </a:r>
            <a:r>
              <a:rPr lang="en-US" sz="2807" b="0" i="0" spc="-17" baseline="0" dirty="0">
                <a:latin typeface="Calibri"/>
              </a:rPr>
              <a:t>s</a:t>
            </a:r>
            <a:r>
              <a:rPr lang="en-US" sz="2807" b="0" i="0" spc="0" baseline="0" dirty="0">
                <a:latin typeface="Calibri"/>
              </a:rPr>
              <a:t>fu</a:t>
            </a:r>
            <a:r>
              <a:rPr lang="en-US" sz="2807" b="0" i="0" spc="843" baseline="0" dirty="0">
                <a:latin typeface="Calibri"/>
              </a:rPr>
              <a:t>l</a:t>
            </a:r>
            <a:r>
              <a:rPr lang="en-US" sz="2807" b="0" i="0" spc="0" baseline="0" dirty="0">
                <a:latin typeface="Calibri"/>
              </a:rPr>
              <a:t>32-bi</a:t>
            </a:r>
            <a:r>
              <a:rPr lang="en-US" sz="2807" b="0" i="0" spc="830" baseline="0" dirty="0">
                <a:latin typeface="Calibri"/>
              </a:rPr>
              <a:t>t</a:t>
            </a:r>
            <a:r>
              <a:rPr lang="en-US" sz="2807" b="0" i="0" spc="0" baseline="0" dirty="0">
                <a:latin typeface="Calibri"/>
              </a:rPr>
              <a:t>emb</a:t>
            </a:r>
            <a:r>
              <a:rPr lang="en-US" sz="2807" b="0" i="0" spc="-12" baseline="0" dirty="0">
                <a:latin typeface="Calibri"/>
              </a:rPr>
              <a:t>edd</a:t>
            </a:r>
            <a:r>
              <a:rPr lang="en-US" sz="2807" b="0" i="0" spc="0" baseline="0" dirty="0">
                <a:latin typeface="Calibri"/>
              </a:rPr>
              <a:t>e</a:t>
            </a:r>
            <a:r>
              <a:rPr lang="en-US" sz="2807" b="0" i="0" spc="854" baseline="0" dirty="0">
                <a:latin typeface="Calibri"/>
              </a:rPr>
              <a:t>d</a:t>
            </a:r>
            <a:r>
              <a:rPr lang="en-US" sz="2807" b="0" i="0" spc="-43" baseline="0" dirty="0">
                <a:latin typeface="Calibri"/>
              </a:rPr>
              <a:t>s</a:t>
            </a:r>
            <a:r>
              <a:rPr lang="en-US" sz="2807" b="0" i="0" spc="-26" baseline="0" dirty="0">
                <a:latin typeface="Calibri"/>
              </a:rPr>
              <a:t>y</a:t>
            </a:r>
            <a:r>
              <a:rPr lang="en-US" sz="2807" b="0" i="0" spc="-17" baseline="0" dirty="0">
                <a:latin typeface="Calibri"/>
              </a:rPr>
              <a:t>s</a:t>
            </a:r>
            <a:r>
              <a:rPr lang="en-US" sz="2807" b="0" i="0" spc="-29" baseline="0" dirty="0">
                <a:latin typeface="Calibri"/>
              </a:rPr>
              <a:t>t</a:t>
            </a:r>
            <a:r>
              <a:rPr lang="en-US" sz="2807" b="0" i="0" spc="0" baseline="0" dirty="0">
                <a:latin typeface="Calibri"/>
              </a:rPr>
              <a:t>e</a:t>
            </a:r>
            <a:r>
              <a:rPr lang="en-US" sz="2807" b="0" i="0" spc="-17" baseline="0" dirty="0">
                <a:latin typeface="Calibri"/>
              </a:rPr>
              <a:t>m</a:t>
            </a:r>
            <a:r>
              <a:rPr lang="en-US" sz="2807" b="0" i="0" spc="0" baseline="0" dirty="0">
                <a:latin typeface="Calibri"/>
              </a:rPr>
              <a:t>s</a:t>
            </a:r>
            <a:r>
              <a:rPr lang="en-US" sz="2807" b="0" i="0" spc="852" baseline="0" dirty="0">
                <a:latin typeface="Calibri"/>
              </a:rPr>
              <a:t>.</a:t>
            </a:r>
            <a:r>
              <a:rPr lang="en-US" sz="2807" b="0" i="0" spc="0" baseline="0" dirty="0">
                <a:latin typeface="Calibri"/>
              </a:rPr>
              <a:t>A</a:t>
            </a:r>
            <a:r>
              <a:rPr lang="en-US" sz="2807" b="0" i="0" spc="-12" baseline="0" dirty="0">
                <a:latin typeface="Calibri"/>
              </a:rPr>
              <a:t>R</a:t>
            </a:r>
            <a:r>
              <a:rPr lang="en-US" sz="2807" b="0" i="0" spc="840" baseline="0" dirty="0">
                <a:latin typeface="Calibri"/>
              </a:rPr>
              <a:t>M</a:t>
            </a:r>
            <a:r>
              <a:rPr lang="en-US" sz="2807" b="0" i="0" spc="-37" baseline="0" dirty="0">
                <a:latin typeface="Calibri"/>
              </a:rPr>
              <a:t>c</a:t>
            </a:r>
            <a:r>
              <a:rPr lang="en-US" sz="2807" b="0" i="0" spc="0" baseline="0" dirty="0">
                <a:latin typeface="Calibri"/>
              </a:rPr>
              <a:t>o</a:t>
            </a:r>
            <a:r>
              <a:rPr lang="en-US" sz="2807" b="0" i="0" spc="-37" baseline="0" dirty="0">
                <a:latin typeface="Calibri"/>
              </a:rPr>
              <a:t>r</a:t>
            </a:r>
            <a:r>
              <a:rPr lang="en-US" sz="2807" b="0" i="0" spc="0" baseline="0" dirty="0">
                <a:latin typeface="Calibri"/>
              </a:rPr>
              <a:t>e</a:t>
            </a:r>
            <a:r>
              <a:rPr lang="en-US" sz="2807" b="0" i="0" spc="844" baseline="0" dirty="0">
                <a:latin typeface="Calibri"/>
              </a:rPr>
              <a:t>s</a:t>
            </a:r>
            <a:r>
              <a:rPr lang="en-US" sz="2807" b="0" i="0" spc="0" baseline="0" dirty="0">
                <a:latin typeface="Calibri"/>
              </a:rPr>
              <a:t>a</a:t>
            </a:r>
            <a:r>
              <a:rPr lang="en-US" sz="2807" b="0" i="0" spc="-45" baseline="0" dirty="0">
                <a:latin typeface="Calibri"/>
              </a:rPr>
              <a:t>re</a:t>
            </a:r>
          </a:p>
          <a:p>
            <a:pPr marL="0">
              <a:lnSpc>
                <a:spcPts val="3360"/>
              </a:lnSpc>
            </a:pPr>
            <a:r>
              <a:rPr lang="en-US" sz="2810" b="0" i="0" spc="0" baseline="0" dirty="0">
                <a:latin typeface="Calibri"/>
              </a:rPr>
              <a:t>wid</a:t>
            </a:r>
            <a:r>
              <a:rPr lang="en-US" sz="2810" b="0" i="0" spc="-12" baseline="0" dirty="0">
                <a:latin typeface="Calibri"/>
              </a:rPr>
              <a:t>e</a:t>
            </a:r>
            <a:r>
              <a:rPr lang="en-US" sz="2810" b="0" i="0" spc="-23" baseline="0" dirty="0">
                <a:latin typeface="Calibri"/>
              </a:rPr>
              <a:t>l</a:t>
            </a:r>
            <a:r>
              <a:rPr lang="en-US" sz="2810" b="0" i="0" spc="937" baseline="0" dirty="0">
                <a:latin typeface="Calibri"/>
              </a:rPr>
              <a:t>y</a:t>
            </a:r>
            <a:r>
              <a:rPr lang="en-US" sz="2810" b="0" i="0" spc="-12" baseline="0" dirty="0">
                <a:latin typeface="Calibri"/>
              </a:rPr>
              <a:t>u</a:t>
            </a:r>
            <a:r>
              <a:rPr lang="en-US" sz="2810" b="0" i="0" spc="0" baseline="0" dirty="0">
                <a:latin typeface="Calibri"/>
              </a:rPr>
              <a:t>se</a:t>
            </a:r>
            <a:r>
              <a:rPr lang="en-US" sz="2810" b="0" i="0" spc="947" baseline="0" dirty="0">
                <a:latin typeface="Calibri"/>
              </a:rPr>
              <a:t>d</a:t>
            </a:r>
            <a:r>
              <a:rPr lang="en-US" sz="2810" b="0" i="0" spc="0" baseline="0" dirty="0">
                <a:latin typeface="Calibri"/>
              </a:rPr>
              <a:t>i</a:t>
            </a:r>
            <a:r>
              <a:rPr lang="en-US" sz="2810" b="0" i="0" spc="951" baseline="0" dirty="0">
                <a:latin typeface="Calibri"/>
              </a:rPr>
              <a:t>n</a:t>
            </a:r>
            <a:r>
              <a:rPr lang="en-US" sz="2810" b="0" i="0" spc="-15" baseline="0" dirty="0">
                <a:latin typeface="Calibri"/>
              </a:rPr>
              <a:t>m</a:t>
            </a:r>
            <a:r>
              <a:rPr lang="en-US" sz="2810" b="0" i="0" spc="0" baseline="0" dirty="0">
                <a:latin typeface="Calibri"/>
              </a:rPr>
              <a:t>obil</a:t>
            </a:r>
            <a:r>
              <a:rPr lang="en-US" sz="2810" b="0" i="0" spc="929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p</a:t>
            </a:r>
            <a:r>
              <a:rPr lang="en-US" sz="2810" b="0" i="0" spc="-12" baseline="0" dirty="0">
                <a:latin typeface="Calibri"/>
              </a:rPr>
              <a:t>h</a:t>
            </a:r>
            <a:r>
              <a:rPr lang="en-US" sz="2810" b="0" i="0" spc="0" baseline="0" dirty="0">
                <a:latin typeface="Calibri"/>
              </a:rPr>
              <a:t>on</a:t>
            </a:r>
            <a:r>
              <a:rPr lang="en-US" sz="2810" b="0" i="0" spc="-12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s</a:t>
            </a:r>
            <a:r>
              <a:rPr lang="en-US" sz="2810" b="0" i="0" spc="963" baseline="0" dirty="0">
                <a:latin typeface="Calibri"/>
              </a:rPr>
              <a:t>,</a:t>
            </a:r>
            <a:r>
              <a:rPr lang="en-US" sz="2810" b="0" i="0" spc="0" baseline="0" dirty="0">
                <a:latin typeface="Calibri"/>
              </a:rPr>
              <a:t>handhel</a:t>
            </a:r>
            <a:r>
              <a:rPr lang="en-US" sz="2810" b="0" i="0" spc="961" baseline="0" dirty="0">
                <a:latin typeface="Calibri"/>
              </a:rPr>
              <a:t>d</a:t>
            </a:r>
            <a:r>
              <a:rPr lang="en-US" sz="2810" b="0" i="0" spc="0" baseline="0" dirty="0">
                <a:latin typeface="Calibri"/>
              </a:rPr>
              <a:t>o</a:t>
            </a:r>
            <a:r>
              <a:rPr lang="en-US" sz="2810" b="0" i="0" spc="-37" baseline="0" dirty="0">
                <a:latin typeface="Calibri"/>
              </a:rPr>
              <a:t>r</a:t>
            </a:r>
            <a:r>
              <a:rPr lang="en-US" sz="2810" b="0" i="0" spc="-51" baseline="0" dirty="0">
                <a:latin typeface="Calibri"/>
              </a:rPr>
              <a:t>g</a:t>
            </a:r>
            <a:r>
              <a:rPr lang="en-US" sz="2810" b="0" i="0" spc="0" baseline="0" dirty="0">
                <a:latin typeface="Calibri"/>
              </a:rPr>
              <a:t>a</a:t>
            </a:r>
            <a:r>
              <a:rPr lang="en-US" sz="2810" b="0" i="0" spc="-15" baseline="0" dirty="0">
                <a:latin typeface="Calibri"/>
              </a:rPr>
              <a:t>n</a:t>
            </a:r>
            <a:r>
              <a:rPr lang="en-US" sz="2810" b="0" i="0" spc="0" baseline="0" dirty="0">
                <a:latin typeface="Calibri"/>
              </a:rPr>
              <a:t>i</a:t>
            </a:r>
            <a:r>
              <a:rPr lang="en-US" sz="2810" b="0" i="0" spc="-76" baseline="0" dirty="0">
                <a:latin typeface="Calibri"/>
              </a:rPr>
              <a:t>z</a:t>
            </a:r>
            <a:r>
              <a:rPr lang="en-US" sz="2810" b="0" i="0" spc="-31" baseline="0" dirty="0">
                <a:latin typeface="Calibri"/>
              </a:rPr>
              <a:t>e</a:t>
            </a:r>
            <a:r>
              <a:rPr lang="en-US" sz="2810" b="0" i="0" spc="-45" baseline="0" dirty="0">
                <a:latin typeface="Calibri"/>
              </a:rPr>
              <a:t>r</a:t>
            </a:r>
            <a:r>
              <a:rPr lang="en-US" sz="2810" b="0" i="0" spc="0" baseline="0" dirty="0">
                <a:latin typeface="Calibri"/>
              </a:rPr>
              <a:t>s,</a:t>
            </a:r>
          </a:p>
          <a:p>
            <a:pPr marL="0">
              <a:lnSpc>
                <a:spcPts val="3361"/>
              </a:lnSpc>
              <a:tabLst>
                <a:tab pos="865962" algn="l"/>
                <a:tab pos="1363040" algn="l"/>
                <a:tab pos="3113227" algn="l"/>
                <a:tab pos="3735019" algn="l"/>
                <a:tab pos="4854270" algn="l"/>
                <a:tab pos="6476060" algn="l"/>
              </a:tabLst>
            </a:pPr>
            <a:r>
              <a:rPr lang="en-US" sz="2810" b="0" i="0" spc="0" baseline="0" dirty="0">
                <a:latin typeface="Calibri"/>
              </a:rPr>
              <a:t>a</a:t>
            </a:r>
            <a:r>
              <a:rPr lang="en-US" sz="2810" b="0" i="0" spc="-15" baseline="0" dirty="0">
                <a:latin typeface="Calibri"/>
              </a:rPr>
              <a:t>n</a:t>
            </a:r>
            <a:r>
              <a:rPr lang="en-US" sz="2810" b="0" i="0" spc="0" baseline="0" dirty="0">
                <a:latin typeface="Calibri"/>
              </a:rPr>
              <a:t>d	a	</a:t>
            </a:r>
            <a:r>
              <a:rPr lang="en-US" sz="2810" b="0" i="0" spc="-15" baseline="0" dirty="0">
                <a:latin typeface="Calibri"/>
              </a:rPr>
              <a:t>m</a:t>
            </a:r>
            <a:r>
              <a:rPr lang="en-US" sz="2810" b="0" i="0" spc="-12" baseline="0" dirty="0">
                <a:latin typeface="Calibri"/>
              </a:rPr>
              <a:t>u</a:t>
            </a:r>
            <a:r>
              <a:rPr lang="en-US" sz="2810" b="0" i="0" spc="0" baseline="0" dirty="0">
                <a:latin typeface="Calibri"/>
              </a:rPr>
              <a:t>ltit</a:t>
            </a:r>
            <a:r>
              <a:rPr lang="en-US" sz="2810" b="0" i="0" spc="-20" baseline="0" dirty="0">
                <a:latin typeface="Calibri"/>
              </a:rPr>
              <a:t>u</a:t>
            </a:r>
            <a:r>
              <a:rPr lang="en-US" sz="2810" b="0" i="0" spc="-12" baseline="0" dirty="0">
                <a:latin typeface="Calibri"/>
              </a:rPr>
              <a:t>d</a:t>
            </a:r>
            <a:r>
              <a:rPr lang="en-US" sz="2810" b="0" i="0" spc="0" baseline="0" dirty="0">
                <a:latin typeface="Calibri"/>
              </a:rPr>
              <a:t>e	of	ot</a:t>
            </a:r>
            <a:r>
              <a:rPr lang="en-US" sz="2810" b="0" i="0" spc="-12" baseline="0" dirty="0">
                <a:latin typeface="Calibri"/>
              </a:rPr>
              <a:t>h</a:t>
            </a:r>
            <a:r>
              <a:rPr lang="en-US" sz="2810" b="0" i="0" spc="0" baseline="0" dirty="0">
                <a:latin typeface="Calibri"/>
              </a:rPr>
              <a:t>er	</a:t>
            </a:r>
            <a:r>
              <a:rPr lang="en-US" sz="2810" b="0" i="0" spc="-31" baseline="0" dirty="0">
                <a:latin typeface="Calibri"/>
              </a:rPr>
              <a:t>e</a:t>
            </a:r>
            <a:r>
              <a:rPr lang="en-US" sz="2810" b="0" i="0" spc="-23" baseline="0" dirty="0">
                <a:latin typeface="Calibri"/>
              </a:rPr>
              <a:t>v</a:t>
            </a:r>
            <a:r>
              <a:rPr lang="en-US" sz="2810" b="0" i="0" spc="-31" baseline="0" dirty="0">
                <a:latin typeface="Calibri"/>
              </a:rPr>
              <a:t>e</a:t>
            </a:r>
            <a:r>
              <a:rPr lang="en-US" sz="2810" b="0" i="0" spc="0" baseline="0" dirty="0">
                <a:latin typeface="Calibri"/>
              </a:rPr>
              <a:t>r</a:t>
            </a:r>
            <a:r>
              <a:rPr lang="en-US" sz="2810" b="0" i="0" spc="-23" baseline="0" dirty="0">
                <a:latin typeface="Calibri"/>
              </a:rPr>
              <a:t>y</a:t>
            </a:r>
            <a:r>
              <a:rPr lang="en-US" sz="2810" b="0" i="0" spc="-12" baseline="0" dirty="0">
                <a:latin typeface="Calibri"/>
              </a:rPr>
              <a:t>d</a:t>
            </a:r>
            <a:r>
              <a:rPr lang="en-US" sz="2810" b="0" i="0" spc="-51" baseline="0" dirty="0">
                <a:latin typeface="Calibri"/>
              </a:rPr>
              <a:t>a</a:t>
            </a:r>
            <a:r>
              <a:rPr lang="en-US" sz="2810" b="0" i="0" spc="0" baseline="0" dirty="0">
                <a:latin typeface="Calibri"/>
              </a:rPr>
              <a:t>y	por</a:t>
            </a:r>
            <a:r>
              <a:rPr lang="en-US" sz="2810" b="0" i="0" spc="-26" baseline="0" dirty="0">
                <a:latin typeface="Calibri"/>
              </a:rPr>
              <a:t>t</a:t>
            </a:r>
            <a:r>
              <a:rPr lang="en-US" sz="2810" b="0" i="0" spc="0" baseline="0" dirty="0">
                <a:latin typeface="Calibri"/>
              </a:rPr>
              <a:t>able</a:t>
            </a:r>
          </a:p>
          <a:p>
            <a:pPr marL="0">
              <a:lnSpc>
                <a:spcPts val="3361"/>
              </a:lnSpc>
            </a:pPr>
            <a:r>
              <a:rPr lang="en-US" sz="2807" b="0" i="0" spc="-37" baseline="0" dirty="0">
                <a:latin typeface="Calibri"/>
              </a:rPr>
              <a:t>c</a:t>
            </a:r>
            <a:r>
              <a:rPr lang="en-US" sz="2807" b="0" i="0" spc="0" baseline="0" dirty="0">
                <a:latin typeface="Calibri"/>
              </a:rPr>
              <a:t>onsu</a:t>
            </a:r>
            <a:r>
              <a:rPr lang="en-US" sz="2807" b="0" i="0" spc="-17" baseline="0" dirty="0">
                <a:latin typeface="Calibri"/>
              </a:rPr>
              <a:t>m</a:t>
            </a:r>
            <a:r>
              <a:rPr lang="en-US" sz="2807" b="0" i="0" spc="0" baseline="0" dirty="0">
                <a:latin typeface="Calibri"/>
              </a:rPr>
              <a:t>e</a:t>
            </a:r>
            <a:r>
              <a:rPr lang="en-US" sz="2807" b="0" i="0" spc="650" baseline="0" dirty="0">
                <a:latin typeface="Calibri"/>
              </a:rPr>
              <a:t>r</a:t>
            </a:r>
            <a:r>
              <a:rPr lang="en-US" sz="2807" b="0" i="0" spc="-12" baseline="0" dirty="0">
                <a:latin typeface="Calibri"/>
              </a:rPr>
              <a:t>d</a:t>
            </a:r>
            <a:r>
              <a:rPr lang="en-US" sz="2807" b="0" i="0" spc="-31" baseline="0" dirty="0">
                <a:latin typeface="Calibri"/>
              </a:rPr>
              <a:t>e</a:t>
            </a:r>
            <a:r>
              <a:rPr lang="en-US" sz="2807" b="0" i="0" spc="0" baseline="0" dirty="0">
                <a:latin typeface="Calibri"/>
              </a:rPr>
              <a:t>vic</a:t>
            </a:r>
            <a:r>
              <a:rPr lang="en-US" sz="2807" b="0" i="0" spc="-15" baseline="0" dirty="0">
                <a:latin typeface="Calibri"/>
              </a:rPr>
              <a:t>e</a:t>
            </a:r>
            <a:r>
              <a:rPr lang="en-US" sz="2807" b="0" i="0" spc="0" baseline="0" dirty="0">
                <a:latin typeface="Calibri"/>
              </a:rPr>
              <a:t>s.</a:t>
            </a:r>
          </a:p>
        </p:txBody>
      </p:sp>
      <p:sp>
        <p:nvSpPr>
          <p:cNvPr id="217" name="Rectangle 217"/>
          <p:cNvSpPr/>
          <p:nvPr/>
        </p:nvSpPr>
        <p:spPr>
          <a:xfrm>
            <a:off x="548944" y="3835892"/>
            <a:ext cx="8010073" cy="4918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10" b="0" i="0" spc="1728" baseline="0" dirty="0">
                <a:latin typeface="Arial"/>
              </a:rPr>
              <a:t>•</a:t>
            </a:r>
            <a:r>
              <a:rPr lang="en-US" sz="2810" b="0" i="0" spc="0" baseline="0" dirty="0">
                <a:latin typeface="Calibri"/>
              </a:rPr>
              <a:t>T</a:t>
            </a:r>
            <a:r>
              <a:rPr lang="en-US" sz="2810" b="0" i="0" spc="-12" baseline="0" dirty="0">
                <a:latin typeface="Calibri"/>
              </a:rPr>
              <a:t>h</a:t>
            </a:r>
            <a:r>
              <a:rPr lang="en-US" sz="2810" b="0" i="0" spc="0" baseline="0" dirty="0">
                <a:latin typeface="Calibri"/>
              </a:rPr>
              <a:t>e ARM</a:t>
            </a:r>
            <a:r>
              <a:rPr lang="en-US" sz="2810" b="0" i="0" spc="-40" baseline="0" dirty="0">
                <a:latin typeface="Calibri"/>
              </a:rPr>
              <a:t> </a:t>
            </a:r>
            <a:r>
              <a:rPr lang="en-US" sz="2810" b="0" i="0" spc="-37" baseline="0" dirty="0">
                <a:latin typeface="Calibri"/>
              </a:rPr>
              <a:t>c</a:t>
            </a:r>
            <a:r>
              <a:rPr lang="en-US" sz="2810" b="0" i="0" spc="0" baseline="0" dirty="0">
                <a:latin typeface="Calibri"/>
              </a:rPr>
              <a:t>o</a:t>
            </a:r>
            <a:r>
              <a:rPr lang="en-US" sz="2810" b="0" i="0" spc="-37" baseline="0" dirty="0">
                <a:latin typeface="Calibri"/>
              </a:rPr>
              <a:t>r</a:t>
            </a:r>
            <a:r>
              <a:rPr lang="en-US" sz="2810" b="0" i="0" spc="0" baseline="0" dirty="0">
                <a:latin typeface="Calibri"/>
              </a:rPr>
              <a:t>e uses </a:t>
            </a:r>
            <a:r>
              <a:rPr lang="en-US" sz="2810" b="0" i="1" spc="0" baseline="0" dirty="0">
                <a:latin typeface="Calibri,Italic"/>
              </a:rPr>
              <a:t>red</a:t>
            </a:r>
            <a:r>
              <a:rPr lang="en-US" sz="2810" b="0" i="1" spc="-12" baseline="0" dirty="0">
                <a:latin typeface="Calibri,Italic"/>
              </a:rPr>
              <a:t>u</a:t>
            </a:r>
            <a:r>
              <a:rPr lang="en-US" sz="2810" b="0" i="1" spc="-17" baseline="0" dirty="0">
                <a:latin typeface="Calibri,Italic"/>
              </a:rPr>
              <a:t>c</a:t>
            </a:r>
            <a:r>
              <a:rPr lang="en-US" sz="2810" b="0" i="1" spc="0" baseline="0" dirty="0">
                <a:latin typeface="Calibri,Italic"/>
              </a:rPr>
              <a:t>ed</a:t>
            </a:r>
            <a:r>
              <a:rPr lang="en-US" sz="2810" b="0" i="1" spc="-15" baseline="0" dirty="0">
                <a:latin typeface="Calibri,Italic"/>
              </a:rPr>
              <a:t> </a:t>
            </a:r>
            <a:r>
              <a:rPr lang="en-US" sz="2810" b="0" i="1" spc="0" baseline="0" dirty="0">
                <a:latin typeface="Calibri,Italic"/>
              </a:rPr>
              <a:t>in</a:t>
            </a:r>
            <a:r>
              <a:rPr lang="en-US" sz="2810" b="0" i="1" spc="-17" baseline="0" dirty="0">
                <a:latin typeface="Calibri,Italic"/>
              </a:rPr>
              <a:t>s</a:t>
            </a:r>
            <a:r>
              <a:rPr lang="en-US" sz="2810" b="0" i="1" spc="0" baseline="0" dirty="0">
                <a:latin typeface="Calibri,Italic"/>
              </a:rPr>
              <a:t>truction</a:t>
            </a:r>
            <a:r>
              <a:rPr lang="en-US" sz="2810" b="0" i="1" spc="-68" baseline="0" dirty="0">
                <a:latin typeface="Calibri,Italic"/>
              </a:rPr>
              <a:t> </a:t>
            </a:r>
            <a:r>
              <a:rPr lang="en-US" sz="2810" b="0" i="1" spc="0" baseline="0" dirty="0">
                <a:latin typeface="Calibri,Italic"/>
              </a:rPr>
              <a:t>s</a:t>
            </a:r>
            <a:r>
              <a:rPr lang="en-US" sz="2810" b="0" i="1" spc="-23" baseline="0" dirty="0">
                <a:latin typeface="Calibri,Italic"/>
              </a:rPr>
              <a:t>e</a:t>
            </a:r>
            <a:r>
              <a:rPr lang="en-US" sz="2810" b="0" i="1" spc="0" baseline="0" dirty="0">
                <a:latin typeface="Calibri,Italic"/>
              </a:rPr>
              <a:t>t</a:t>
            </a:r>
            <a:r>
              <a:rPr lang="en-US" sz="2810" b="0" i="1" spc="-17" baseline="0" dirty="0">
                <a:latin typeface="Calibri,Italic"/>
              </a:rPr>
              <a:t> c</a:t>
            </a:r>
            <a:r>
              <a:rPr lang="en-US" sz="2810" b="0" i="1" spc="0" baseline="0" dirty="0">
                <a:latin typeface="Calibri,Italic"/>
              </a:rPr>
              <a:t>ompu</a:t>
            </a:r>
            <a:r>
              <a:rPr lang="en-US" sz="2810" b="0" i="1" spc="-29" baseline="0" dirty="0">
                <a:latin typeface="Calibri,Italic"/>
              </a:rPr>
              <a:t>t</a:t>
            </a:r>
            <a:r>
              <a:rPr lang="en-US" sz="2810" b="0" i="1" spc="0" baseline="0" dirty="0">
                <a:latin typeface="Calibri,Italic"/>
              </a:rPr>
              <a:t>er </a:t>
            </a:r>
          </a:p>
        </p:txBody>
      </p:sp>
      <p:sp>
        <p:nvSpPr>
          <p:cNvPr id="219" name="Rectangle 219"/>
          <p:cNvSpPr/>
          <p:nvPr/>
        </p:nvSpPr>
        <p:spPr>
          <a:xfrm>
            <a:off x="893368" y="4326525"/>
            <a:ext cx="2847869" cy="4283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10" b="0" i="1" spc="-12" baseline="0" dirty="0">
                <a:latin typeface="Calibri,Italic"/>
              </a:rPr>
              <a:t>(</a:t>
            </a:r>
            <a:r>
              <a:rPr lang="en-US" sz="2810" b="0" i="1" spc="0" baseline="0" dirty="0">
                <a:latin typeface="Calibri,Italic"/>
              </a:rPr>
              <a:t>R</a:t>
            </a:r>
            <a:r>
              <a:rPr lang="en-US" sz="2810" b="0" i="1" spc="-12" baseline="0" dirty="0">
                <a:latin typeface="Calibri,Italic"/>
              </a:rPr>
              <a:t>I</a:t>
            </a:r>
            <a:r>
              <a:rPr lang="en-US" sz="2810" b="0" i="1" spc="0" baseline="0" dirty="0">
                <a:latin typeface="Calibri,Italic"/>
              </a:rPr>
              <a:t>SC</a:t>
            </a:r>
            <a:r>
              <a:rPr lang="en-US" sz="2810" b="0" i="1" spc="-15" baseline="0" dirty="0">
                <a:latin typeface="Calibri,Italic"/>
              </a:rPr>
              <a:t>)</a:t>
            </a:r>
            <a:r>
              <a:rPr lang="en-US" sz="2810" b="0" i="1" spc="0" baseline="0" dirty="0">
                <a:latin typeface="Calibri,Italic"/>
              </a:rPr>
              <a:t> </a:t>
            </a:r>
            <a:r>
              <a:rPr lang="en-US" sz="2810" b="0" i="0" spc="0" baseline="0" dirty="0">
                <a:latin typeface="Calibri"/>
              </a:rPr>
              <a:t>a</a:t>
            </a:r>
            <a:r>
              <a:rPr lang="en-US" sz="2810" b="0" i="0" spc="-48" baseline="0" dirty="0">
                <a:latin typeface="Calibri"/>
              </a:rPr>
              <a:t>r</a:t>
            </a:r>
            <a:r>
              <a:rPr lang="en-US" sz="2810" b="0" i="0" spc="-15" baseline="0" dirty="0">
                <a:latin typeface="Calibri"/>
              </a:rPr>
              <a:t>c</a:t>
            </a:r>
            <a:r>
              <a:rPr lang="en-US" sz="2810" b="0" i="0" spc="-12" baseline="0" dirty="0">
                <a:latin typeface="Calibri"/>
              </a:rPr>
              <a:t>h</a:t>
            </a:r>
            <a:r>
              <a:rPr lang="en-US" sz="2810" b="0" i="0" spc="0" baseline="0" dirty="0">
                <a:latin typeface="Calibri"/>
              </a:rPr>
              <a:t>i</a:t>
            </a:r>
            <a:r>
              <a:rPr lang="en-US" sz="2810" b="0" i="0" spc="-29" baseline="0" dirty="0">
                <a:latin typeface="Calibri"/>
              </a:rPr>
              <a:t>t</a:t>
            </a:r>
            <a:r>
              <a:rPr lang="en-US" sz="2810" b="0" i="0" spc="0" baseline="0" dirty="0">
                <a:latin typeface="Calibri"/>
              </a:rPr>
              <a:t>e</a:t>
            </a:r>
            <a:r>
              <a:rPr lang="en-US" sz="2810" b="0" i="0" spc="-20" baseline="0" dirty="0">
                <a:latin typeface="Calibri"/>
              </a:rPr>
              <a:t>c</a:t>
            </a:r>
            <a:r>
              <a:rPr lang="en-US" sz="2810" b="0" i="0" spc="0" baseline="0" dirty="0">
                <a:latin typeface="Calibri"/>
              </a:rPr>
              <a:t>t</a:t>
            </a:r>
            <a:r>
              <a:rPr lang="en-US" sz="2810" b="0" i="0" spc="-17" baseline="0" dirty="0">
                <a:latin typeface="Calibri"/>
              </a:rPr>
              <a:t>u</a:t>
            </a:r>
            <a:r>
              <a:rPr lang="en-US" sz="2810" b="0" i="0" spc="-45" baseline="0" dirty="0">
                <a:latin typeface="Calibri"/>
              </a:rPr>
              <a:t>r</a:t>
            </a:r>
            <a:r>
              <a:rPr lang="en-US" sz="2810" b="0" i="0" spc="0" baseline="0" dirty="0">
                <a:latin typeface="Calibri"/>
              </a:rPr>
              <a:t>e. </a:t>
            </a:r>
          </a:p>
        </p:txBody>
      </p:sp>
      <p:sp>
        <p:nvSpPr>
          <p:cNvPr id="220" name="Rectangle 220"/>
          <p:cNvSpPr/>
          <p:nvPr/>
        </p:nvSpPr>
        <p:spPr>
          <a:xfrm>
            <a:off x="548944" y="4775655"/>
            <a:ext cx="7355613" cy="4914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7" b="0" i="0" spc="1729" baseline="0" dirty="0">
                <a:latin typeface="Arial"/>
              </a:rPr>
              <a:t>•</a:t>
            </a:r>
            <a:r>
              <a:rPr lang="en-US" sz="2807" b="0" i="0" spc="0" baseline="0" dirty="0">
                <a:latin typeface="Calibri"/>
              </a:rPr>
              <a:t>The fi</a:t>
            </a:r>
            <a:r>
              <a:rPr lang="en-US" sz="2807" b="0" i="0" spc="-43" baseline="0" dirty="0">
                <a:latin typeface="Calibri"/>
              </a:rPr>
              <a:t>r</a:t>
            </a:r>
            <a:r>
              <a:rPr lang="en-US" sz="2807" b="0" i="0" spc="-17" baseline="0" dirty="0">
                <a:latin typeface="Calibri"/>
              </a:rPr>
              <a:t>s</a:t>
            </a:r>
            <a:r>
              <a:rPr lang="en-US" sz="2807" b="0" i="0" spc="0" baseline="0" dirty="0">
                <a:latin typeface="Calibri"/>
              </a:rPr>
              <a:t>t</a:t>
            </a:r>
            <a:r>
              <a:rPr lang="en-US" sz="2807" b="0" i="0" spc="-65" baseline="0" dirty="0">
                <a:latin typeface="Calibri"/>
              </a:rPr>
              <a:t> </a:t>
            </a:r>
            <a:r>
              <a:rPr lang="en-US" sz="2807" b="0" i="0" spc="0" baseline="0" dirty="0">
                <a:latin typeface="Calibri"/>
              </a:rPr>
              <a:t>ARM1 </a:t>
            </a:r>
            <a:r>
              <a:rPr lang="en-US" sz="2807" b="0" i="0" spc="-12" baseline="0" dirty="0">
                <a:latin typeface="Calibri"/>
              </a:rPr>
              <a:t>p</a:t>
            </a:r>
            <a:r>
              <a:rPr lang="en-US" sz="2807" b="0" i="0" spc="-45" baseline="0" dirty="0">
                <a:latin typeface="Calibri"/>
              </a:rPr>
              <a:t>r</a:t>
            </a:r>
            <a:r>
              <a:rPr lang="en-US" sz="2807" b="0" i="0" spc="0" baseline="0" dirty="0">
                <a:latin typeface="Calibri"/>
              </a:rPr>
              <a:t>o</a:t>
            </a:r>
            <a:r>
              <a:rPr lang="en-US" sz="2807" b="0" i="0" spc="-20" baseline="0" dirty="0">
                <a:latin typeface="Calibri"/>
              </a:rPr>
              <a:t>t</a:t>
            </a:r>
            <a:r>
              <a:rPr lang="en-US" sz="2807" b="0" i="0" spc="0" baseline="0" dirty="0">
                <a:latin typeface="Calibri"/>
              </a:rPr>
              <a:t>otyp</a:t>
            </a:r>
            <a:r>
              <a:rPr lang="en-US" sz="2807" b="0" i="0" spc="-15" baseline="0" dirty="0">
                <a:latin typeface="Calibri"/>
              </a:rPr>
              <a:t>e</a:t>
            </a:r>
            <a:r>
              <a:rPr lang="en-US" sz="2807" b="0" i="0" spc="-34" baseline="0" dirty="0">
                <a:latin typeface="Calibri"/>
              </a:rPr>
              <a:t> </a:t>
            </a:r>
            <a:r>
              <a:rPr lang="en-US" sz="2807" b="0" i="0" spc="-17" baseline="0" dirty="0">
                <a:latin typeface="Calibri"/>
              </a:rPr>
              <a:t>w</a:t>
            </a:r>
            <a:r>
              <a:rPr lang="en-US" sz="2807" b="0" i="0" spc="0" baseline="0" dirty="0">
                <a:latin typeface="Calibri"/>
              </a:rPr>
              <a:t>as</a:t>
            </a:r>
            <a:r>
              <a:rPr lang="en-US" sz="2807" b="0" i="0" spc="-31" baseline="0" dirty="0">
                <a:latin typeface="Calibri"/>
              </a:rPr>
              <a:t> </a:t>
            </a:r>
            <a:r>
              <a:rPr lang="en-US" sz="2807" b="0" i="0" spc="-12" baseline="0" dirty="0">
                <a:latin typeface="Calibri"/>
              </a:rPr>
              <a:t>d</a:t>
            </a:r>
            <a:r>
              <a:rPr lang="en-US" sz="2807" b="0" i="0" spc="0" baseline="0" dirty="0">
                <a:latin typeface="Calibri"/>
              </a:rPr>
              <a:t>esig</a:t>
            </a:r>
            <a:r>
              <a:rPr lang="en-US" sz="2807" b="0" i="0" spc="-12" baseline="0" dirty="0">
                <a:latin typeface="Calibri"/>
              </a:rPr>
              <a:t>n</a:t>
            </a:r>
            <a:r>
              <a:rPr lang="en-US" sz="2807" b="0" i="0" spc="0" baseline="0" dirty="0">
                <a:latin typeface="Calibri"/>
              </a:rPr>
              <a:t>e</a:t>
            </a:r>
            <a:r>
              <a:rPr lang="en-US" sz="2807" b="0" i="0" spc="-17" baseline="0" dirty="0">
                <a:latin typeface="Calibri"/>
              </a:rPr>
              <a:t>d</a:t>
            </a:r>
            <a:r>
              <a:rPr lang="en-US" sz="2807" b="0" i="0" spc="0" baseline="0" dirty="0">
                <a:latin typeface="Calibri"/>
              </a:rPr>
              <a:t> in 1985. </a:t>
            </a:r>
          </a:p>
        </p:txBody>
      </p:sp>
      <p:sp>
        <p:nvSpPr>
          <p:cNvPr id="221" name="Rectangle 221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73C4B5-73CE-7005-C676-9047C8F5C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6D87C89-0B27-2522-B814-C89BA7640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6F38EBC1-2EFD-D9F0-A6A1-86ACCA224164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52BE575-B826-0DAA-BB10-DF9CADC44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A17602B-7031-E6DF-074E-7899C5151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71FF0EF-AF87-E68B-A731-D69598B7909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6A933-F004-0698-AEE0-A30C48C43B5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A47EB8B-5693-3A94-6771-64750286E18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F28A17B-6E69-C053-1DBE-5DAC2F69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 223"/>
          <p:cNvSpPr/>
          <p:nvPr/>
        </p:nvSpPr>
        <p:spPr>
          <a:xfrm>
            <a:off x="661416" y="4895089"/>
            <a:ext cx="3279648" cy="21335"/>
          </a:xfrm>
          <a:custGeom>
            <a:avLst/>
            <a:gdLst/>
            <a:ahLst/>
            <a:cxnLst/>
            <a:rect l="0" t="0" r="0" b="0"/>
            <a:pathLst>
              <a:path w="3279648" h="21335">
                <a:moveTo>
                  <a:pt x="0" y="0"/>
                </a:moveTo>
                <a:lnTo>
                  <a:pt x="1639823" y="0"/>
                </a:lnTo>
                <a:lnTo>
                  <a:pt x="3279648" y="0"/>
                </a:lnTo>
                <a:lnTo>
                  <a:pt x="3279648" y="21335"/>
                </a:lnTo>
                <a:lnTo>
                  <a:pt x="1639823" y="21335"/>
                </a:lnTo>
                <a:lnTo>
                  <a:pt x="0" y="21335"/>
                </a:lnTo>
                <a:close/>
                <a:moveTo>
                  <a:pt x="1301495" y="1962911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4" name="Rectangle 224"/>
          <p:cNvSpPr/>
          <p:nvPr/>
        </p:nvSpPr>
        <p:spPr>
          <a:xfrm>
            <a:off x="243840" y="957707"/>
            <a:ext cx="8586144" cy="4778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Th</a:t>
            </a:r>
            <a:r>
              <a:rPr lang="en-US" sz="2400" b="0" i="0" spc="537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R</a:t>
            </a:r>
            <a:r>
              <a:rPr lang="en-US" sz="2400" b="0" i="0" spc="-13" baseline="0" dirty="0">
                <a:latin typeface="Calibri"/>
              </a:rPr>
              <a:t>I</a:t>
            </a:r>
            <a:r>
              <a:rPr lang="en-US" sz="2400" b="0" i="0" spc="0" baseline="0" dirty="0">
                <a:latin typeface="Calibri"/>
              </a:rPr>
              <a:t>S</a:t>
            </a:r>
            <a:r>
              <a:rPr lang="en-US" sz="2400" b="0" i="0" spc="525" baseline="0" dirty="0">
                <a:latin typeface="Calibri"/>
              </a:rPr>
              <a:t>C</a:t>
            </a:r>
            <a:r>
              <a:rPr lang="en-US" sz="2400" b="0" i="0" spc="0" baseline="0" dirty="0">
                <a:latin typeface="Calibri"/>
              </a:rPr>
              <a:t>philosop</a:t>
            </a:r>
            <a:r>
              <a:rPr lang="en-US" sz="2400" b="0" i="0" spc="-37" baseline="0" dirty="0">
                <a:latin typeface="Calibri"/>
              </a:rPr>
              <a:t>h</a:t>
            </a:r>
            <a:r>
              <a:rPr lang="en-US" sz="2400" b="0" i="0" spc="508" baseline="0" dirty="0">
                <a:latin typeface="Calibri"/>
              </a:rPr>
              <a:t>y</a:t>
            </a:r>
            <a:r>
              <a:rPr lang="en-US" sz="2400" b="0" i="0" spc="0" baseline="0" dirty="0">
                <a:latin typeface="Calibri"/>
              </a:rPr>
              <a:t>i</a:t>
            </a:r>
            <a:r>
              <a:rPr lang="en-US" sz="2400" b="0" i="0" spc="528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implemen</a:t>
            </a:r>
            <a:r>
              <a:rPr lang="en-US" sz="2400" b="0" i="0" spc="-12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e</a:t>
            </a:r>
            <a:r>
              <a:rPr lang="en-US" sz="2400" b="0" i="0" spc="503" baseline="0" dirty="0">
                <a:latin typeface="Calibri"/>
              </a:rPr>
              <a:t>d</a:t>
            </a:r>
            <a:r>
              <a:rPr lang="en-US" sz="2400" b="0" i="0" spc="0" baseline="0" dirty="0">
                <a:latin typeface="Calibri"/>
              </a:rPr>
              <a:t>wit</a:t>
            </a:r>
            <a:r>
              <a:rPr lang="en-US" sz="2400" b="0" i="0" spc="537" baseline="0" dirty="0">
                <a:latin typeface="Calibri"/>
              </a:rPr>
              <a:t>h</a:t>
            </a:r>
            <a:r>
              <a:rPr lang="en-US" sz="2400" b="0" i="0" spc="-36" baseline="0" dirty="0">
                <a:latin typeface="Calibri"/>
              </a:rPr>
              <a:t>f</a:t>
            </a:r>
            <a:r>
              <a:rPr lang="en-US" sz="2400" b="0" i="0" spc="0" baseline="0" dirty="0">
                <a:latin typeface="Calibri"/>
              </a:rPr>
              <a:t>ou</a:t>
            </a:r>
            <a:r>
              <a:rPr lang="en-US" sz="2400" b="0" i="0" spc="511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majo</a:t>
            </a:r>
            <a:r>
              <a:rPr lang="en-US" sz="2400" b="0" i="0" spc="517" baseline="0" dirty="0">
                <a:latin typeface="Calibri"/>
              </a:rPr>
              <a:t>r</a:t>
            </a:r>
            <a:r>
              <a:rPr lang="en-US" sz="2400" b="1" i="0" spc="0" baseline="0" dirty="0">
                <a:latin typeface="Calibri,Bold"/>
              </a:rPr>
              <a:t>desig</a:t>
            </a:r>
            <a:r>
              <a:rPr lang="en-US" sz="2400" b="1" i="0" spc="543" baseline="0" dirty="0">
                <a:latin typeface="Calibri,Bold"/>
              </a:rPr>
              <a:t>n</a:t>
            </a:r>
            <a:r>
              <a:rPr lang="en-US" sz="2400" b="1" i="0" spc="0" baseline="0" dirty="0">
                <a:latin typeface="Calibri,Bold"/>
              </a:rPr>
              <a:t>rules</a:t>
            </a:r>
            <a:r>
              <a:rPr lang="en-US" sz="2400" b="0" i="0" spc="0" baseline="0" dirty="0">
                <a:latin typeface="Calibri"/>
              </a:rPr>
              <a:t>:</a:t>
            </a:r>
          </a:p>
          <a:p>
            <a:pPr marL="0">
              <a:lnSpc>
                <a:spcPts val="3458"/>
              </a:lnSpc>
              <a:tabLst>
                <a:tab pos="484936" algn="l"/>
                <a:tab pos="3030981" algn="l"/>
                <a:tab pos="4604257" algn="l"/>
                <a:tab pos="5439409" algn="l"/>
                <a:tab pos="5832982" algn="l"/>
                <a:tab pos="7098156" algn="l"/>
                <a:tab pos="8330183" algn="l"/>
              </a:tabLst>
            </a:pPr>
            <a:r>
              <a:rPr lang="en-US" sz="2400" b="1" i="0" spc="0" baseline="0" dirty="0">
                <a:solidFill>
                  <a:srgbClr val="FF0000"/>
                </a:solidFill>
                <a:latin typeface="Calibri,Bold"/>
              </a:rPr>
              <a:t>1.	</a:t>
            </a:r>
            <a:r>
              <a:rPr lang="en-US" sz="2400" b="1" i="1" u="sng" spc="0" baseline="0" dirty="0">
                <a:solidFill>
                  <a:srgbClr val="FF0000"/>
                </a:solidFill>
                <a:latin typeface="Calibri,BoldItalic"/>
              </a:rPr>
              <a:t>In</a:t>
            </a:r>
            <a:r>
              <a:rPr lang="en-US" sz="2400" b="1" i="1" u="sng" spc="-27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2400" b="1" i="1" u="sng" spc="0" baseline="0" dirty="0">
                <a:solidFill>
                  <a:srgbClr val="FF0000"/>
                </a:solidFill>
                <a:latin typeface="Calibri,BoldItalic"/>
              </a:rPr>
              <a:t>truc</a:t>
            </a:r>
            <a:r>
              <a:rPr lang="en-US" sz="2400" b="1" i="1" u="sng" spc="-22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2400" b="1" i="1" u="sng" spc="0" baseline="0" dirty="0">
                <a:solidFill>
                  <a:srgbClr val="FF0000"/>
                </a:solidFill>
                <a:latin typeface="Calibri,BoldItalic"/>
              </a:rPr>
              <a:t>ions</a:t>
            </a:r>
            <a:r>
              <a:rPr lang="en-US" sz="2400" b="0" i="0" spc="0" baseline="0" dirty="0">
                <a:latin typeface="Calibri"/>
              </a:rPr>
              <a:t>—R</a:t>
            </a:r>
            <a:r>
              <a:rPr lang="en-US" sz="2400" b="0" i="0" spc="-13" baseline="0" dirty="0">
                <a:latin typeface="Calibri"/>
              </a:rPr>
              <a:t>I</a:t>
            </a:r>
            <a:r>
              <a:rPr lang="en-US" sz="2400" b="0" i="0" spc="0" baseline="0" dirty="0">
                <a:latin typeface="Calibri"/>
              </a:rPr>
              <a:t>SC	p</a:t>
            </a:r>
            <a:r>
              <a:rPr lang="en-US" sz="2400" b="0" i="0" spc="-4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ocesso</a:t>
            </a:r>
            <a:r>
              <a:rPr lang="en-US" sz="2400" b="0" i="0" spc="-4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s	h</a:t>
            </a:r>
            <a:r>
              <a:rPr lang="en-US" sz="2400" b="0" i="0" spc="-46" baseline="0" dirty="0">
                <a:latin typeface="Calibri"/>
              </a:rPr>
              <a:t>a</a:t>
            </a:r>
            <a:r>
              <a:rPr lang="en-US" sz="2400" b="0" i="0" spc="-29" baseline="0" dirty="0">
                <a:latin typeface="Calibri"/>
              </a:rPr>
              <a:t>v</a:t>
            </a:r>
            <a:r>
              <a:rPr lang="en-US" sz="2400" b="0" i="0" spc="0" baseline="0" dirty="0">
                <a:latin typeface="Calibri"/>
              </a:rPr>
              <a:t>e	a	</a:t>
            </a:r>
            <a:r>
              <a:rPr lang="en-US" sz="2400" b="0" i="0" spc="-22" baseline="0" dirty="0">
                <a:latin typeface="Calibri"/>
              </a:rPr>
              <a:t>r</a:t>
            </a:r>
            <a:r>
              <a:rPr lang="en-US" sz="2400" b="0" i="0" spc="-20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duced	number	</a:t>
            </a:r>
            <a:r>
              <a:rPr lang="en-US" sz="2400" b="0" i="0" spc="-17" baseline="0" dirty="0">
                <a:latin typeface="Calibri"/>
              </a:rPr>
              <a:t>of</a:t>
            </a:r>
          </a:p>
          <a:p>
            <a:pPr marL="0">
              <a:lnSpc>
                <a:spcPts val="2880"/>
              </a:lnSpc>
            </a:pPr>
            <a:r>
              <a:rPr lang="en-US" sz="2402" b="0" i="0" spc="0" baseline="0" dirty="0">
                <a:latin typeface="Calibri"/>
              </a:rPr>
              <a:t>in</a:t>
            </a:r>
            <a:r>
              <a:rPr lang="en-US" sz="2402" b="0" i="0" spc="-27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t</a:t>
            </a:r>
            <a:r>
              <a:rPr lang="en-US" sz="2402" b="0" i="0" spc="-22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uct</a:t>
            </a:r>
            <a:r>
              <a:rPr lang="en-US" sz="2402" b="0" i="0" spc="-25" baseline="0" dirty="0">
                <a:latin typeface="Calibri"/>
              </a:rPr>
              <a:t>i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724" baseline="0" dirty="0">
                <a:latin typeface="Calibri"/>
              </a:rPr>
              <a:t>n</a:t>
            </a:r>
            <a:r>
              <a:rPr lang="en-US" sz="2402" b="0" i="0" spc="0" baseline="0" dirty="0">
                <a:latin typeface="Calibri"/>
              </a:rPr>
              <a:t>classes</a:t>
            </a:r>
            <a:r>
              <a:rPr lang="en-US" sz="2402" b="0" i="0" spc="690" baseline="0" dirty="0">
                <a:latin typeface="Calibri"/>
              </a:rPr>
              <a:t>.</a:t>
            </a:r>
            <a:r>
              <a:rPr lang="en-US" sz="2402" b="0" i="0" spc="-17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he</a:t>
            </a:r>
            <a:r>
              <a:rPr lang="en-US" sz="2402" b="0" i="0" spc="-25" baseline="0" dirty="0">
                <a:latin typeface="Calibri"/>
              </a:rPr>
              <a:t>s</a:t>
            </a:r>
            <a:r>
              <a:rPr lang="en-US" sz="2402" b="0" i="0" spc="705" baseline="0" dirty="0">
                <a:latin typeface="Calibri"/>
              </a:rPr>
              <a:t>e</a:t>
            </a:r>
            <a:r>
              <a:rPr lang="en-US" sz="2402" b="0" i="0" spc="0" baseline="0" dirty="0">
                <a:latin typeface="Calibri"/>
              </a:rPr>
              <a:t>classe</a:t>
            </a:r>
            <a:r>
              <a:rPr lang="en-US" sz="2402" b="0" i="0" spc="691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p</a:t>
            </a:r>
            <a:r>
              <a:rPr lang="en-US" sz="2402" b="0" i="0" spc="-46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ovid</a:t>
            </a:r>
            <a:r>
              <a:rPr lang="en-US" sz="2402" b="0" i="0" spc="707" baseline="0" dirty="0">
                <a:latin typeface="Calibri"/>
              </a:rPr>
              <a:t>e</a:t>
            </a:r>
            <a:r>
              <a:rPr lang="en-US" sz="2402" b="0" i="0" spc="0" baseline="0" dirty="0">
                <a:latin typeface="Calibri"/>
              </a:rPr>
              <a:t>s</a:t>
            </a:r>
            <a:r>
              <a:rPr lang="en-US" sz="2402" b="0" i="0" spc="-29" baseline="0" dirty="0">
                <a:latin typeface="Calibri"/>
              </a:rPr>
              <a:t>i</a:t>
            </a:r>
            <a:r>
              <a:rPr lang="en-US" sz="2402" b="0" i="0" spc="0" baseline="0" dirty="0">
                <a:latin typeface="Calibri"/>
              </a:rPr>
              <a:t>mpl</a:t>
            </a:r>
            <a:r>
              <a:rPr lang="en-US" sz="2402" b="0" i="0" spc="680" baseline="0" dirty="0">
                <a:latin typeface="Calibri"/>
              </a:rPr>
              <a:t>e</a:t>
            </a:r>
            <a:r>
              <a:rPr lang="en-US" sz="2402" b="0" i="0" spc="0" baseline="0" dirty="0">
                <a:latin typeface="Calibri"/>
              </a:rPr>
              <a:t>ope</a:t>
            </a:r>
            <a:r>
              <a:rPr lang="en-US" sz="2402" b="0" i="0" spc="-44" baseline="0" dirty="0">
                <a:latin typeface="Calibri"/>
              </a:rPr>
              <a:t>r</a:t>
            </a:r>
            <a:r>
              <a:rPr lang="en-US" sz="2402" b="0" i="0" spc="-46" baseline="0" dirty="0">
                <a:latin typeface="Calibri"/>
              </a:rPr>
              <a:t>a</a:t>
            </a:r>
            <a:r>
              <a:rPr lang="en-US" sz="2402" b="0" i="0" spc="0" baseline="0" dirty="0">
                <a:latin typeface="Calibri"/>
              </a:rPr>
              <a:t>tion</a:t>
            </a:r>
            <a:r>
              <a:rPr lang="en-US" sz="2402" b="0" i="0" spc="678" baseline="0" dirty="0">
                <a:latin typeface="Calibri"/>
              </a:rPr>
              <a:t>s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h</a:t>
            </a:r>
            <a:r>
              <a:rPr lang="en-US" sz="2402" b="0" i="0" spc="-22" baseline="0" dirty="0">
                <a:latin typeface="Calibri"/>
              </a:rPr>
              <a:t>a</a:t>
            </a:r>
            <a:r>
              <a:rPr lang="en-US" sz="2402" b="0" i="0" spc="710" baseline="0" dirty="0">
                <a:latin typeface="Calibri"/>
              </a:rPr>
              <a:t>t</a:t>
            </a:r>
            <a:r>
              <a:rPr lang="en-US" sz="2402" b="0" i="0" spc="-32" baseline="0" dirty="0">
                <a:latin typeface="Calibri"/>
              </a:rPr>
              <a:t>c</a:t>
            </a:r>
            <a:r>
              <a:rPr lang="en-US" sz="2402" b="0" i="0" spc="-22" baseline="0" dirty="0">
                <a:latin typeface="Calibri"/>
              </a:rPr>
              <a:t>an</a:t>
            </a:r>
          </a:p>
          <a:p>
            <a:pPr marL="0">
              <a:lnSpc>
                <a:spcPts val="2882"/>
              </a:lnSpc>
            </a:pPr>
            <a:r>
              <a:rPr lang="en-US" sz="2400" b="0" i="0" spc="0" baseline="0" dirty="0">
                <a:latin typeface="Calibri"/>
              </a:rPr>
              <a:t>eac</a:t>
            </a:r>
            <a:r>
              <a:rPr lang="en-US" sz="2400" b="0" i="0" spc="544" baseline="0" dirty="0">
                <a:latin typeface="Calibri"/>
              </a:rPr>
              <a:t>h</a:t>
            </a:r>
            <a:r>
              <a:rPr lang="en-US" sz="2400" b="0" i="0" spc="-44" baseline="0" dirty="0">
                <a:latin typeface="Calibri"/>
              </a:rPr>
              <a:t>e</a:t>
            </a:r>
            <a:r>
              <a:rPr lang="en-US" sz="2400" b="0" i="0" spc="-80" baseline="0" dirty="0">
                <a:latin typeface="Calibri"/>
              </a:rPr>
              <a:t>x</a:t>
            </a:r>
            <a:r>
              <a:rPr lang="en-US" sz="2400" b="0" i="0" spc="0" baseline="0" dirty="0">
                <a:latin typeface="Calibri"/>
              </a:rPr>
              <a:t>ecu</a:t>
            </a:r>
            <a:r>
              <a:rPr lang="en-US" sz="2400" b="0" i="0" spc="-12" baseline="0" dirty="0">
                <a:latin typeface="Calibri"/>
              </a:rPr>
              <a:t>t</a:t>
            </a:r>
            <a:r>
              <a:rPr lang="en-US" sz="2400" b="0" i="0" spc="561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i</a:t>
            </a:r>
            <a:r>
              <a:rPr lang="en-US" sz="2400" b="0" i="0" spc="541" baseline="0" dirty="0">
                <a:latin typeface="Calibri"/>
              </a:rPr>
              <a:t>n</a:t>
            </a:r>
            <a:r>
              <a:rPr lang="en-US" sz="2400" b="0" i="0" spc="530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singl</a:t>
            </a:r>
            <a:r>
              <a:rPr lang="en-US" sz="2400" b="0" i="0" spc="535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c</a:t>
            </a:r>
            <a:r>
              <a:rPr lang="en-US" sz="2400" b="0" i="0" spc="-32" baseline="0" dirty="0">
                <a:latin typeface="Calibri"/>
              </a:rPr>
              <a:t>y</a:t>
            </a:r>
            <a:r>
              <a:rPr lang="en-US" sz="2400" b="0" i="0" spc="0" baseline="0" dirty="0">
                <a:latin typeface="Calibri"/>
              </a:rPr>
              <a:t>cle.</a:t>
            </a:r>
          </a:p>
          <a:p>
            <a:pPr marL="0">
              <a:lnSpc>
                <a:spcPts val="3456"/>
              </a:lnSpc>
            </a:pPr>
            <a:r>
              <a:rPr lang="en-US" sz="2402" b="1" i="0" spc="0" baseline="0" dirty="0">
                <a:solidFill>
                  <a:srgbClr val="FF0000"/>
                </a:solidFill>
                <a:latin typeface="Calibri,Bold"/>
              </a:rPr>
              <a:t>2</a:t>
            </a:r>
            <a:r>
              <a:rPr lang="en-US" sz="2402" b="1" i="1" spc="1208" baseline="0" dirty="0">
                <a:solidFill>
                  <a:srgbClr val="FF0000"/>
                </a:solidFill>
                <a:latin typeface="Calibri,BoldItalic"/>
              </a:rPr>
              <a:t>.</a:t>
            </a:r>
            <a:r>
              <a:rPr lang="en-US" sz="2402" b="1" i="1" u="sng" spc="0" baseline="0" dirty="0">
                <a:solidFill>
                  <a:srgbClr val="FF0000"/>
                </a:solidFill>
                <a:latin typeface="Calibri,BoldItalic"/>
              </a:rPr>
              <a:t>P</a:t>
            </a:r>
            <a:r>
              <a:rPr lang="en-US" sz="2402" b="1" i="1" u="sng" spc="-22" baseline="0" dirty="0">
                <a:solidFill>
                  <a:srgbClr val="FF0000"/>
                </a:solidFill>
                <a:latin typeface="Calibri,BoldItalic"/>
              </a:rPr>
              <a:t>i</a:t>
            </a:r>
            <a:r>
              <a:rPr lang="en-US" sz="2402" b="1" i="1" u="sng" spc="0" baseline="0" dirty="0">
                <a:solidFill>
                  <a:srgbClr val="FF0000"/>
                </a:solidFill>
                <a:latin typeface="Calibri,BoldItalic"/>
              </a:rPr>
              <a:t>pe</a:t>
            </a:r>
            <a:r>
              <a:rPr lang="en-US" sz="2402" b="1" i="1" u="sng" spc="-15" baseline="0" dirty="0">
                <a:solidFill>
                  <a:srgbClr val="FF0000"/>
                </a:solidFill>
                <a:latin typeface="Calibri,BoldItalic"/>
              </a:rPr>
              <a:t>l</a:t>
            </a:r>
            <a:r>
              <a:rPr lang="en-US" sz="2402" b="1" i="1" u="sng" spc="0" baseline="0" dirty="0">
                <a:solidFill>
                  <a:srgbClr val="FF0000"/>
                </a:solidFill>
                <a:latin typeface="Calibri,BoldItalic"/>
              </a:rPr>
              <a:t>ines</a:t>
            </a:r>
            <a:r>
              <a:rPr lang="en-US" sz="2402" b="0" i="0" spc="0" baseline="0" dirty="0">
                <a:latin typeface="Calibri"/>
              </a:rPr>
              <a:t>—Th</a:t>
            </a:r>
            <a:r>
              <a:rPr lang="en-US" sz="2402" b="0" i="0" spc="1181" baseline="0" dirty="0">
                <a:latin typeface="Calibri"/>
              </a:rPr>
              <a:t>e</a:t>
            </a:r>
            <a:r>
              <a:rPr lang="en-US" sz="2402" b="0" i="0" spc="0" baseline="0" dirty="0">
                <a:latin typeface="Calibri"/>
              </a:rPr>
              <a:t>p</a:t>
            </a:r>
            <a:r>
              <a:rPr lang="en-US" sz="2402" b="0" i="0" spc="-46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ocessin</a:t>
            </a:r>
            <a:r>
              <a:rPr lang="en-US" sz="2402" b="0" i="0" spc="1209" baseline="0" dirty="0">
                <a:latin typeface="Calibri"/>
              </a:rPr>
              <a:t>g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1211" baseline="0" dirty="0">
                <a:latin typeface="Calibri"/>
              </a:rPr>
              <a:t>f</a:t>
            </a:r>
            <a:r>
              <a:rPr lang="en-US" sz="2402" b="0" i="0" spc="0" baseline="0" dirty="0">
                <a:latin typeface="Calibri"/>
              </a:rPr>
              <a:t>in</a:t>
            </a:r>
            <a:r>
              <a:rPr lang="en-US" sz="2402" b="0" i="0" spc="-51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t</a:t>
            </a:r>
            <a:r>
              <a:rPr lang="en-US" sz="2402" b="0" i="0" spc="-22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uct</a:t>
            </a:r>
            <a:r>
              <a:rPr lang="en-US" sz="2402" b="0" i="0" spc="-25" baseline="0" dirty="0">
                <a:latin typeface="Calibri"/>
              </a:rPr>
              <a:t>i</a:t>
            </a:r>
            <a:r>
              <a:rPr lang="en-US" sz="2402" b="0" i="0" spc="0" baseline="0" dirty="0">
                <a:latin typeface="Calibri"/>
              </a:rPr>
              <a:t>on</a:t>
            </a:r>
            <a:r>
              <a:rPr lang="en-US" sz="2402" b="0" i="0" spc="1210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i</a:t>
            </a:r>
            <a:r>
              <a:rPr lang="en-US" sz="2402" b="0" i="0" spc="1172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b</a:t>
            </a:r>
            <a:r>
              <a:rPr lang="en-US" sz="2402" b="0" i="0" spc="-46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-85" baseline="0" dirty="0">
                <a:latin typeface="Calibri"/>
              </a:rPr>
              <a:t>k</a:t>
            </a:r>
            <a:r>
              <a:rPr lang="en-US" sz="2402" b="0" i="0" spc="0" baseline="0" dirty="0">
                <a:latin typeface="Calibri"/>
              </a:rPr>
              <a:t>e</a:t>
            </a:r>
            <a:r>
              <a:rPr lang="en-US" sz="2402" b="0" i="0" spc="1219" baseline="0" dirty="0">
                <a:latin typeface="Calibri"/>
              </a:rPr>
              <a:t>n</a:t>
            </a:r>
            <a:r>
              <a:rPr lang="en-US" sz="2402" b="0" i="0" spc="-15" baseline="0" dirty="0">
                <a:latin typeface="Calibri"/>
              </a:rPr>
              <a:t>d</a:t>
            </a:r>
            <a:r>
              <a:rPr lang="en-US" sz="2402" b="0" i="0" spc="0" baseline="0" dirty="0">
                <a:latin typeface="Calibri"/>
              </a:rPr>
              <a:t>ow</a:t>
            </a:r>
            <a:r>
              <a:rPr lang="en-US" sz="2402" b="0" i="0" spc="1211" baseline="0" dirty="0">
                <a:latin typeface="Calibri"/>
              </a:rPr>
              <a:t>n</a:t>
            </a:r>
            <a:r>
              <a:rPr lang="en-US" sz="2402" b="0" i="0" spc="0" baseline="0" dirty="0">
                <a:latin typeface="Calibri"/>
              </a:rPr>
              <a:t>i</a:t>
            </a:r>
            <a:r>
              <a:rPr lang="en-US" sz="2402" b="0" i="0" spc="-34" baseline="0" dirty="0">
                <a:latin typeface="Calibri"/>
              </a:rPr>
              <a:t>n</a:t>
            </a:r>
            <a:r>
              <a:rPr lang="en-US" sz="2402" b="0" i="0" spc="0" baseline="0" dirty="0">
                <a:latin typeface="Calibri"/>
              </a:rPr>
              <a:t>to</a:t>
            </a:r>
          </a:p>
          <a:p>
            <a:pPr marL="0">
              <a:lnSpc>
                <a:spcPts val="2881"/>
              </a:lnSpc>
            </a:pPr>
            <a:r>
              <a:rPr lang="en-US" sz="2400" b="0" i="0" spc="0" baseline="0" dirty="0">
                <a:latin typeface="Calibri"/>
              </a:rPr>
              <a:t>smalle</a:t>
            </a:r>
            <a:r>
              <a:rPr lang="en-US" sz="2400" b="0" i="0" spc="532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unit</a:t>
            </a:r>
            <a:r>
              <a:rPr lang="en-US" sz="2400" b="0" i="0" spc="504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th</a:t>
            </a:r>
            <a:r>
              <a:rPr lang="en-US" sz="2400" b="0" i="0" spc="-22" baseline="0" dirty="0">
                <a:latin typeface="Calibri"/>
              </a:rPr>
              <a:t>a</a:t>
            </a:r>
            <a:r>
              <a:rPr lang="en-US" sz="2400" b="0" i="0" spc="498" baseline="0" dirty="0">
                <a:latin typeface="Calibri"/>
              </a:rPr>
              <a:t>t</a:t>
            </a:r>
            <a:r>
              <a:rPr lang="en-US" sz="2400" b="0" i="0" spc="-32" baseline="0" dirty="0">
                <a:latin typeface="Calibri"/>
              </a:rPr>
              <a:t>c</a:t>
            </a:r>
            <a:r>
              <a:rPr lang="en-US" sz="2400" b="0" i="0" spc="0" baseline="0" dirty="0">
                <a:latin typeface="Calibri"/>
              </a:rPr>
              <a:t>a</a:t>
            </a:r>
            <a:r>
              <a:rPr lang="en-US" sz="2400" b="0" i="0" spc="566" baseline="0" dirty="0">
                <a:latin typeface="Calibri"/>
              </a:rPr>
              <a:t>n</a:t>
            </a:r>
            <a:r>
              <a:rPr lang="en-US" sz="2400" b="0" i="0" spc="0" baseline="0" dirty="0">
                <a:latin typeface="Calibri"/>
              </a:rPr>
              <a:t>b</a:t>
            </a:r>
            <a:r>
              <a:rPr lang="en-US" sz="2400" b="0" i="0" spc="533" baseline="0" dirty="0">
                <a:latin typeface="Calibri"/>
              </a:rPr>
              <a:t>e</a:t>
            </a:r>
            <a:r>
              <a:rPr lang="en-US" sz="2400" b="0" i="0" spc="-44" baseline="0" dirty="0">
                <a:latin typeface="Calibri"/>
              </a:rPr>
              <a:t>e</a:t>
            </a:r>
            <a:r>
              <a:rPr lang="en-US" sz="2400" b="0" i="0" spc="-80" baseline="0" dirty="0">
                <a:latin typeface="Calibri"/>
              </a:rPr>
              <a:t>x</a:t>
            </a:r>
            <a:r>
              <a:rPr lang="en-US" sz="2400" b="0" i="0" spc="0" baseline="0" dirty="0">
                <a:latin typeface="Calibri"/>
              </a:rPr>
              <a:t>ecu</a:t>
            </a:r>
            <a:r>
              <a:rPr lang="en-US" sz="2400" b="0" i="0" spc="-13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e</a:t>
            </a:r>
            <a:r>
              <a:rPr lang="en-US" sz="2400" b="0" i="0" spc="549" baseline="0" dirty="0">
                <a:latin typeface="Calibri"/>
              </a:rPr>
              <a:t>d</a:t>
            </a:r>
            <a:r>
              <a:rPr lang="en-US" sz="2400" b="0" i="0" spc="0" baseline="0" dirty="0">
                <a:latin typeface="Calibri"/>
              </a:rPr>
              <a:t>i</a:t>
            </a:r>
            <a:r>
              <a:rPr lang="en-US" sz="2400" b="0" i="0" spc="541" baseline="0" dirty="0">
                <a:latin typeface="Calibri"/>
              </a:rPr>
              <a:t>n</a:t>
            </a:r>
            <a:r>
              <a:rPr lang="en-US" sz="2400" b="0" i="0" spc="0" baseline="0" dirty="0">
                <a:latin typeface="Calibri"/>
              </a:rPr>
              <a:t>pa</a:t>
            </a:r>
            <a:r>
              <a:rPr lang="en-US" sz="2400" b="0" i="0" spc="-44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alle</a:t>
            </a:r>
            <a:r>
              <a:rPr lang="en-US" sz="2400" b="0" i="0" spc="511" baseline="0" dirty="0">
                <a:latin typeface="Calibri"/>
              </a:rPr>
              <a:t>l</a:t>
            </a:r>
            <a:r>
              <a:rPr lang="en-US" sz="2400" b="0" i="0" spc="0" baseline="0" dirty="0">
                <a:latin typeface="Calibri"/>
              </a:rPr>
              <a:t>b</a:t>
            </a:r>
            <a:r>
              <a:rPr lang="en-US" sz="2400" b="0" i="0" spc="520" baseline="0" dirty="0">
                <a:latin typeface="Calibri"/>
              </a:rPr>
              <a:t>y</a:t>
            </a:r>
            <a:r>
              <a:rPr lang="en-US" sz="2400" b="0" i="0" spc="0" baseline="0" dirty="0">
                <a:latin typeface="Calibri"/>
              </a:rPr>
              <a:t>pipelines.</a:t>
            </a:r>
          </a:p>
          <a:p>
            <a:pPr marL="0">
              <a:lnSpc>
                <a:spcPts val="3458"/>
              </a:lnSpc>
            </a:pPr>
            <a:r>
              <a:rPr lang="en-US" sz="2400" b="1" i="0" spc="0" baseline="0" dirty="0">
                <a:solidFill>
                  <a:srgbClr val="FF0000"/>
                </a:solidFill>
                <a:latin typeface="Calibri,Bold"/>
              </a:rPr>
              <a:t>3</a:t>
            </a:r>
            <a:r>
              <a:rPr lang="en-US" sz="2400" b="1" i="1" spc="993" baseline="0" dirty="0">
                <a:solidFill>
                  <a:srgbClr val="FF0000"/>
                </a:solidFill>
                <a:latin typeface="Calibri,BoldItalic"/>
              </a:rPr>
              <a:t>.</a:t>
            </a:r>
            <a:r>
              <a:rPr lang="en-US" sz="2400" b="1" i="1" u="sng" spc="-32" baseline="0" dirty="0">
                <a:solidFill>
                  <a:srgbClr val="FF0000"/>
                </a:solidFill>
                <a:latin typeface="Calibri,BoldItalic"/>
              </a:rPr>
              <a:t>R</a:t>
            </a:r>
            <a:r>
              <a:rPr lang="en-US" sz="2400" b="1" i="1" u="sng" spc="-27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2400" b="1" i="1" u="sng" spc="0" baseline="0" dirty="0">
                <a:solidFill>
                  <a:srgbClr val="FF0000"/>
                </a:solidFill>
                <a:latin typeface="Calibri,BoldItalic"/>
              </a:rPr>
              <a:t>gi</a:t>
            </a:r>
            <a:r>
              <a:rPr lang="en-US" sz="2400" b="1" i="1" u="sng" spc="-34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2400" b="1" i="1" u="sng" spc="-17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2400" b="1" i="1" u="sng" spc="0" baseline="0" dirty="0">
                <a:solidFill>
                  <a:srgbClr val="FF0000"/>
                </a:solidFill>
                <a:latin typeface="Calibri,BoldItalic"/>
              </a:rPr>
              <a:t>ers</a:t>
            </a:r>
            <a:r>
              <a:rPr lang="en-US" sz="2400" b="0" i="0" spc="0" baseline="0" dirty="0">
                <a:latin typeface="Calibri"/>
              </a:rPr>
              <a:t>—RIS</a:t>
            </a:r>
            <a:r>
              <a:rPr lang="en-US" sz="2400" b="0" i="0" spc="1002" baseline="0" dirty="0">
                <a:latin typeface="Calibri"/>
              </a:rPr>
              <a:t>C</a:t>
            </a:r>
            <a:r>
              <a:rPr lang="en-US" sz="2400" b="0" i="0" spc="0" baseline="0" dirty="0">
                <a:latin typeface="Calibri"/>
              </a:rPr>
              <a:t>ma</a:t>
            </a:r>
            <a:r>
              <a:rPr lang="en-US" sz="2400" b="0" i="0" spc="-27" baseline="0" dirty="0">
                <a:latin typeface="Calibri"/>
              </a:rPr>
              <a:t>c</a:t>
            </a:r>
            <a:r>
              <a:rPr lang="en-US" sz="2400" b="0" i="0" spc="0" baseline="0" dirty="0">
                <a:latin typeface="Calibri"/>
              </a:rPr>
              <a:t>hine</a:t>
            </a:r>
            <a:r>
              <a:rPr lang="en-US" sz="2400" b="0" i="0" spc="996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h</a:t>
            </a:r>
            <a:r>
              <a:rPr lang="en-US" sz="2400" b="0" i="0" spc="-46" baseline="0" dirty="0">
                <a:latin typeface="Calibri"/>
              </a:rPr>
              <a:t>a</a:t>
            </a:r>
            <a:r>
              <a:rPr lang="en-US" sz="2400" b="0" i="0" spc="-29" baseline="0" dirty="0">
                <a:latin typeface="Calibri"/>
              </a:rPr>
              <a:t>v</a:t>
            </a:r>
            <a:r>
              <a:rPr lang="en-US" sz="2400" b="0" i="0" spc="991" baseline="0" dirty="0">
                <a:latin typeface="Calibri"/>
              </a:rPr>
              <a:t>e</a:t>
            </a:r>
            <a:r>
              <a:rPr lang="en-US" sz="2400" b="0" i="0" spc="988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la</a:t>
            </a:r>
            <a:r>
              <a:rPr lang="en-US" sz="2400" b="0" i="0" spc="-20" baseline="0" dirty="0">
                <a:latin typeface="Calibri"/>
              </a:rPr>
              <a:t>r</a:t>
            </a:r>
            <a:r>
              <a:rPr lang="en-US" sz="2400" b="0" i="0" spc="-27" baseline="0" dirty="0">
                <a:latin typeface="Calibri"/>
              </a:rPr>
              <a:t>g</a:t>
            </a:r>
            <a:r>
              <a:rPr lang="en-US" sz="2400" b="0" i="0" spc="991" baseline="0" dirty="0">
                <a:latin typeface="Calibri"/>
              </a:rPr>
              <a:t>e</a:t>
            </a:r>
            <a:r>
              <a:rPr lang="en-US" sz="2400" b="0" i="0" spc="-27" baseline="0" dirty="0">
                <a:latin typeface="Calibri"/>
              </a:rPr>
              <a:t>g</a:t>
            </a:r>
            <a:r>
              <a:rPr lang="en-US" sz="2400" b="0" i="0" spc="-20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n</a:t>
            </a:r>
            <a:r>
              <a:rPr lang="en-US" sz="2400" b="0" i="0" spc="-20" baseline="0" dirty="0">
                <a:latin typeface="Calibri"/>
              </a:rPr>
              <a:t>e</a:t>
            </a:r>
            <a:r>
              <a:rPr lang="en-US" sz="2400" b="0" i="0" spc="-4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al-pu</a:t>
            </a:r>
            <a:r>
              <a:rPr lang="en-US" sz="2400" b="0" i="0" spc="-22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pos</a:t>
            </a:r>
            <a:r>
              <a:rPr lang="en-US" sz="2400" b="0" i="0" spc="979" baseline="0" dirty="0">
                <a:latin typeface="Calibri"/>
              </a:rPr>
              <a:t>e</a:t>
            </a:r>
            <a:r>
              <a:rPr lang="en-US" sz="2400" b="0" i="0" spc="-22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egi</a:t>
            </a:r>
            <a:r>
              <a:rPr lang="en-US" sz="2400" b="0" i="0" spc="-49" baseline="0" dirty="0">
                <a:latin typeface="Calibri"/>
              </a:rPr>
              <a:t>s</a:t>
            </a:r>
            <a:r>
              <a:rPr lang="en-US" sz="2400" b="0" i="0" spc="-13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er</a:t>
            </a:r>
          </a:p>
          <a:p>
            <a:pPr marL="0">
              <a:lnSpc>
                <a:spcPts val="2880"/>
              </a:lnSpc>
            </a:pPr>
            <a:r>
              <a:rPr lang="en-US" sz="2402" b="0" i="0" spc="0" baseline="0" dirty="0">
                <a:latin typeface="Calibri"/>
              </a:rPr>
              <a:t>s</a:t>
            </a:r>
            <a:r>
              <a:rPr lang="en-US" sz="2402" b="0" i="0" spc="-25" baseline="0" dirty="0">
                <a:latin typeface="Calibri"/>
              </a:rPr>
              <a:t>e</a:t>
            </a:r>
            <a:r>
              <a:rPr lang="en-US" sz="2402" b="0" i="0" spc="0" baseline="0" dirty="0">
                <a:latin typeface="Calibri"/>
              </a:rPr>
              <a:t>t</a:t>
            </a:r>
            <a:r>
              <a:rPr lang="en-US" sz="2402" b="0" i="0" spc="714" baseline="0" dirty="0">
                <a:latin typeface="Calibri"/>
              </a:rPr>
              <a:t>.</a:t>
            </a:r>
            <a:r>
              <a:rPr lang="en-US" sz="2402" b="0" i="0" spc="0" baseline="0" dirty="0">
                <a:latin typeface="Calibri"/>
              </a:rPr>
              <a:t>A</a:t>
            </a:r>
            <a:r>
              <a:rPr lang="en-US" sz="2402" b="0" i="0" spc="-37" baseline="0" dirty="0">
                <a:latin typeface="Calibri"/>
              </a:rPr>
              <a:t>n</a:t>
            </a:r>
            <a:r>
              <a:rPr lang="en-US" sz="2402" b="0" i="0" spc="690" baseline="0" dirty="0">
                <a:latin typeface="Calibri"/>
              </a:rPr>
              <a:t>y</a:t>
            </a:r>
            <a:r>
              <a:rPr lang="en-US" sz="2402" b="0" i="0" spc="-22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egi</a:t>
            </a:r>
            <a:r>
              <a:rPr lang="en-US" sz="2402" b="0" i="0" spc="-53" baseline="0" dirty="0">
                <a:latin typeface="Calibri"/>
              </a:rPr>
              <a:t>s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e</a:t>
            </a:r>
            <a:r>
              <a:rPr lang="en-US" sz="2402" b="0" i="0" spc="702" baseline="0" dirty="0">
                <a:latin typeface="Calibri"/>
              </a:rPr>
              <a:t>r</a:t>
            </a:r>
            <a:r>
              <a:rPr lang="en-US" sz="2402" b="0" i="0" spc="-32" baseline="0" dirty="0">
                <a:latin typeface="Calibri"/>
              </a:rPr>
              <a:t>c</a:t>
            </a:r>
            <a:r>
              <a:rPr lang="en-US" sz="2402" b="0" i="0" spc="0" baseline="0" dirty="0">
                <a:latin typeface="Calibri"/>
              </a:rPr>
              <a:t>a</a:t>
            </a:r>
            <a:r>
              <a:rPr lang="en-US" sz="2402" b="0" i="0" spc="731" baseline="0" dirty="0">
                <a:latin typeface="Calibri"/>
              </a:rPr>
              <a:t>n</a:t>
            </a:r>
            <a:r>
              <a:rPr lang="en-US" sz="2402" b="0" i="0" spc="-56" baseline="0" dirty="0">
                <a:latin typeface="Calibri"/>
              </a:rPr>
              <a:t>c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-32" baseline="0" dirty="0">
                <a:latin typeface="Calibri"/>
              </a:rPr>
              <a:t>n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ai</a:t>
            </a:r>
            <a:r>
              <a:rPr lang="en-US" sz="2402" b="0" i="0" spc="708" baseline="0" dirty="0">
                <a:latin typeface="Calibri"/>
              </a:rPr>
              <a:t>n</a:t>
            </a:r>
            <a:r>
              <a:rPr lang="en-US" sz="2402" b="0" i="0" spc="0" baseline="0" dirty="0">
                <a:latin typeface="Calibri"/>
              </a:rPr>
              <a:t>e</a:t>
            </a:r>
            <a:r>
              <a:rPr lang="en-US" sz="2402" b="0" i="0" spc="-17" baseline="0" dirty="0">
                <a:latin typeface="Calibri"/>
              </a:rPr>
              <a:t>i</a:t>
            </a:r>
            <a:r>
              <a:rPr lang="en-US" sz="2402" b="0" i="0" spc="0" baseline="0" dirty="0">
                <a:latin typeface="Calibri"/>
              </a:rPr>
              <a:t>the</a:t>
            </a:r>
            <a:r>
              <a:rPr lang="en-US" sz="2402" b="0" i="0" spc="699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d</a:t>
            </a:r>
            <a:r>
              <a:rPr lang="en-US" sz="2402" b="0" i="0" spc="-44" baseline="0" dirty="0">
                <a:latin typeface="Calibri"/>
              </a:rPr>
              <a:t>a</a:t>
            </a:r>
            <a:r>
              <a:rPr lang="en-US" sz="2402" b="0" i="0" spc="0" baseline="0" dirty="0">
                <a:latin typeface="Calibri"/>
              </a:rPr>
              <a:t>t</a:t>
            </a:r>
            <a:r>
              <a:rPr lang="en-US" sz="2402" b="0" i="0" spc="693" baseline="0" dirty="0">
                <a:latin typeface="Calibri"/>
              </a:rPr>
              <a:t>a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700" baseline="0" dirty="0">
                <a:latin typeface="Calibri"/>
              </a:rPr>
              <a:t>r</a:t>
            </a:r>
            <a:r>
              <a:rPr lang="en-US" sz="2402" b="0" i="0" spc="-23" baseline="0" dirty="0">
                <a:latin typeface="Calibri"/>
              </a:rPr>
              <a:t>a</a:t>
            </a:r>
            <a:r>
              <a:rPr lang="en-US" sz="2402" b="0" i="0" spc="730" baseline="0" dirty="0">
                <a:latin typeface="Calibri"/>
              </a:rPr>
              <a:t>n</a:t>
            </a:r>
            <a:r>
              <a:rPr lang="en-US" sz="2402" b="0" i="0" spc="-22" baseline="0" dirty="0">
                <a:latin typeface="Calibri"/>
              </a:rPr>
              <a:t>a</a:t>
            </a:r>
            <a:r>
              <a:rPr lang="en-US" sz="2402" b="0" i="0" spc="-15" baseline="0" dirty="0">
                <a:latin typeface="Calibri"/>
              </a:rPr>
              <a:t>d</a:t>
            </a:r>
            <a:r>
              <a:rPr lang="en-US" sz="2402" b="0" i="0" spc="0" baseline="0" dirty="0">
                <a:latin typeface="Calibri"/>
              </a:rPr>
              <a:t>d</a:t>
            </a:r>
            <a:r>
              <a:rPr lang="en-US" sz="2402" b="0" i="0" spc="-22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ess</a:t>
            </a:r>
            <a:r>
              <a:rPr lang="en-US" sz="2402" b="0" i="0" spc="714" baseline="0" dirty="0">
                <a:latin typeface="Calibri"/>
              </a:rPr>
              <a:t>.</a:t>
            </a:r>
            <a:r>
              <a:rPr lang="en-US" sz="2402" b="0" i="0" spc="-58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egi</a:t>
            </a:r>
            <a:r>
              <a:rPr lang="en-US" sz="2402" b="0" i="0" spc="-53" baseline="0" dirty="0">
                <a:latin typeface="Calibri"/>
              </a:rPr>
              <a:t>s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e</a:t>
            </a:r>
            <a:r>
              <a:rPr lang="en-US" sz="2402" b="0" i="0" spc="-44" baseline="0" dirty="0">
                <a:latin typeface="Calibri"/>
              </a:rPr>
              <a:t>r</a:t>
            </a:r>
            <a:r>
              <a:rPr lang="en-US" sz="2402" b="0" i="0" spc="723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a</a:t>
            </a:r>
            <a:r>
              <a:rPr lang="en-US" sz="2402" b="0" i="0" spc="-32" baseline="0" dirty="0">
                <a:latin typeface="Calibri"/>
              </a:rPr>
              <a:t>ct</a:t>
            </a:r>
          </a:p>
          <a:p>
            <a:pPr marL="0">
              <a:lnSpc>
                <a:spcPts val="2882"/>
              </a:lnSpc>
            </a:pPr>
            <a:r>
              <a:rPr lang="en-US" sz="2400" b="0" i="0" spc="0" baseline="0" dirty="0">
                <a:latin typeface="Calibri"/>
              </a:rPr>
              <a:t>a</a:t>
            </a:r>
            <a:r>
              <a:rPr lang="en-US" sz="2400" b="0" i="0" spc="527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th</a:t>
            </a:r>
            <a:r>
              <a:rPr lang="en-US" sz="2400" b="0" i="0" spc="532" baseline="0" dirty="0">
                <a:latin typeface="Calibri"/>
              </a:rPr>
              <a:t>e</a:t>
            </a:r>
            <a:r>
              <a:rPr lang="en-US" sz="2400" b="0" i="0" spc="-36" baseline="0" dirty="0">
                <a:latin typeface="Calibri"/>
              </a:rPr>
              <a:t>f</a:t>
            </a:r>
            <a:r>
              <a:rPr lang="en-US" sz="2400" b="0" i="0" spc="0" baseline="0" dirty="0">
                <a:latin typeface="Calibri"/>
              </a:rPr>
              <a:t>a</a:t>
            </a:r>
            <a:r>
              <a:rPr lang="en-US" sz="2400" b="0" i="0" spc="-25" baseline="0" dirty="0">
                <a:latin typeface="Calibri"/>
              </a:rPr>
              <a:t>s</a:t>
            </a:r>
            <a:r>
              <a:rPr lang="en-US" sz="2400" b="0" i="0" spc="518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lo</a:t>
            </a:r>
            <a:r>
              <a:rPr lang="en-US" sz="2400" b="0" i="0" spc="-24" baseline="0" dirty="0">
                <a:latin typeface="Calibri"/>
              </a:rPr>
              <a:t>c</a:t>
            </a:r>
            <a:r>
              <a:rPr lang="en-US" sz="2400" b="0" i="0" spc="0" baseline="0" dirty="0">
                <a:latin typeface="Calibri"/>
              </a:rPr>
              <a:t>a</a:t>
            </a:r>
            <a:r>
              <a:rPr lang="en-US" sz="2400" b="0" i="0" spc="532" baseline="0" dirty="0">
                <a:latin typeface="Calibri"/>
              </a:rPr>
              <a:t>l</a:t>
            </a:r>
            <a:r>
              <a:rPr lang="en-US" sz="2400" b="0" i="0" spc="0" baseline="0" dirty="0">
                <a:latin typeface="Calibri"/>
              </a:rPr>
              <a:t>memor</a:t>
            </a:r>
            <a:r>
              <a:rPr lang="en-US" sz="2400" b="0" i="0" spc="528" baseline="0" dirty="0">
                <a:latin typeface="Calibri"/>
              </a:rPr>
              <a:t>y</a:t>
            </a:r>
            <a:r>
              <a:rPr lang="en-US" sz="2400" b="0" i="0" spc="-27" baseline="0" dirty="0">
                <a:latin typeface="Calibri"/>
              </a:rPr>
              <a:t>s</a:t>
            </a:r>
            <a:r>
              <a:rPr lang="en-US" sz="2400" b="0" i="0" spc="-13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o</a:t>
            </a:r>
            <a:r>
              <a:rPr lang="en-US" sz="2400" b="0" i="0" spc="-15" baseline="0" dirty="0">
                <a:latin typeface="Calibri"/>
              </a:rPr>
              <a:t>r</a:t>
            </a:r>
            <a:r>
              <a:rPr lang="en-US" sz="2400" b="0" i="0" spc="510" baseline="0" dirty="0">
                <a:latin typeface="Calibri"/>
              </a:rPr>
              <a:t>e</a:t>
            </a:r>
            <a:r>
              <a:rPr lang="en-US" sz="2400" b="0" i="0" spc="-36" baseline="0" dirty="0">
                <a:latin typeface="Calibri"/>
              </a:rPr>
              <a:t>f</a:t>
            </a:r>
            <a:r>
              <a:rPr lang="en-US" sz="2400" b="0" i="0" spc="0" baseline="0" dirty="0">
                <a:latin typeface="Calibri"/>
              </a:rPr>
              <a:t>o</a:t>
            </a:r>
            <a:r>
              <a:rPr lang="en-US" sz="2400" b="0" i="0" spc="537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al</a:t>
            </a:r>
            <a:r>
              <a:rPr lang="en-US" sz="2400" b="0" i="0" spc="530" baseline="0" dirty="0">
                <a:latin typeface="Calibri"/>
              </a:rPr>
              <a:t>l</a:t>
            </a:r>
            <a:r>
              <a:rPr lang="en-US" sz="2400" b="0" i="0" spc="0" baseline="0" dirty="0">
                <a:latin typeface="Calibri"/>
              </a:rPr>
              <a:t>d</a:t>
            </a:r>
            <a:r>
              <a:rPr lang="en-US" sz="2400" b="0" i="0" spc="-20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t</a:t>
            </a:r>
            <a:r>
              <a:rPr lang="en-US" sz="2400" b="0" i="0" spc="503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p</a:t>
            </a:r>
            <a:r>
              <a:rPr lang="en-US" sz="2400" b="0" i="0" spc="-4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ocessin</a:t>
            </a:r>
            <a:r>
              <a:rPr lang="en-US" sz="2400" b="0" i="0" spc="511" baseline="0" dirty="0">
                <a:latin typeface="Calibri"/>
              </a:rPr>
              <a:t>g</a:t>
            </a:r>
            <a:r>
              <a:rPr lang="en-US" sz="2400" b="0" i="0" spc="0" baseline="0" dirty="0">
                <a:latin typeface="Calibri"/>
              </a:rPr>
              <a:t>ope</a:t>
            </a:r>
            <a:r>
              <a:rPr lang="en-US" sz="2400" b="0" i="0" spc="-41" baseline="0" dirty="0">
                <a:latin typeface="Calibri"/>
              </a:rPr>
              <a:t>r</a:t>
            </a:r>
            <a:r>
              <a:rPr lang="en-US" sz="2400" b="0" i="0" spc="-22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tions.</a:t>
            </a:r>
          </a:p>
          <a:p>
            <a:pPr marL="0">
              <a:lnSpc>
                <a:spcPts val="3720"/>
              </a:lnSpc>
            </a:pPr>
            <a:r>
              <a:rPr lang="en-US" sz="2594" b="1" i="0" spc="0" baseline="0" dirty="0">
                <a:solidFill>
                  <a:srgbClr val="FF0000"/>
                </a:solidFill>
                <a:latin typeface="Calibri,Bold"/>
              </a:rPr>
              <a:t>4</a:t>
            </a:r>
            <a:r>
              <a:rPr lang="en-US" sz="2594" b="1" i="1" spc="1277" baseline="0" dirty="0">
                <a:solidFill>
                  <a:srgbClr val="FF0000"/>
                </a:solidFill>
                <a:latin typeface="Calibri,BoldItalic"/>
              </a:rPr>
              <a:t>.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Load-</a:t>
            </a:r>
            <a:r>
              <a:rPr lang="en-US" sz="2594" b="1" i="1" spc="-13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2594" b="1" i="1" spc="-37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or</a:t>
            </a:r>
            <a:r>
              <a:rPr lang="en-US" sz="2594" b="1" i="1" spc="1294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ar</a:t>
            </a:r>
            <a:r>
              <a:rPr lang="en-US" sz="2594" b="1" i="1" spc="-13" baseline="0" dirty="0">
                <a:solidFill>
                  <a:srgbClr val="FF0000"/>
                </a:solidFill>
                <a:latin typeface="Calibri,BoldItalic"/>
              </a:rPr>
              <a:t>c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hi</a:t>
            </a:r>
            <a:r>
              <a:rPr lang="en-US" sz="2594" b="1" i="1" spc="-37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2594" b="1" i="1" spc="-13" baseline="0" dirty="0">
                <a:solidFill>
                  <a:srgbClr val="FF0000"/>
                </a:solidFill>
                <a:latin typeface="Calibri,BoldItalic"/>
              </a:rPr>
              <a:t>c</a:t>
            </a:r>
            <a:r>
              <a:rPr lang="en-US" sz="2594" b="1" i="1" spc="0" baseline="0" dirty="0">
                <a:solidFill>
                  <a:srgbClr val="FF0000"/>
                </a:solidFill>
                <a:latin typeface="Calibri,BoldItalic"/>
              </a:rPr>
              <a:t>ture</a:t>
            </a:r>
            <a:r>
              <a:rPr lang="en-US" sz="2594" b="0" i="0" spc="0" baseline="0" dirty="0">
                <a:latin typeface="Calibri"/>
              </a:rPr>
              <a:t>—Th</a:t>
            </a:r>
            <a:r>
              <a:rPr lang="en-US" sz="2594" b="0" i="0" spc="1311" baseline="0" dirty="0">
                <a:latin typeface="Calibri"/>
              </a:rPr>
              <a:t>e</a:t>
            </a:r>
            <a:r>
              <a:rPr lang="en-US" sz="2594" b="0" i="0" spc="0" baseline="0" dirty="0">
                <a:latin typeface="Calibri"/>
              </a:rPr>
              <a:t>p</a:t>
            </a:r>
            <a:r>
              <a:rPr lang="en-US" sz="2594" b="0" i="0" spc="-37" baseline="0" dirty="0">
                <a:latin typeface="Calibri"/>
              </a:rPr>
              <a:t>r</a:t>
            </a:r>
            <a:r>
              <a:rPr lang="en-US" sz="2594" b="0" i="0" spc="0" baseline="0" dirty="0">
                <a:latin typeface="Calibri"/>
              </a:rPr>
              <a:t>oces</a:t>
            </a:r>
            <a:r>
              <a:rPr lang="en-US" sz="2594" b="0" i="0" spc="-13" baseline="0" dirty="0">
                <a:latin typeface="Calibri"/>
              </a:rPr>
              <a:t>s</a:t>
            </a:r>
            <a:r>
              <a:rPr lang="en-US" sz="2594" b="0" i="0" spc="0" baseline="0" dirty="0">
                <a:latin typeface="Calibri"/>
              </a:rPr>
              <a:t>o</a:t>
            </a:r>
            <a:r>
              <a:rPr lang="en-US" sz="2594" b="0" i="0" spc="1310" baseline="0" dirty="0">
                <a:latin typeface="Calibri"/>
              </a:rPr>
              <a:t>r</a:t>
            </a:r>
            <a:r>
              <a:rPr lang="en-US" sz="2594" b="0" i="0" spc="0" baseline="0" dirty="0">
                <a:latin typeface="Calibri"/>
              </a:rPr>
              <a:t>ope</a:t>
            </a:r>
            <a:r>
              <a:rPr lang="en-US" sz="2594" b="0" i="0" spc="-42" baseline="0" dirty="0">
                <a:latin typeface="Calibri"/>
              </a:rPr>
              <a:t>r</a:t>
            </a:r>
            <a:r>
              <a:rPr lang="en-US" sz="2594" b="0" i="0" spc="-19" baseline="0" dirty="0">
                <a:latin typeface="Calibri"/>
              </a:rPr>
              <a:t>a</a:t>
            </a:r>
            <a:r>
              <a:rPr lang="en-US" sz="2594" b="0" i="0" spc="-29" baseline="0" dirty="0">
                <a:latin typeface="Calibri"/>
              </a:rPr>
              <a:t>t</a:t>
            </a:r>
            <a:r>
              <a:rPr lang="en-US" sz="2594" b="0" i="0" spc="0" baseline="0" dirty="0">
                <a:latin typeface="Calibri"/>
              </a:rPr>
              <a:t>e</a:t>
            </a:r>
            <a:r>
              <a:rPr lang="en-US" sz="2594" b="0" i="0" spc="1300" baseline="0" dirty="0">
                <a:latin typeface="Calibri"/>
              </a:rPr>
              <a:t>s</a:t>
            </a:r>
            <a:r>
              <a:rPr lang="en-US" sz="2594" b="0" i="0" spc="0" baseline="0" dirty="0">
                <a:latin typeface="Calibri"/>
              </a:rPr>
              <a:t>o</a:t>
            </a:r>
            <a:r>
              <a:rPr lang="en-US" sz="2594" b="0" i="0" spc="1301" baseline="0" dirty="0">
                <a:latin typeface="Calibri"/>
              </a:rPr>
              <a:t>n</a:t>
            </a:r>
            <a:r>
              <a:rPr lang="en-US" sz="2594" b="0" i="0" spc="0" baseline="0" dirty="0">
                <a:latin typeface="Calibri"/>
              </a:rPr>
              <a:t>d</a:t>
            </a:r>
            <a:r>
              <a:rPr lang="en-US" sz="2594" b="0" i="0" spc="-16" baseline="0" dirty="0">
                <a:latin typeface="Calibri"/>
              </a:rPr>
              <a:t>a</a:t>
            </a:r>
            <a:r>
              <a:rPr lang="en-US" sz="2594" b="0" i="0" spc="-29" baseline="0" dirty="0">
                <a:latin typeface="Calibri"/>
              </a:rPr>
              <a:t>ta</a:t>
            </a:r>
          </a:p>
          <a:p>
            <a:pPr marL="0">
              <a:lnSpc>
                <a:spcPts val="3121"/>
              </a:lnSpc>
            </a:pPr>
            <a:r>
              <a:rPr lang="en-US" sz="2592" b="0" i="0" spc="0" baseline="0" dirty="0">
                <a:latin typeface="Calibri"/>
              </a:rPr>
              <a:t>hel</a:t>
            </a:r>
            <a:r>
              <a:rPr lang="en-US" sz="2592" b="0" i="0" spc="927" baseline="0" dirty="0">
                <a:latin typeface="Calibri"/>
              </a:rPr>
              <a:t>d</a:t>
            </a:r>
            <a:r>
              <a:rPr lang="en-US" sz="2592" b="0" i="0" spc="0" baseline="0" dirty="0">
                <a:latin typeface="Calibri"/>
              </a:rPr>
              <a:t>i</a:t>
            </a:r>
            <a:r>
              <a:rPr lang="en-US" sz="2592" b="0" i="0" spc="921" baseline="0" dirty="0">
                <a:latin typeface="Calibri"/>
              </a:rPr>
              <a:t>n</a:t>
            </a:r>
            <a:r>
              <a:rPr lang="en-US" sz="2592" b="0" i="0" spc="-16" baseline="0" dirty="0">
                <a:latin typeface="Calibri"/>
              </a:rPr>
              <a:t>r</a:t>
            </a:r>
            <a:r>
              <a:rPr lang="en-US" sz="2592" b="0" i="0" spc="0" baseline="0" dirty="0">
                <a:latin typeface="Calibri"/>
              </a:rPr>
              <a:t>egi</a:t>
            </a:r>
            <a:r>
              <a:rPr lang="en-US" sz="2592" b="0" i="0" spc="-26" baseline="0" dirty="0">
                <a:latin typeface="Calibri"/>
              </a:rPr>
              <a:t>s</a:t>
            </a:r>
            <a:r>
              <a:rPr lang="en-US" sz="2592" b="0" i="0" spc="-29" baseline="0" dirty="0">
                <a:latin typeface="Calibri"/>
              </a:rPr>
              <a:t>t</a:t>
            </a:r>
            <a:r>
              <a:rPr lang="en-US" sz="2592" b="0" i="0" spc="0" baseline="0" dirty="0">
                <a:latin typeface="Calibri"/>
              </a:rPr>
              <a:t>e</a:t>
            </a:r>
            <a:r>
              <a:rPr lang="en-US" sz="2592" b="0" i="0" spc="-37" baseline="0" dirty="0">
                <a:latin typeface="Calibri"/>
              </a:rPr>
              <a:t>r</a:t>
            </a:r>
            <a:r>
              <a:rPr lang="en-US" sz="2592" b="0" i="0" spc="0" baseline="0" dirty="0">
                <a:latin typeface="Calibri"/>
              </a:rPr>
              <a:t>s</a:t>
            </a:r>
            <a:r>
              <a:rPr lang="en-US" sz="2592" b="0" i="0" spc="906" baseline="0" dirty="0">
                <a:latin typeface="Calibri"/>
              </a:rPr>
              <a:t>.</a:t>
            </a:r>
            <a:r>
              <a:rPr lang="en-US" sz="2592" b="0" i="0" spc="0" baseline="0" dirty="0">
                <a:latin typeface="Calibri"/>
              </a:rPr>
              <a:t>Sepa</a:t>
            </a:r>
            <a:r>
              <a:rPr lang="en-US" sz="2592" b="0" i="0" spc="-34" baseline="0" dirty="0">
                <a:latin typeface="Calibri"/>
              </a:rPr>
              <a:t>r</a:t>
            </a:r>
            <a:r>
              <a:rPr lang="en-US" sz="2592" b="0" i="0" spc="-19" baseline="0" dirty="0">
                <a:latin typeface="Calibri"/>
              </a:rPr>
              <a:t>a</a:t>
            </a:r>
            <a:r>
              <a:rPr lang="en-US" sz="2592" b="0" i="0" spc="-29" baseline="0" dirty="0">
                <a:latin typeface="Calibri"/>
              </a:rPr>
              <a:t>t</a:t>
            </a:r>
            <a:r>
              <a:rPr lang="en-US" sz="2592" b="0" i="0" spc="926" baseline="0" dirty="0">
                <a:latin typeface="Calibri"/>
              </a:rPr>
              <a:t>e</a:t>
            </a:r>
            <a:r>
              <a:rPr lang="en-US" sz="2592" b="0" i="0" spc="0" baseline="0" dirty="0">
                <a:latin typeface="Calibri"/>
              </a:rPr>
              <a:t>loa</a:t>
            </a:r>
            <a:r>
              <a:rPr lang="en-US" sz="2592" b="0" i="0" spc="921" baseline="0" dirty="0">
                <a:latin typeface="Calibri"/>
              </a:rPr>
              <a:t>d</a:t>
            </a:r>
            <a:r>
              <a:rPr lang="en-US" sz="2592" b="0" i="0" spc="0" baseline="0" dirty="0">
                <a:latin typeface="Calibri"/>
              </a:rPr>
              <a:t>an</a:t>
            </a:r>
            <a:r>
              <a:rPr lang="en-US" sz="2592" b="0" i="0" spc="921" baseline="0" dirty="0">
                <a:latin typeface="Calibri"/>
              </a:rPr>
              <a:t>d</a:t>
            </a:r>
            <a:r>
              <a:rPr lang="en-US" sz="2592" b="0" i="0" spc="-29" baseline="0" dirty="0">
                <a:latin typeface="Calibri"/>
              </a:rPr>
              <a:t>s</a:t>
            </a:r>
            <a:r>
              <a:rPr lang="en-US" sz="2592" b="0" i="0" spc="0" baseline="0" dirty="0">
                <a:latin typeface="Calibri"/>
              </a:rPr>
              <a:t>to</a:t>
            </a:r>
            <a:r>
              <a:rPr lang="en-US" sz="2592" b="0" i="0" spc="-19" baseline="0" dirty="0">
                <a:latin typeface="Calibri"/>
              </a:rPr>
              <a:t>r</a:t>
            </a:r>
            <a:r>
              <a:rPr lang="en-US" sz="2592" b="0" i="0" spc="918" baseline="0" dirty="0">
                <a:latin typeface="Calibri"/>
              </a:rPr>
              <a:t>e</a:t>
            </a:r>
            <a:r>
              <a:rPr lang="en-US" sz="2592" b="0" i="0" spc="0" baseline="0" dirty="0">
                <a:latin typeface="Calibri"/>
              </a:rPr>
              <a:t>in</a:t>
            </a:r>
            <a:r>
              <a:rPr lang="en-US" sz="2592" b="0" i="0" spc="-29" baseline="0" dirty="0">
                <a:latin typeface="Calibri"/>
              </a:rPr>
              <a:t>s</a:t>
            </a:r>
            <a:r>
              <a:rPr lang="en-US" sz="2592" b="0" i="0" spc="0" baseline="0" dirty="0">
                <a:latin typeface="Calibri"/>
              </a:rPr>
              <a:t>truction</a:t>
            </a:r>
            <a:r>
              <a:rPr lang="en-US" sz="2592" b="0" i="0" spc="948" baseline="0" dirty="0">
                <a:latin typeface="Calibri"/>
              </a:rPr>
              <a:t>s</a:t>
            </a:r>
            <a:r>
              <a:rPr lang="en-US" sz="2592" b="0" i="0" spc="0" baseline="0" dirty="0">
                <a:latin typeface="Calibri"/>
              </a:rPr>
              <a:t>t</a:t>
            </a:r>
            <a:r>
              <a:rPr lang="en-US" sz="2592" b="0" i="0" spc="-45" baseline="0" dirty="0">
                <a:latin typeface="Calibri"/>
              </a:rPr>
              <a:t>r</a:t>
            </a:r>
            <a:r>
              <a:rPr lang="en-US" sz="2592" b="0" i="0" spc="0" baseline="0" dirty="0">
                <a:latin typeface="Calibri"/>
              </a:rPr>
              <a:t>an</a:t>
            </a:r>
            <a:r>
              <a:rPr lang="en-US" sz="2592" b="0" i="0" spc="-29" baseline="0" dirty="0">
                <a:latin typeface="Calibri"/>
              </a:rPr>
              <a:t>s</a:t>
            </a:r>
            <a:r>
              <a:rPr lang="en-US" sz="2592" b="0" i="0" spc="-70" baseline="0" dirty="0">
                <a:latin typeface="Calibri"/>
              </a:rPr>
              <a:t>f</a:t>
            </a:r>
            <a:r>
              <a:rPr lang="en-US" sz="2592" b="0" i="0" spc="0" baseline="0" dirty="0">
                <a:latin typeface="Calibri"/>
              </a:rPr>
              <a:t>er</a:t>
            </a:r>
          </a:p>
          <a:p>
            <a:pPr marL="0">
              <a:lnSpc>
                <a:spcPts val="3122"/>
              </a:lnSpc>
            </a:pPr>
            <a:r>
              <a:rPr lang="en-US" sz="2592" b="0" i="0" spc="0" baseline="0" dirty="0">
                <a:latin typeface="Calibri"/>
              </a:rPr>
              <a:t>d</a:t>
            </a:r>
            <a:r>
              <a:rPr lang="en-US" sz="2592" b="0" i="0" spc="-11" baseline="0" dirty="0">
                <a:latin typeface="Calibri"/>
              </a:rPr>
              <a:t>a</a:t>
            </a:r>
            <a:r>
              <a:rPr lang="en-US" sz="2592" b="0" i="0" spc="-29" baseline="0" dirty="0">
                <a:latin typeface="Calibri"/>
              </a:rPr>
              <a:t>t</a:t>
            </a:r>
            <a:r>
              <a:rPr lang="en-US" sz="2592" b="0" i="0" spc="609" baseline="0" dirty="0">
                <a:latin typeface="Calibri"/>
              </a:rPr>
              <a:t>a</a:t>
            </a:r>
            <a:r>
              <a:rPr lang="en-US" sz="2592" b="0" i="0" spc="0" baseline="0" dirty="0">
                <a:latin typeface="Calibri"/>
              </a:rPr>
              <a:t>b</a:t>
            </a:r>
            <a:r>
              <a:rPr lang="en-US" sz="2592" b="0" i="0" spc="-11" baseline="0" dirty="0">
                <a:latin typeface="Calibri"/>
              </a:rPr>
              <a:t>e</a:t>
            </a:r>
            <a:r>
              <a:rPr lang="en-US" sz="2592" b="0" i="0" spc="0" baseline="0" dirty="0">
                <a:latin typeface="Calibri"/>
              </a:rPr>
              <a:t>t</a:t>
            </a:r>
            <a:r>
              <a:rPr lang="en-US" sz="2592" b="0" i="0" spc="-34" baseline="0" dirty="0">
                <a:latin typeface="Calibri"/>
              </a:rPr>
              <a:t>w</a:t>
            </a:r>
            <a:r>
              <a:rPr lang="en-US" sz="2592" b="0" i="0" spc="0" baseline="0" dirty="0">
                <a:latin typeface="Calibri"/>
              </a:rPr>
              <a:t>ee</a:t>
            </a:r>
            <a:r>
              <a:rPr lang="en-US" sz="2592" b="0" i="0" spc="587" baseline="0" dirty="0">
                <a:latin typeface="Calibri"/>
              </a:rPr>
              <a:t>n</a:t>
            </a:r>
            <a:r>
              <a:rPr lang="en-US" sz="2592" b="0" i="0" spc="0" baseline="0" dirty="0">
                <a:latin typeface="Calibri"/>
              </a:rPr>
              <a:t>th</a:t>
            </a:r>
            <a:r>
              <a:rPr lang="en-US" sz="2592" b="0" i="0" spc="586" baseline="0" dirty="0">
                <a:latin typeface="Calibri"/>
              </a:rPr>
              <a:t>e</a:t>
            </a:r>
            <a:r>
              <a:rPr lang="en-US" sz="2592" b="0" i="0" spc="-16" baseline="0" dirty="0">
                <a:latin typeface="Calibri"/>
              </a:rPr>
              <a:t>r</a:t>
            </a:r>
            <a:r>
              <a:rPr lang="en-US" sz="2592" b="0" i="0" spc="0" baseline="0" dirty="0">
                <a:latin typeface="Calibri"/>
              </a:rPr>
              <a:t>egi</a:t>
            </a:r>
            <a:r>
              <a:rPr lang="en-US" sz="2592" b="0" i="0" spc="-26" baseline="0" dirty="0">
                <a:latin typeface="Calibri"/>
              </a:rPr>
              <a:t>s</a:t>
            </a:r>
            <a:r>
              <a:rPr lang="en-US" sz="2592" b="0" i="0" spc="-29" baseline="0" dirty="0">
                <a:latin typeface="Calibri"/>
              </a:rPr>
              <a:t>t</a:t>
            </a:r>
            <a:r>
              <a:rPr lang="en-US" sz="2592" b="0" i="0" spc="0" baseline="0" dirty="0">
                <a:latin typeface="Calibri"/>
              </a:rPr>
              <a:t>e</a:t>
            </a:r>
            <a:r>
              <a:rPr lang="en-US" sz="2592" b="0" i="0" spc="594" baseline="0" dirty="0">
                <a:latin typeface="Calibri"/>
              </a:rPr>
              <a:t>r</a:t>
            </a:r>
            <a:r>
              <a:rPr lang="en-US" sz="2592" b="0" i="0" spc="0" baseline="0" dirty="0">
                <a:latin typeface="Calibri"/>
              </a:rPr>
              <a:t>ban</a:t>
            </a:r>
            <a:r>
              <a:rPr lang="en-US" sz="2592" b="0" i="0" spc="590" baseline="0" dirty="0">
                <a:latin typeface="Calibri"/>
              </a:rPr>
              <a:t>k</a:t>
            </a:r>
            <a:r>
              <a:rPr lang="en-US" sz="2592" b="0" i="0" spc="0" baseline="0" dirty="0">
                <a:latin typeface="Calibri"/>
              </a:rPr>
              <a:t>an</a:t>
            </a:r>
            <a:r>
              <a:rPr lang="en-US" sz="2592" b="0" i="0" spc="585" baseline="0" dirty="0">
                <a:latin typeface="Calibri"/>
              </a:rPr>
              <a:t>d</a:t>
            </a:r>
            <a:r>
              <a:rPr lang="en-US" sz="2592" b="0" i="0" spc="-45" baseline="0" dirty="0">
                <a:latin typeface="Calibri"/>
              </a:rPr>
              <a:t>e</a:t>
            </a:r>
            <a:r>
              <a:rPr lang="en-US" sz="2592" b="0" i="0" spc="0" baseline="0" dirty="0">
                <a:latin typeface="Calibri"/>
              </a:rPr>
              <a:t>x</a:t>
            </a:r>
            <a:r>
              <a:rPr lang="en-US" sz="2592" b="0" i="0" spc="-24" baseline="0" dirty="0">
                <a:latin typeface="Calibri"/>
              </a:rPr>
              <a:t>t</a:t>
            </a:r>
            <a:r>
              <a:rPr lang="en-US" sz="2592" b="0" i="0" spc="0" baseline="0" dirty="0">
                <a:latin typeface="Calibri"/>
              </a:rPr>
              <a:t>erna</a:t>
            </a:r>
            <a:r>
              <a:rPr lang="en-US" sz="2592" b="0" i="0" spc="590" baseline="0" dirty="0">
                <a:latin typeface="Calibri"/>
              </a:rPr>
              <a:t>l</a:t>
            </a:r>
            <a:r>
              <a:rPr lang="en-US" sz="2592" b="0" i="0" spc="0" baseline="0" dirty="0">
                <a:latin typeface="Calibri"/>
              </a:rPr>
              <a:t>memor</a:t>
            </a:r>
            <a:r>
              <a:rPr lang="en-US" sz="2592" b="0" i="0" spc="-163" baseline="0" dirty="0">
                <a:latin typeface="Calibri"/>
              </a:rPr>
              <a:t>y.</a:t>
            </a:r>
          </a:p>
        </p:txBody>
      </p:sp>
      <p:sp>
        <p:nvSpPr>
          <p:cNvPr id="227" name="Rectangle 22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2F87F7-6518-C0C8-30DF-DEB3542DE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543" y="0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1E95801B-ABD4-6EE0-387E-BE24141D1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58481" y="51173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5B55AC9D-EE45-4613-CBAD-DCE67BC62594}"/>
              </a:ext>
            </a:extLst>
          </p:cNvPr>
          <p:cNvGrpSpPr>
            <a:grpSpLocks/>
          </p:cNvGrpSpPr>
          <p:nvPr/>
        </p:nvGrpSpPr>
        <p:grpSpPr bwMode="auto">
          <a:xfrm>
            <a:off x="7105372" y="95623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658E387-7EE6-45D9-98A6-32C692F71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0FE71F2-790F-188B-5DD0-289A977C4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C79DCD8-D58E-2E51-0F9A-8FE571295652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E4A1A3-E754-7E8C-1301-621F5C549078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67F8F7F-2990-A8A8-379F-40E3E5BF483A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1F59569-F3BD-B75F-07F8-F6BBC67C2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reeform 229"/>
          <p:cNvSpPr/>
          <p:nvPr/>
        </p:nvSpPr>
        <p:spPr>
          <a:xfrm>
            <a:off x="243840" y="1365504"/>
            <a:ext cx="4157471" cy="30481"/>
          </a:xfrm>
          <a:custGeom>
            <a:avLst/>
            <a:gdLst/>
            <a:ahLst/>
            <a:cxnLst/>
            <a:rect l="0" t="0" r="0" b="0"/>
            <a:pathLst>
              <a:path w="4157471" h="30481">
                <a:moveTo>
                  <a:pt x="0" y="0"/>
                </a:moveTo>
                <a:lnTo>
                  <a:pt x="2078736" y="0"/>
                </a:lnTo>
                <a:lnTo>
                  <a:pt x="4157471" y="0"/>
                </a:lnTo>
                <a:lnTo>
                  <a:pt x="4157471" y="30481"/>
                </a:lnTo>
                <a:lnTo>
                  <a:pt x="2078736" y="30481"/>
                </a:lnTo>
                <a:lnTo>
                  <a:pt x="0" y="30481"/>
                </a:lnTo>
                <a:close/>
                <a:moveTo>
                  <a:pt x="5248656" y="5492496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30" name="Rectangle 230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26</a:t>
            </a:r>
          </a:p>
        </p:txBody>
      </p:sp>
      <p:sp>
        <p:nvSpPr>
          <p:cNvPr id="231" name="Rectangle 231"/>
          <p:cNvSpPr/>
          <p:nvPr/>
        </p:nvSpPr>
        <p:spPr>
          <a:xfrm>
            <a:off x="243840" y="988797"/>
            <a:ext cx="4166895" cy="4078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latin typeface="Arial"/>
              </a:rPr>
              <a:t>Th</a:t>
            </a:r>
            <a:r>
              <a:rPr lang="en-US" sz="2400" b="1" i="0" spc="660" baseline="0" dirty="0">
                <a:latin typeface="Arial"/>
              </a:rPr>
              <a:t>e</a:t>
            </a:r>
            <a:r>
              <a:rPr lang="en-US" sz="2400" b="1" i="0" spc="0" baseline="0" dirty="0">
                <a:latin typeface="Arial"/>
              </a:rPr>
              <a:t>RIS</a:t>
            </a:r>
            <a:r>
              <a:rPr lang="en-US" sz="2400" b="1" i="0" spc="672" baseline="0" dirty="0">
                <a:latin typeface="Arial"/>
              </a:rPr>
              <a:t>C</a:t>
            </a:r>
            <a:r>
              <a:rPr lang="en-US" sz="2400" b="1" i="0" spc="0" baseline="0" dirty="0">
                <a:latin typeface="Arial"/>
              </a:rPr>
              <a:t>Desig</a:t>
            </a:r>
            <a:r>
              <a:rPr lang="en-US" sz="2400" b="1" i="0" spc="652" baseline="0" dirty="0">
                <a:latin typeface="Arial"/>
              </a:rPr>
              <a:t>n</a:t>
            </a:r>
            <a:r>
              <a:rPr lang="en-US" sz="2400" b="1" i="0" spc="0" baseline="0" dirty="0">
                <a:latin typeface="Arial"/>
              </a:rPr>
              <a:t>philosophy</a:t>
            </a:r>
          </a:p>
        </p:txBody>
      </p:sp>
      <p:sp>
        <p:nvSpPr>
          <p:cNvPr id="232" name="Rectangle 232"/>
          <p:cNvSpPr/>
          <p:nvPr/>
        </p:nvSpPr>
        <p:spPr>
          <a:xfrm>
            <a:off x="243840" y="1638812"/>
            <a:ext cx="1957313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0" i="0" spc="0" baseline="0" dirty="0">
                <a:latin typeface="Arial"/>
              </a:rPr>
              <a:t>Feature</a:t>
            </a:r>
            <a:r>
              <a:rPr lang="en-US" sz="1992" b="0" i="0" spc="596" baseline="0" dirty="0">
                <a:latin typeface="Arial"/>
              </a:rPr>
              <a:t>s</a:t>
            </a:r>
            <a:r>
              <a:rPr lang="en-US" sz="1992" b="0" i="0" spc="0" baseline="0" dirty="0">
                <a:latin typeface="Arial"/>
              </a:rPr>
              <a:t>o</a:t>
            </a:r>
            <a:r>
              <a:rPr lang="en-US" sz="1992" b="0" i="0" spc="550" baseline="0" dirty="0">
                <a:latin typeface="Arial"/>
              </a:rPr>
              <a:t>f</a:t>
            </a:r>
            <a:r>
              <a:rPr lang="en-US" sz="1992" b="0" i="0" spc="0" baseline="0" dirty="0">
                <a:latin typeface="Arial"/>
              </a:rPr>
              <a:t>RISC</a:t>
            </a:r>
          </a:p>
        </p:txBody>
      </p:sp>
      <p:sp>
        <p:nvSpPr>
          <p:cNvPr id="233" name="Rectangle 233"/>
          <p:cNvSpPr/>
          <p:nvPr/>
        </p:nvSpPr>
        <p:spPr>
          <a:xfrm>
            <a:off x="243840" y="2248793"/>
            <a:ext cx="6930742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2" b="0" i="0" spc="0" baseline="0" dirty="0">
                <a:latin typeface="Arial"/>
              </a:rPr>
              <a:t>•	RIS</a:t>
            </a:r>
            <a:r>
              <a:rPr lang="en-US" sz="1992" b="0" i="0" spc="577" baseline="0" dirty="0">
                <a:latin typeface="Arial"/>
              </a:rPr>
              <a:t>C</a:t>
            </a:r>
            <a:r>
              <a:rPr lang="en-US" sz="1992" b="0" i="0" spc="-11" baseline="0" dirty="0">
                <a:latin typeface="Arial"/>
              </a:rPr>
              <a:t>i</a:t>
            </a:r>
            <a:r>
              <a:rPr lang="en-US" sz="1992" b="0" i="0" spc="590" baseline="0" dirty="0">
                <a:latin typeface="Arial"/>
              </a:rPr>
              <a:t>s</a:t>
            </a:r>
            <a:r>
              <a:rPr lang="en-US" sz="1992" b="0" i="0" spc="0" baseline="0" dirty="0">
                <a:latin typeface="Arial"/>
              </a:rPr>
              <a:t>a</a:t>
            </a:r>
            <a:r>
              <a:rPr lang="en-US" sz="1992" b="0" i="0" spc="548" baseline="0" dirty="0">
                <a:latin typeface="Arial"/>
              </a:rPr>
              <a:t>n</a:t>
            </a:r>
            <a:r>
              <a:rPr lang="en-US" sz="1992" b="0" i="0" spc="0" baseline="0" dirty="0">
                <a:latin typeface="Arial"/>
              </a:rPr>
              <a:t>acron</a:t>
            </a:r>
            <a:r>
              <a:rPr lang="en-US" sz="1992" b="0" i="0" spc="-60" baseline="0" dirty="0">
                <a:latin typeface="Arial"/>
              </a:rPr>
              <a:t>y</a:t>
            </a:r>
            <a:r>
              <a:rPr lang="en-US" sz="1992" b="0" i="0" spc="652" baseline="0" dirty="0">
                <a:latin typeface="Arial"/>
              </a:rPr>
              <a:t>m</a:t>
            </a:r>
            <a:r>
              <a:rPr lang="en-US" sz="1992" b="0" i="0" spc="0" baseline="0" dirty="0">
                <a:latin typeface="Arial"/>
              </a:rPr>
              <a:t>fo</a:t>
            </a:r>
            <a:r>
              <a:rPr lang="en-US" sz="1992" b="0" i="0" spc="514" baseline="0" dirty="0">
                <a:latin typeface="Arial"/>
              </a:rPr>
              <a:t>r</a:t>
            </a:r>
            <a:r>
              <a:rPr lang="en-US" sz="1992" b="0" i="0" spc="0" baseline="0" dirty="0">
                <a:latin typeface="Arial"/>
              </a:rPr>
              <a:t>Reduce</a:t>
            </a:r>
            <a:r>
              <a:rPr lang="en-US" sz="1992" b="0" i="0" spc="596" baseline="0" dirty="0">
                <a:latin typeface="Arial"/>
              </a:rPr>
              <a:t>d</a:t>
            </a:r>
            <a:r>
              <a:rPr lang="en-US" sz="1992" b="0" i="0" spc="0" baseline="0" dirty="0">
                <a:latin typeface="Arial"/>
              </a:rPr>
              <a:t>Instruct</a:t>
            </a:r>
            <a:r>
              <a:rPr lang="en-US" sz="1992" b="0" i="0" spc="-12" baseline="0" dirty="0">
                <a:latin typeface="Arial"/>
              </a:rPr>
              <a:t>i</a:t>
            </a:r>
            <a:r>
              <a:rPr lang="en-US" sz="1992" b="0" i="0" spc="0" baseline="0" dirty="0">
                <a:latin typeface="Arial"/>
              </a:rPr>
              <a:t>o</a:t>
            </a:r>
            <a:r>
              <a:rPr lang="en-US" sz="1992" b="0" i="0" spc="578" baseline="0" dirty="0">
                <a:latin typeface="Arial"/>
              </a:rPr>
              <a:t>n</a:t>
            </a:r>
            <a:r>
              <a:rPr lang="en-US" sz="1992" b="0" i="0" spc="0" baseline="0" dirty="0">
                <a:latin typeface="Arial"/>
              </a:rPr>
              <a:t>Se</a:t>
            </a:r>
            <a:r>
              <a:rPr lang="en-US" sz="1992" b="0" i="0" spc="570" baseline="0" dirty="0">
                <a:latin typeface="Arial"/>
              </a:rPr>
              <a:t>t</a:t>
            </a:r>
            <a:r>
              <a:rPr lang="en-US" sz="1992" b="0" i="0" spc="0" baseline="0" dirty="0">
                <a:latin typeface="Arial"/>
              </a:rPr>
              <a:t>Compute</a:t>
            </a:r>
            <a:r>
              <a:rPr lang="en-US" sz="1992" b="0" i="0" spc="-113" baseline="0" dirty="0">
                <a:latin typeface="Arial"/>
              </a:rPr>
              <a:t>r.</a:t>
            </a:r>
          </a:p>
        </p:txBody>
      </p:sp>
      <p:sp>
        <p:nvSpPr>
          <p:cNvPr id="234" name="Rectangle 234"/>
          <p:cNvSpPr/>
          <p:nvPr/>
        </p:nvSpPr>
        <p:spPr>
          <a:xfrm>
            <a:off x="243840" y="2858647"/>
            <a:ext cx="5390867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2" b="0" i="0" spc="0" baseline="0" dirty="0">
                <a:latin typeface="Arial"/>
              </a:rPr>
              <a:t>•	Mos</a:t>
            </a:r>
            <a:r>
              <a:rPr lang="en-US" sz="1992" b="0" i="0" spc="551" baseline="0" dirty="0">
                <a:latin typeface="Arial"/>
              </a:rPr>
              <a:t>t</a:t>
            </a:r>
            <a:r>
              <a:rPr lang="en-US" sz="1992" b="0" i="0" spc="0" baseline="0" dirty="0">
                <a:latin typeface="Arial"/>
              </a:rPr>
              <a:t>RIS</a:t>
            </a:r>
            <a:r>
              <a:rPr lang="en-US" sz="1992" b="0" i="0" spc="595" baseline="0" dirty="0">
                <a:latin typeface="Arial"/>
              </a:rPr>
              <a:t>C</a:t>
            </a:r>
            <a:r>
              <a:rPr lang="en-US" sz="1992" b="0" i="0" spc="0" baseline="0" dirty="0">
                <a:latin typeface="Arial"/>
              </a:rPr>
              <a:t>processo</a:t>
            </a:r>
            <a:r>
              <a:rPr lang="en-US" sz="1992" b="0" i="0" spc="541" baseline="0" dirty="0">
                <a:latin typeface="Arial"/>
              </a:rPr>
              <a:t>r</a:t>
            </a:r>
            <a:r>
              <a:rPr lang="en-US" sz="1992" b="0" i="0" spc="0" baseline="0" dirty="0">
                <a:latin typeface="Arial"/>
              </a:rPr>
              <a:t>use</a:t>
            </a:r>
            <a:r>
              <a:rPr lang="en-US" sz="1992" b="0" i="0" spc="559" baseline="0" dirty="0">
                <a:latin typeface="Arial"/>
              </a:rPr>
              <a:t>s</a:t>
            </a:r>
            <a:r>
              <a:rPr lang="en-US" sz="1992" b="0" i="0" spc="0" baseline="0" dirty="0">
                <a:latin typeface="Arial"/>
              </a:rPr>
              <a:t>hard</a:t>
            </a:r>
            <a:r>
              <a:rPr lang="en-US" sz="1992" b="0" i="0" spc="-26" baseline="0" dirty="0">
                <a:latin typeface="Arial"/>
              </a:rPr>
              <a:t>w</a:t>
            </a:r>
            <a:r>
              <a:rPr lang="en-US" sz="1992" b="0" i="0" spc="0" baseline="0" dirty="0">
                <a:latin typeface="Arial"/>
              </a:rPr>
              <a:t>ire</a:t>
            </a:r>
            <a:r>
              <a:rPr lang="en-US" sz="1992" b="0" i="0" spc="624" baseline="0" dirty="0">
                <a:latin typeface="Arial"/>
              </a:rPr>
              <a:t>d</a:t>
            </a:r>
            <a:r>
              <a:rPr lang="en-US" sz="1992" b="0" i="0" spc="0" baseline="0" dirty="0">
                <a:latin typeface="Arial"/>
              </a:rPr>
              <a:t>contro</a:t>
            </a:r>
            <a:r>
              <a:rPr lang="en-US" sz="1992" b="0" i="0" spc="-20" baseline="0" dirty="0">
                <a:latin typeface="Arial"/>
              </a:rPr>
              <a:t>l.</a:t>
            </a:r>
          </a:p>
        </p:txBody>
      </p:sp>
      <p:sp>
        <p:nvSpPr>
          <p:cNvPr id="235" name="Rectangle 235"/>
          <p:cNvSpPr/>
          <p:nvPr/>
        </p:nvSpPr>
        <p:spPr>
          <a:xfrm>
            <a:off x="243840" y="3468501"/>
            <a:ext cx="6430870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2" b="0" i="0" spc="0" baseline="0" dirty="0">
                <a:latin typeface="Arial"/>
              </a:rPr>
              <a:t>•	Th</a:t>
            </a:r>
            <a:r>
              <a:rPr lang="en-US" sz="1992" b="0" i="0" spc="545" baseline="0" dirty="0">
                <a:latin typeface="Arial"/>
              </a:rPr>
              <a:t>e</a:t>
            </a:r>
            <a:r>
              <a:rPr lang="en-US" sz="1992" b="0" i="0" spc="0" baseline="0" dirty="0">
                <a:latin typeface="Arial"/>
              </a:rPr>
              <a:t>mos</a:t>
            </a:r>
            <a:r>
              <a:rPr lang="en-US" sz="1992" b="0" i="0" spc="510" baseline="0" dirty="0">
                <a:latin typeface="Arial"/>
              </a:rPr>
              <a:t>t</a:t>
            </a:r>
            <a:r>
              <a:rPr lang="en-US" sz="1992" b="0" i="0" spc="0" baseline="0" dirty="0">
                <a:latin typeface="Arial"/>
              </a:rPr>
              <a:t>o</a:t>
            </a:r>
            <a:r>
              <a:rPr lang="en-US" sz="1992" b="0" i="0" spc="550" baseline="0" dirty="0">
                <a:latin typeface="Arial"/>
              </a:rPr>
              <a:t>f</a:t>
            </a:r>
            <a:r>
              <a:rPr lang="en-US" sz="1992" b="0" i="0" spc="0" baseline="0" dirty="0">
                <a:latin typeface="Arial"/>
              </a:rPr>
              <a:t>th</a:t>
            </a:r>
            <a:r>
              <a:rPr lang="en-US" sz="1992" b="0" i="0" spc="569" baseline="0" dirty="0">
                <a:latin typeface="Arial"/>
              </a:rPr>
              <a:t>e</a:t>
            </a:r>
            <a:r>
              <a:rPr lang="en-US" sz="1992" b="0" i="0" spc="0" baseline="0" dirty="0">
                <a:latin typeface="Arial"/>
              </a:rPr>
              <a:t>RIS</a:t>
            </a:r>
            <a:r>
              <a:rPr lang="en-US" sz="1992" b="0" i="0" spc="577" baseline="0" dirty="0">
                <a:latin typeface="Arial"/>
              </a:rPr>
              <a:t>C</a:t>
            </a:r>
            <a:r>
              <a:rPr lang="en-US" sz="1992" b="0" i="0" spc="0" baseline="0" dirty="0">
                <a:latin typeface="Arial"/>
              </a:rPr>
              <a:t>machine</a:t>
            </a:r>
            <a:r>
              <a:rPr lang="en-US" sz="1992" b="0" i="0" spc="553" baseline="0" dirty="0">
                <a:latin typeface="Arial"/>
              </a:rPr>
              <a:t>s</a:t>
            </a:r>
            <a:r>
              <a:rPr lang="en-US" sz="1992" b="0" i="0" spc="0" baseline="0" dirty="0">
                <a:latin typeface="Arial"/>
              </a:rPr>
              <a:t>ar</a:t>
            </a:r>
            <a:r>
              <a:rPr lang="en-US" sz="1992" b="0" i="0" spc="553" baseline="0" dirty="0">
                <a:latin typeface="Arial"/>
              </a:rPr>
              <a:t>e</a:t>
            </a:r>
            <a:r>
              <a:rPr lang="en-US" sz="1992" b="0" i="0" spc="0" baseline="0" dirty="0">
                <a:latin typeface="Arial"/>
              </a:rPr>
              <a:t>3</a:t>
            </a:r>
            <a:r>
              <a:rPr lang="en-US" sz="1992" b="0" i="0" spc="550" baseline="0" dirty="0">
                <a:latin typeface="Arial"/>
              </a:rPr>
              <a:t>2</a:t>
            </a:r>
            <a:r>
              <a:rPr lang="en-US" sz="1992" b="0" i="0" spc="0" baseline="0" dirty="0">
                <a:latin typeface="Arial"/>
              </a:rPr>
              <a:t>b</a:t>
            </a:r>
            <a:r>
              <a:rPr lang="en-US" sz="1992" b="0" i="0" spc="-14" baseline="0" dirty="0">
                <a:latin typeface="Arial"/>
              </a:rPr>
              <a:t>i</a:t>
            </a:r>
            <a:r>
              <a:rPr lang="en-US" sz="1992" b="0" i="0" spc="574" baseline="0" dirty="0">
                <a:latin typeface="Arial"/>
              </a:rPr>
              <a:t>t</a:t>
            </a:r>
            <a:r>
              <a:rPr lang="en-US" sz="1992" b="0" i="0" spc="0" baseline="0" dirty="0">
                <a:latin typeface="Arial"/>
              </a:rPr>
              <a:t>instruct</a:t>
            </a:r>
            <a:r>
              <a:rPr lang="en-US" sz="1992" b="0" i="0" spc="-12" baseline="0" dirty="0">
                <a:latin typeface="Arial"/>
              </a:rPr>
              <a:t>i</a:t>
            </a:r>
            <a:r>
              <a:rPr lang="en-US" sz="1992" b="0" i="0" spc="0" baseline="0" dirty="0">
                <a:latin typeface="Arial"/>
              </a:rPr>
              <a:t>ons.</a:t>
            </a:r>
          </a:p>
        </p:txBody>
      </p:sp>
      <p:sp>
        <p:nvSpPr>
          <p:cNvPr id="236" name="Rectangle 236"/>
          <p:cNvSpPr/>
          <p:nvPr/>
        </p:nvSpPr>
        <p:spPr>
          <a:xfrm>
            <a:off x="243840" y="4078482"/>
            <a:ext cx="3909285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2" b="0" i="0" spc="0" baseline="0" dirty="0">
                <a:latin typeface="Arial"/>
              </a:rPr>
              <a:t>•	The</a:t>
            </a:r>
            <a:r>
              <a:rPr lang="en-US" sz="1992" b="0" i="0" spc="541" baseline="0" dirty="0">
                <a:latin typeface="Arial"/>
              </a:rPr>
              <a:t>y</a:t>
            </a:r>
            <a:r>
              <a:rPr lang="en-US" sz="1992" b="0" i="0" spc="0" baseline="0" dirty="0">
                <a:latin typeface="Arial"/>
              </a:rPr>
              <a:t>ha</a:t>
            </a:r>
            <a:r>
              <a:rPr lang="en-US" sz="1992" b="0" i="0" spc="-14" baseline="0" dirty="0">
                <a:latin typeface="Arial"/>
              </a:rPr>
              <a:t>v</a:t>
            </a:r>
            <a:r>
              <a:rPr lang="en-US" sz="1992" b="0" i="0" spc="593" baseline="0" dirty="0">
                <a:latin typeface="Arial"/>
              </a:rPr>
              <a:t>e</a:t>
            </a:r>
            <a:r>
              <a:rPr lang="en-US" sz="1992" b="0" i="0" spc="-12" baseline="0" dirty="0">
                <a:latin typeface="Arial"/>
              </a:rPr>
              <a:t>v</a:t>
            </a:r>
            <a:r>
              <a:rPr lang="en-US" sz="1992" b="0" i="0" spc="0" baseline="0" dirty="0">
                <a:latin typeface="Arial"/>
              </a:rPr>
              <a:t>er</a:t>
            </a:r>
            <a:r>
              <a:rPr lang="en-US" sz="1992" b="0" i="0" spc="571" baseline="0" dirty="0">
                <a:latin typeface="Arial"/>
              </a:rPr>
              <a:t>y</a:t>
            </a:r>
            <a:r>
              <a:rPr lang="en-US" sz="1992" b="0" i="0" spc="0" baseline="0" dirty="0">
                <a:latin typeface="Arial"/>
              </a:rPr>
              <a:t>fe</a:t>
            </a:r>
            <a:r>
              <a:rPr lang="en-US" sz="1992" b="0" i="0" spc="552" baseline="0" dirty="0">
                <a:latin typeface="Arial"/>
              </a:rPr>
              <a:t>w</a:t>
            </a:r>
            <a:r>
              <a:rPr lang="en-US" sz="1992" b="0" i="0" spc="0" baseline="0" dirty="0">
                <a:latin typeface="Arial"/>
              </a:rPr>
              <a:t>instruct</a:t>
            </a:r>
            <a:r>
              <a:rPr lang="en-US" sz="1992" b="0" i="0" spc="-12" baseline="0" dirty="0">
                <a:latin typeface="Arial"/>
              </a:rPr>
              <a:t>i</a:t>
            </a:r>
            <a:r>
              <a:rPr lang="en-US" sz="1992" b="0" i="0" spc="0" baseline="0" dirty="0">
                <a:latin typeface="Arial"/>
              </a:rPr>
              <a:t>ons.</a:t>
            </a:r>
          </a:p>
        </p:txBody>
      </p:sp>
      <p:sp>
        <p:nvSpPr>
          <p:cNvPr id="237" name="Rectangle 237"/>
          <p:cNvSpPr/>
          <p:nvPr/>
        </p:nvSpPr>
        <p:spPr>
          <a:xfrm>
            <a:off x="243840" y="4688336"/>
            <a:ext cx="3747487" cy="3384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2" b="0" i="0" spc="0" baseline="0" dirty="0">
                <a:latin typeface="Arial"/>
              </a:rPr>
              <a:t>•	Th</a:t>
            </a:r>
            <a:r>
              <a:rPr lang="en-US" sz="1992" b="0" i="0" spc="545" baseline="0" dirty="0">
                <a:latin typeface="Arial"/>
              </a:rPr>
              <a:t>e</a:t>
            </a:r>
            <a:r>
              <a:rPr lang="en-US" sz="1992" b="0" i="0" spc="0" baseline="0" dirty="0">
                <a:latin typeface="Arial"/>
              </a:rPr>
              <a:t>limite</a:t>
            </a:r>
            <a:r>
              <a:rPr lang="en-US" sz="1992" b="0" i="0" spc="571" baseline="0" dirty="0">
                <a:latin typeface="Arial"/>
              </a:rPr>
              <a:t>d</a:t>
            </a:r>
            <a:r>
              <a:rPr lang="en-US" sz="1992" b="0" i="0" spc="0" baseline="0" dirty="0">
                <a:latin typeface="Arial"/>
              </a:rPr>
              <a:t>addressin</a:t>
            </a:r>
            <a:r>
              <a:rPr lang="en-US" sz="1992" b="0" i="0" spc="578" baseline="0" dirty="0">
                <a:latin typeface="Arial"/>
              </a:rPr>
              <a:t>g</a:t>
            </a:r>
            <a:r>
              <a:rPr lang="en-US" sz="1992" b="0" i="0" spc="0" baseline="0" dirty="0">
                <a:latin typeface="Arial"/>
              </a:rPr>
              <a:t>modes.</a:t>
            </a:r>
          </a:p>
        </p:txBody>
      </p:sp>
      <p:sp>
        <p:nvSpPr>
          <p:cNvPr id="238" name="Rectangle 238"/>
          <p:cNvSpPr/>
          <p:nvPr/>
        </p:nvSpPr>
        <p:spPr>
          <a:xfrm>
            <a:off x="243840" y="5297592"/>
            <a:ext cx="7845607" cy="3388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4" b="0" i="0" spc="0" baseline="0" dirty="0">
                <a:latin typeface="Arial"/>
              </a:rPr>
              <a:t>•	</a:t>
            </a:r>
            <a:r>
              <a:rPr lang="en-US" sz="1994" b="0" i="0" spc="445" baseline="0" dirty="0">
                <a:latin typeface="Arial"/>
              </a:rPr>
              <a:t>A</a:t>
            </a:r>
            <a:r>
              <a:rPr lang="en-US" sz="1994" b="0" i="0" spc="0" baseline="0" dirty="0">
                <a:latin typeface="Arial"/>
              </a:rPr>
              <a:t>larg</a:t>
            </a:r>
            <a:r>
              <a:rPr lang="en-US" sz="1994" b="0" i="0" spc="571" baseline="0" dirty="0">
                <a:latin typeface="Arial"/>
              </a:rPr>
              <a:t>e</a:t>
            </a:r>
            <a:r>
              <a:rPr lang="en-US" sz="1994" b="0" i="0" spc="0" baseline="0" dirty="0">
                <a:latin typeface="Arial"/>
              </a:rPr>
              <a:t>registe</a:t>
            </a:r>
            <a:r>
              <a:rPr lang="en-US" sz="1994" b="0" i="0" spc="590" baseline="0" dirty="0">
                <a:latin typeface="Arial"/>
              </a:rPr>
              <a:t>r</a:t>
            </a:r>
            <a:r>
              <a:rPr lang="en-US" sz="1994" b="0" i="0" spc="0" baseline="0" dirty="0">
                <a:latin typeface="Arial"/>
              </a:rPr>
              <a:t>fil</a:t>
            </a:r>
            <a:r>
              <a:rPr lang="en-US" sz="1994" b="0" i="0" spc="571" baseline="0" dirty="0">
                <a:latin typeface="Arial"/>
              </a:rPr>
              <a:t>e</a:t>
            </a:r>
            <a:r>
              <a:rPr lang="en-US" sz="1994" b="0" i="0" spc="0" baseline="0" dirty="0">
                <a:latin typeface="Arial"/>
              </a:rPr>
              <a:t>an</a:t>
            </a:r>
            <a:r>
              <a:rPr lang="en-US" sz="1994" b="0" i="0" spc="574" baseline="0" dirty="0">
                <a:latin typeface="Arial"/>
              </a:rPr>
              <a:t>d</a:t>
            </a:r>
            <a:r>
              <a:rPr lang="en-US" sz="1994" b="0" i="0" spc="0" baseline="0" dirty="0">
                <a:latin typeface="Arial"/>
              </a:rPr>
              <a:t>separat</a:t>
            </a:r>
            <a:r>
              <a:rPr lang="en-US" sz="1994" b="0" i="0" spc="547" baseline="0" dirty="0">
                <a:latin typeface="Arial"/>
              </a:rPr>
              <a:t>e</a:t>
            </a:r>
            <a:r>
              <a:rPr lang="en-US" sz="1994" b="0" i="0" spc="0" baseline="0" dirty="0">
                <a:latin typeface="Arial"/>
              </a:rPr>
              <a:t>instructio</a:t>
            </a:r>
            <a:r>
              <a:rPr lang="en-US" sz="1994" b="0" i="0" spc="593" baseline="0" dirty="0">
                <a:latin typeface="Arial"/>
              </a:rPr>
              <a:t>n</a:t>
            </a:r>
            <a:r>
              <a:rPr lang="en-US" sz="1994" b="0" i="0" spc="568" baseline="0" dirty="0">
                <a:latin typeface="Arial"/>
              </a:rPr>
              <a:t>&amp;</a:t>
            </a:r>
            <a:r>
              <a:rPr lang="en-US" sz="1994" b="0" i="0" spc="0" baseline="0" dirty="0">
                <a:latin typeface="Arial"/>
              </a:rPr>
              <a:t>dat</a:t>
            </a:r>
            <a:r>
              <a:rPr lang="en-US" sz="1994" b="0" i="0" spc="568" baseline="0" dirty="0">
                <a:latin typeface="Arial"/>
              </a:rPr>
              <a:t>a</a:t>
            </a:r>
            <a:r>
              <a:rPr lang="en-US" sz="1994" b="0" i="0" spc="0" baseline="0" dirty="0">
                <a:latin typeface="Arial"/>
              </a:rPr>
              <a:t>cach</a:t>
            </a:r>
            <a:r>
              <a:rPr lang="en-US" sz="1994" b="0" i="0" spc="552" baseline="0" dirty="0">
                <a:latin typeface="Arial"/>
              </a:rPr>
              <a:t>e</a:t>
            </a:r>
            <a:r>
              <a:rPr lang="en-US" sz="1994" b="0" i="0" spc="0" baseline="0" dirty="0">
                <a:latin typeface="Arial"/>
              </a:rPr>
              <a:t>ar</a:t>
            </a:r>
            <a:r>
              <a:rPr lang="en-US" sz="1994" b="0" i="0" spc="550" baseline="0" dirty="0">
                <a:latin typeface="Arial"/>
              </a:rPr>
              <a:t>e</a:t>
            </a:r>
            <a:r>
              <a:rPr lang="en-US" sz="1994" b="0" i="0" spc="0" baseline="0" dirty="0">
                <a:latin typeface="Arial"/>
              </a:rPr>
              <a:t>used.</a:t>
            </a:r>
          </a:p>
        </p:txBody>
      </p:sp>
      <p:sp>
        <p:nvSpPr>
          <p:cNvPr id="239" name="Rectangle 239"/>
          <p:cNvSpPr/>
          <p:nvPr/>
        </p:nvSpPr>
        <p:spPr>
          <a:xfrm>
            <a:off x="243840" y="5907522"/>
            <a:ext cx="4817928" cy="3388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994" b="0" i="0" spc="0" baseline="0" dirty="0">
                <a:latin typeface="Arial"/>
              </a:rPr>
              <a:t>•	RI</a:t>
            </a:r>
            <a:r>
              <a:rPr lang="en-US" sz="1994" b="0" i="0" spc="-12" baseline="0" dirty="0">
                <a:latin typeface="Arial"/>
              </a:rPr>
              <a:t>S</a:t>
            </a:r>
            <a:r>
              <a:rPr lang="en-US" sz="1994" b="0" i="0" spc="575" baseline="0" dirty="0">
                <a:latin typeface="Arial"/>
              </a:rPr>
              <a:t>C</a:t>
            </a:r>
            <a:r>
              <a:rPr lang="en-US" sz="1994" b="0" i="0" spc="0" baseline="0" dirty="0">
                <a:latin typeface="Arial"/>
              </a:rPr>
              <a:t>arch</a:t>
            </a:r>
            <a:r>
              <a:rPr lang="en-US" sz="1994" b="0" i="0" spc="-14" baseline="0" dirty="0">
                <a:latin typeface="Arial"/>
              </a:rPr>
              <a:t>i</a:t>
            </a:r>
            <a:r>
              <a:rPr lang="en-US" sz="1994" b="0" i="0" spc="0" baseline="0" dirty="0">
                <a:latin typeface="Arial"/>
              </a:rPr>
              <a:t>tectur</a:t>
            </a:r>
            <a:r>
              <a:rPr lang="en-US" sz="1994" b="0" i="0" spc="567" baseline="0" dirty="0">
                <a:latin typeface="Arial"/>
              </a:rPr>
              <a:t>e</a:t>
            </a:r>
            <a:r>
              <a:rPr lang="en-US" sz="1994" b="0" i="0" spc="-11" baseline="0" dirty="0">
                <a:latin typeface="Arial"/>
              </a:rPr>
              <a:t>i</a:t>
            </a:r>
            <a:r>
              <a:rPr lang="en-US" sz="1994" b="0" i="0" spc="586" baseline="0" dirty="0">
                <a:latin typeface="Arial"/>
              </a:rPr>
              <a:t>s</a:t>
            </a:r>
            <a:r>
              <a:rPr lang="en-US" sz="1994" b="0" i="0" spc="0" baseline="0" dirty="0">
                <a:latin typeface="Arial"/>
              </a:rPr>
              <a:t>use</a:t>
            </a:r>
            <a:r>
              <a:rPr lang="en-US" sz="1994" b="0" i="0" spc="551" baseline="0" dirty="0">
                <a:latin typeface="Arial"/>
              </a:rPr>
              <a:t>d</a:t>
            </a:r>
            <a:r>
              <a:rPr lang="en-US" sz="1994" b="0" i="0" spc="-11" baseline="0" dirty="0">
                <a:latin typeface="Arial"/>
              </a:rPr>
              <a:t>i</a:t>
            </a:r>
            <a:r>
              <a:rPr lang="en-US" sz="1994" b="0" i="0" spc="475" baseline="0" dirty="0">
                <a:latin typeface="Arial"/>
              </a:rPr>
              <a:t>n</a:t>
            </a:r>
            <a:r>
              <a:rPr lang="en-US" sz="1994" b="0" i="0" spc="0" baseline="0" dirty="0">
                <a:latin typeface="Arial"/>
              </a:rPr>
              <a:t>AR</a:t>
            </a:r>
            <a:r>
              <a:rPr lang="en-US" sz="1994" b="0" i="0" spc="572" baseline="0" dirty="0">
                <a:latin typeface="Arial"/>
              </a:rPr>
              <a:t>M</a:t>
            </a:r>
            <a:r>
              <a:rPr lang="en-US" sz="1994" b="0" i="0" spc="0" baseline="0" dirty="0">
                <a:latin typeface="Arial"/>
              </a:rPr>
              <a:t>cores.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EC457B-7D56-36F0-AF92-AFD615D60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02" y="-6066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62C7769-70E1-0264-0A7C-52FB241BB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43840" y="45107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FC77232A-4DCF-0035-0F92-EE9319E96B91}"/>
              </a:ext>
            </a:extLst>
          </p:cNvPr>
          <p:cNvGrpSpPr>
            <a:grpSpLocks/>
          </p:cNvGrpSpPr>
          <p:nvPr/>
        </p:nvGrpSpPr>
        <p:grpSpPr bwMode="auto">
          <a:xfrm>
            <a:off x="7090731" y="89557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B523D2A-7197-BDDA-8102-745FA64EE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3F967A7F-62E3-B393-71EC-72F7E5EFC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9C74741-F133-8067-AE01-CDEC0F2C7EBE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5E9186-C9F8-DBBC-DB23-C5E4D64CB0A5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FC9FB37-EA66-96F9-8B1D-8226B70A91CD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A81F7AF-3F59-D9BA-3902-C1734C886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 241"/>
          <p:cNvSpPr/>
          <p:nvPr/>
        </p:nvSpPr>
        <p:spPr>
          <a:xfrm>
            <a:off x="396240" y="957707"/>
            <a:ext cx="1480718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u="sng" spc="0" baseline="0" dirty="0">
                <a:latin typeface="Calibri,Bold"/>
              </a:rPr>
              <a:t>RISC Design</a:t>
            </a:r>
          </a:p>
        </p:txBody>
      </p:sp>
      <p:sp>
        <p:nvSpPr>
          <p:cNvPr id="242" name="Rectangle 242"/>
          <p:cNvSpPr/>
          <p:nvPr/>
        </p:nvSpPr>
        <p:spPr>
          <a:xfrm>
            <a:off x="396240" y="1396874"/>
            <a:ext cx="6398652" cy="80474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latin typeface="Calibri,Bold"/>
              </a:rPr>
              <a:t>RISC processors</a:t>
            </a:r>
            <a:r>
              <a:rPr lang="en-US" sz="2400" b="1" i="0" spc="-56" baseline="0" dirty="0">
                <a:latin typeface="Calibri,Bold"/>
              </a:rPr>
              <a:t> </a:t>
            </a:r>
            <a:r>
              <a:rPr lang="en-US" sz="2400" b="1" i="0" spc="-37" baseline="0" dirty="0">
                <a:latin typeface="Calibri,Bold"/>
              </a:rPr>
              <a:t>f</a:t>
            </a:r>
            <a:r>
              <a:rPr lang="en-US" sz="2400" b="1" i="0" spc="0" baseline="0" dirty="0">
                <a:latin typeface="Calibri,Bold"/>
              </a:rPr>
              <a:t>ollow</a:t>
            </a:r>
            <a:r>
              <a:rPr lang="en-US" sz="2400" b="1" i="0" spc="-60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the </a:t>
            </a:r>
            <a:r>
              <a:rPr lang="en-US" sz="2400" b="1" i="0" spc="-34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“4”</a:t>
            </a:r>
            <a:r>
              <a:rPr lang="en-US" sz="2400" b="1" i="0" spc="-39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major</a:t>
            </a:r>
            <a:r>
              <a:rPr lang="en-US" sz="2400" b="1" i="0" spc="-15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design</a:t>
            </a:r>
            <a:r>
              <a:rPr lang="en-US" sz="2400" b="1" i="0" spc="-15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rules</a:t>
            </a:r>
          </a:p>
          <a:p>
            <a:pPr marL="0">
              <a:lnSpc>
                <a:spcPts val="3456"/>
              </a:lnSpc>
            </a:pPr>
            <a:r>
              <a:rPr lang="en-US" sz="2402" b="0" i="0" spc="0" baseline="0" dirty="0">
                <a:latin typeface="Calibri"/>
              </a:rPr>
              <a:t>1.</a:t>
            </a:r>
            <a:r>
              <a:rPr lang="en-US" sz="2402" b="0" i="0" spc="-20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In</a:t>
            </a:r>
            <a:r>
              <a:rPr lang="en-US" sz="2402" b="0" i="0" spc="-22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tructions</a:t>
            </a:r>
            <a:r>
              <a:rPr lang="en-US" sz="2402" b="0" i="0" spc="-92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 </a:t>
            </a:r>
            <a:r>
              <a:rPr lang="en-US" sz="2402" b="0" i="0" spc="531" baseline="0" dirty="0">
                <a:latin typeface="Calibri"/>
              </a:rPr>
              <a:t>–</a:t>
            </a:r>
            <a:r>
              <a:rPr lang="en-US" sz="2402" b="0" i="0" spc="0" baseline="0" dirty="0">
                <a:latin typeface="Calibri"/>
              </a:rPr>
              <a:t>a) </a:t>
            </a:r>
            <a:r>
              <a:rPr lang="en-US" sz="2402" b="0" i="0" spc="-56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educed</a:t>
            </a:r>
            <a:r>
              <a:rPr lang="en-US" sz="2402" b="0" i="0" spc="-15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number</a:t>
            </a:r>
            <a:r>
              <a:rPr lang="en-US" sz="2402" b="0" i="0" spc="-58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of</a:t>
            </a:r>
            <a:r>
              <a:rPr lang="en-US" sz="2402" b="0" i="0" spc="-15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in</a:t>
            </a:r>
            <a:r>
              <a:rPr lang="en-US" sz="2402" b="0" i="0" spc="-27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tructions</a:t>
            </a:r>
          </a:p>
        </p:txBody>
      </p:sp>
      <p:sp>
        <p:nvSpPr>
          <p:cNvPr id="244" name="Rectangle 244"/>
          <p:cNvSpPr/>
          <p:nvPr/>
        </p:nvSpPr>
        <p:spPr>
          <a:xfrm>
            <a:off x="2542920" y="2275079"/>
            <a:ext cx="3591153" cy="8049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b)</a:t>
            </a:r>
            <a:r>
              <a:rPr lang="en-US" sz="2400" b="0" i="0" spc="-46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Simple </a:t>
            </a:r>
            <a:r>
              <a:rPr lang="en-US" sz="2400" b="0" i="0" spc="-37" baseline="0" dirty="0">
                <a:latin typeface="Calibri"/>
              </a:rPr>
              <a:t>f</a:t>
            </a:r>
            <a:r>
              <a:rPr lang="en-US" sz="2400" b="0" i="0" spc="0" baseline="0" dirty="0">
                <a:latin typeface="Calibri"/>
              </a:rPr>
              <a:t>orm</a:t>
            </a:r>
            <a:r>
              <a:rPr lang="en-US" sz="2400" b="0" i="0" spc="-20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t</a:t>
            </a:r>
            <a:r>
              <a:rPr lang="en-US" sz="2400" b="0" i="0" spc="-63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in</a:t>
            </a:r>
            <a:r>
              <a:rPr lang="en-US" sz="2400" b="0" i="0" spc="-27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tructions</a:t>
            </a:r>
          </a:p>
          <a:p>
            <a:pPr marL="0">
              <a:lnSpc>
                <a:spcPts val="3457"/>
              </a:lnSpc>
            </a:pPr>
            <a:r>
              <a:rPr lang="en-US" sz="2400" b="0" i="0" spc="0" baseline="0" dirty="0">
                <a:latin typeface="Calibri"/>
              </a:rPr>
              <a:t>c)</a:t>
            </a:r>
            <a:r>
              <a:rPr lang="en-US" sz="2400" b="0" i="0" spc="-22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Ha</a:t>
            </a:r>
            <a:r>
              <a:rPr lang="en-US" sz="2400" b="0" i="0" spc="-20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d</a:t>
            </a:r>
            <a:r>
              <a:rPr lang="en-US" sz="2400" b="0" i="0" spc="-12" baseline="0" dirty="0">
                <a:latin typeface="Calibri"/>
              </a:rPr>
              <a:t>w</a:t>
            </a:r>
            <a:r>
              <a:rPr lang="en-US" sz="2400" b="0" i="0" spc="0" baseline="0" dirty="0">
                <a:latin typeface="Calibri"/>
              </a:rPr>
              <a:t>i</a:t>
            </a:r>
            <a:r>
              <a:rPr lang="en-US" sz="2400" b="0" i="0" spc="-22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ed</a:t>
            </a:r>
            <a:r>
              <a:rPr lang="en-US" sz="2400" b="0" i="0" spc="-39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in</a:t>
            </a:r>
            <a:r>
              <a:rPr lang="en-US" sz="2400" b="0" i="0" spc="-27" baseline="0" dirty="0">
                <a:latin typeface="Calibri"/>
              </a:rPr>
              <a:t>s</a:t>
            </a:r>
            <a:r>
              <a:rPr lang="en-US" sz="2400" b="0" i="0" spc="0" baseline="0" dirty="0">
                <a:latin typeface="Calibri"/>
              </a:rPr>
              <a:t>tructions</a:t>
            </a:r>
          </a:p>
        </p:txBody>
      </p:sp>
      <p:sp>
        <p:nvSpPr>
          <p:cNvPr id="245" name="Rectangle 245"/>
          <p:cNvSpPr/>
          <p:nvPr/>
        </p:nvSpPr>
        <p:spPr>
          <a:xfrm>
            <a:off x="2542920" y="3152867"/>
            <a:ext cx="3402528" cy="3661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0" i="0" spc="0" baseline="0" dirty="0">
                <a:latin typeface="Calibri"/>
              </a:rPr>
              <a:t>d)</a:t>
            </a:r>
            <a:r>
              <a:rPr lang="en-US" sz="2402" b="0" i="0" spc="-39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One</a:t>
            </a:r>
            <a:r>
              <a:rPr lang="en-US" sz="2402" b="0" i="0" spc="-15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in</a:t>
            </a:r>
            <a:r>
              <a:rPr lang="en-US" sz="2402" b="0" i="0" spc="-27" baseline="0" dirty="0">
                <a:latin typeface="Calibri"/>
              </a:rPr>
              <a:t>s</a:t>
            </a:r>
            <a:r>
              <a:rPr lang="en-US" sz="2402" b="0" i="0" spc="0" baseline="0" dirty="0">
                <a:latin typeface="Calibri"/>
              </a:rPr>
              <a:t>truction</a:t>
            </a:r>
            <a:r>
              <a:rPr lang="en-US" sz="2402" b="0" i="0" spc="-63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per c</a:t>
            </a:r>
            <a:r>
              <a:rPr lang="en-US" sz="2402" b="0" i="0" spc="-32" baseline="0" dirty="0">
                <a:latin typeface="Calibri"/>
              </a:rPr>
              <a:t>y</a:t>
            </a:r>
            <a:r>
              <a:rPr lang="en-US" sz="2402" b="0" i="0" spc="0" baseline="0" dirty="0">
                <a:latin typeface="Calibri"/>
              </a:rPr>
              <a:t>cle</a:t>
            </a:r>
          </a:p>
        </p:txBody>
      </p:sp>
      <p:sp>
        <p:nvSpPr>
          <p:cNvPr id="246" name="Rectangle 246"/>
          <p:cNvSpPr/>
          <p:nvPr/>
        </p:nvSpPr>
        <p:spPr>
          <a:xfrm>
            <a:off x="396240" y="3592323"/>
            <a:ext cx="1294485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2.</a:t>
            </a:r>
            <a:r>
              <a:rPr lang="en-US" sz="2400" b="0" i="0" spc="-2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Pipeline</a:t>
            </a:r>
          </a:p>
        </p:txBody>
      </p:sp>
      <p:sp>
        <p:nvSpPr>
          <p:cNvPr id="247" name="Rectangle 247"/>
          <p:cNvSpPr/>
          <p:nvPr/>
        </p:nvSpPr>
        <p:spPr>
          <a:xfrm>
            <a:off x="396240" y="4031616"/>
            <a:ext cx="1411833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0" baseline="0" dirty="0">
                <a:latin typeface="Calibri"/>
              </a:rPr>
              <a:t>3.</a:t>
            </a:r>
            <a:r>
              <a:rPr lang="en-US" sz="2400" b="0" i="0" spc="-20" baseline="0" dirty="0">
                <a:latin typeface="Calibri"/>
              </a:rPr>
              <a:t> </a:t>
            </a:r>
            <a:r>
              <a:rPr lang="en-US" sz="2400" b="0" i="0" spc="-5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egi</a:t>
            </a:r>
            <a:r>
              <a:rPr lang="en-US" sz="2400" b="0" i="0" spc="-25" baseline="0" dirty="0">
                <a:latin typeface="Calibri"/>
              </a:rPr>
              <a:t>s</a:t>
            </a:r>
            <a:r>
              <a:rPr lang="en-US" sz="2400" b="0" i="0" spc="-13" baseline="0" dirty="0">
                <a:latin typeface="Calibri"/>
              </a:rPr>
              <a:t>t</a:t>
            </a:r>
            <a:r>
              <a:rPr lang="en-US" sz="2400" b="0" i="0" spc="0" baseline="0" dirty="0">
                <a:latin typeface="Calibri"/>
              </a:rPr>
              <a:t>e</a:t>
            </a:r>
            <a:r>
              <a:rPr lang="en-US" sz="2400" b="0" i="0" spc="-41" baseline="0" dirty="0">
                <a:latin typeface="Calibri"/>
              </a:rPr>
              <a:t>rs</a:t>
            </a:r>
          </a:p>
        </p:txBody>
      </p:sp>
      <p:sp>
        <p:nvSpPr>
          <p:cNvPr id="248" name="Rectangle 248"/>
          <p:cNvSpPr/>
          <p:nvPr/>
        </p:nvSpPr>
        <p:spPr>
          <a:xfrm>
            <a:off x="396240" y="4470238"/>
            <a:ext cx="3172018" cy="3661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0" i="0" spc="0" baseline="0" dirty="0">
                <a:latin typeface="Calibri"/>
              </a:rPr>
              <a:t>4.</a:t>
            </a:r>
            <a:r>
              <a:rPr lang="en-US" sz="2402" b="0" i="0" spc="-20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Load</a:t>
            </a:r>
            <a:r>
              <a:rPr lang="en-US" sz="2402" b="0" i="0" spc="-15" baseline="0" dirty="0">
                <a:latin typeface="Calibri"/>
              </a:rPr>
              <a:t> </a:t>
            </a:r>
            <a:r>
              <a:rPr lang="en-US" sz="2402" b="0" i="0" spc="-27" baseline="0" dirty="0">
                <a:latin typeface="Calibri"/>
              </a:rPr>
              <a:t>s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o</a:t>
            </a:r>
            <a:r>
              <a:rPr lang="en-US" sz="2402" b="0" i="0" spc="-17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e</a:t>
            </a:r>
            <a:r>
              <a:rPr lang="en-US" sz="2402" b="0" i="0" spc="-37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a</a:t>
            </a:r>
            <a:r>
              <a:rPr lang="en-US" sz="2402" b="0" i="0" spc="-22" baseline="0" dirty="0">
                <a:latin typeface="Calibri"/>
              </a:rPr>
              <a:t>r</a:t>
            </a:r>
            <a:r>
              <a:rPr lang="en-US" sz="2402" b="0" i="0" spc="0" baseline="0" dirty="0">
                <a:latin typeface="Calibri"/>
              </a:rPr>
              <a:t>chi</a:t>
            </a:r>
            <a:r>
              <a:rPr lang="en-US" sz="2402" b="0" i="0" spc="-15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ectu</a:t>
            </a:r>
            <a:r>
              <a:rPr lang="en-US" sz="2402" b="0" i="0" spc="-22" baseline="0" dirty="0">
                <a:latin typeface="Calibri"/>
              </a:rPr>
              <a:t>re</a:t>
            </a:r>
          </a:p>
        </p:txBody>
      </p:sp>
      <p:sp>
        <p:nvSpPr>
          <p:cNvPr id="249" name="Rectangle 249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F53F8-009C-29B0-DEF0-B0127B272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795" y="-48456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ACA447F-E8F5-9F73-0A3F-7138C1EBE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153733" y="2717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E2FE7FC6-275D-997B-C7CF-53C0AFA3B016}"/>
              </a:ext>
            </a:extLst>
          </p:cNvPr>
          <p:cNvGrpSpPr>
            <a:grpSpLocks/>
          </p:cNvGrpSpPr>
          <p:nvPr/>
        </p:nvGrpSpPr>
        <p:grpSpPr bwMode="auto">
          <a:xfrm>
            <a:off x="7000624" y="47167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84C3825-C3E2-0909-8B16-250D12448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A42A062F-FB42-FFC4-ABF5-C8398DD46F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356186F-45B3-2714-3800-257D8FA2350A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CFC2F7-4DD0-F4D9-6FB9-EFB15722F4D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30D0A4F-E7BA-5ECD-9F7A-5743B113558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F6E3E5B-69E6-188D-5E39-57713F52A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Picture 25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600201"/>
            <a:ext cx="5343144" cy="4526279"/>
          </a:xfrm>
          <a:prstGeom prst="rect">
            <a:avLst/>
          </a:prstGeom>
          <a:noFill/>
        </p:spPr>
      </p:pic>
      <p:pic>
        <p:nvPicPr>
          <p:cNvPr id="252" name="Picture 25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972312"/>
            <a:ext cx="3057144" cy="2901695"/>
          </a:xfrm>
          <a:prstGeom prst="rect">
            <a:avLst/>
          </a:prstGeom>
          <a:noFill/>
        </p:spPr>
      </p:pic>
      <p:pic>
        <p:nvPicPr>
          <p:cNvPr id="253" name="Picture 25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6232" y="3922777"/>
            <a:ext cx="3182111" cy="2554223"/>
          </a:xfrm>
          <a:prstGeom prst="rect">
            <a:avLst/>
          </a:prstGeom>
          <a:noFill/>
        </p:spPr>
      </p:pic>
      <p:sp>
        <p:nvSpPr>
          <p:cNvPr id="254" name="Rectangle 254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C5F356-CF51-889C-6E70-010DEF7A25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E2372BD-70E9-A984-7089-29FF94E94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34C120B0-F2B1-F290-3320-B1A9A49D4477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7A5DEA4-491E-4F33-CA0A-532B2DC73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FD40905D-88B2-E0B9-15E3-2F83A7AA4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0E1F5EE-97DA-E79A-8CEF-01ADA161D597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D75A6-5427-D343-504E-2031F7D7C49F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D8693D0-A034-4A90-AD5F-330C3E3BBB31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D759070-8B74-A77A-2F4C-F1D3B89A3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914400"/>
            <a:ext cx="6806183" cy="5562600"/>
          </a:xfrm>
          <a:prstGeom prst="rect">
            <a:avLst/>
          </a:prstGeom>
          <a:noFill/>
        </p:spPr>
      </p:pic>
      <p:sp>
        <p:nvSpPr>
          <p:cNvPr id="257" name="Rectangle 25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29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7C9631-DBF3-4AAB-302F-E1E24DEF2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1837A73-E833-05A0-9863-CA7C12F8E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4E28427E-3EE2-E47E-FDCE-FF590F4ADB2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C30483D-566A-AB8B-825B-6D696540C8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03CE824-C958-7F3A-2592-B9DA6FF0A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9505A4B-E685-1114-DB4C-95DBA5635ECC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2B0AAC-F9BF-3ECA-829D-407BED96713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CDF6544-AC84-7ACB-714E-62B97355C09B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DC8066B-368C-9A8B-16ED-4671F124E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5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240" y="1374649"/>
            <a:ext cx="7223759" cy="5145023"/>
          </a:xfrm>
          <a:prstGeom prst="rect">
            <a:avLst/>
          </a:prstGeom>
          <a:noFill/>
        </p:spPr>
      </p:pic>
      <p:sp>
        <p:nvSpPr>
          <p:cNvPr id="260" name="Freeform 260"/>
          <p:cNvSpPr/>
          <p:nvPr/>
        </p:nvSpPr>
        <p:spPr>
          <a:xfrm>
            <a:off x="1403684" y="1380103"/>
            <a:ext cx="5254753" cy="39624"/>
          </a:xfrm>
          <a:custGeom>
            <a:avLst/>
            <a:gdLst/>
            <a:ahLst/>
            <a:cxnLst/>
            <a:rect l="0" t="0" r="0" b="0"/>
            <a:pathLst>
              <a:path w="5254753" h="39624">
                <a:moveTo>
                  <a:pt x="0" y="0"/>
                </a:moveTo>
                <a:lnTo>
                  <a:pt x="1313688" y="0"/>
                </a:lnTo>
                <a:lnTo>
                  <a:pt x="2627376" y="0"/>
                </a:lnTo>
                <a:lnTo>
                  <a:pt x="3941064" y="0"/>
                </a:lnTo>
                <a:lnTo>
                  <a:pt x="5254753" y="0"/>
                </a:lnTo>
                <a:lnTo>
                  <a:pt x="5254753" y="39624"/>
                </a:lnTo>
                <a:lnTo>
                  <a:pt x="3941064" y="39624"/>
                </a:lnTo>
                <a:lnTo>
                  <a:pt x="2627376" y="39624"/>
                </a:lnTo>
                <a:lnTo>
                  <a:pt x="1313688" y="39624"/>
                </a:lnTo>
                <a:lnTo>
                  <a:pt x="0" y="39624"/>
                </a:lnTo>
                <a:close/>
                <a:moveTo>
                  <a:pt x="4175761" y="563880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1" name="Rectangle 261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30</a:t>
            </a:r>
          </a:p>
        </p:txBody>
      </p:sp>
      <p:sp>
        <p:nvSpPr>
          <p:cNvPr id="262" name="Rectangle 262"/>
          <p:cNvSpPr/>
          <p:nvPr/>
        </p:nvSpPr>
        <p:spPr>
          <a:xfrm>
            <a:off x="1805691" y="973198"/>
            <a:ext cx="5252846" cy="5097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000" b="1" i="0" spc="0" baseline="0" dirty="0">
                <a:latin typeface="Arial"/>
              </a:rPr>
              <a:t>Em</a:t>
            </a:r>
            <a:r>
              <a:rPr lang="en-US" sz="3000" b="1" i="0" spc="-12" baseline="0" dirty="0">
                <a:latin typeface="Arial"/>
              </a:rPr>
              <a:t>b</a:t>
            </a:r>
            <a:r>
              <a:rPr lang="en-US" sz="3000" b="1" i="0" spc="0" baseline="0" dirty="0">
                <a:latin typeface="Arial"/>
              </a:rPr>
              <a:t>edded S</a:t>
            </a:r>
            <a:r>
              <a:rPr lang="en-US" sz="3000" b="1" i="0" spc="-108" baseline="0" dirty="0">
                <a:latin typeface="Arial"/>
              </a:rPr>
              <a:t>y</a:t>
            </a:r>
            <a:r>
              <a:rPr lang="en-US" sz="3000" b="1" i="0" spc="0" baseline="0" dirty="0">
                <a:latin typeface="Arial"/>
              </a:rPr>
              <a:t>stem Hardwa</a:t>
            </a:r>
            <a:r>
              <a:rPr lang="en-US" sz="3000" b="1" i="0" spc="-16" baseline="0" dirty="0">
                <a:latin typeface="Arial"/>
              </a:rPr>
              <a:t>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92D087-EDD7-9C0E-767B-85B5186C0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23E9250-2A0F-C923-8A67-E23597BBD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419BAFB6-A789-BAD6-6E80-7530B7AF919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A5E156A-7898-2E9A-99F9-A4C48C830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279A968A-9C47-B24D-7E38-E08B63D84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17C1646-1CBF-A1D1-25E8-E44E05A930F3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A04F9E-F546-6747-BDE4-D122062DD4E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0DBC063-6EBA-0F9D-6B11-FDAD6DE8B3AF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A67E971-BCDD-B254-8A9B-F66F879A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Rectangle 264"/>
          <p:cNvSpPr/>
          <p:nvPr/>
        </p:nvSpPr>
        <p:spPr>
          <a:xfrm>
            <a:off x="396240" y="1382778"/>
            <a:ext cx="8198027" cy="6334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0" i="0" spc="-164" baseline="0" dirty="0">
                <a:latin typeface="Times New Roman"/>
              </a:rPr>
              <a:t>W</a:t>
            </a:r>
            <a:r>
              <a:rPr lang="en-US" sz="1802" b="0" i="0" spc="471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ca</a:t>
            </a:r>
            <a:r>
              <a:rPr lang="en-US" sz="1802" b="0" i="0" spc="466" baseline="0" dirty="0">
                <a:latin typeface="Times New Roman"/>
              </a:rPr>
              <a:t>n</a:t>
            </a:r>
            <a:r>
              <a:rPr lang="en-US" sz="1802" b="0" i="0" spc="0" baseline="0" dirty="0">
                <a:latin typeface="Times New Roman"/>
              </a:rPr>
              <a:t>s</a:t>
            </a:r>
            <a:r>
              <a:rPr lang="en-US" sz="1802" b="0" i="0" spc="-13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parat</a:t>
            </a:r>
            <a:r>
              <a:rPr lang="en-US" sz="1802" b="0" i="0" spc="455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th</a:t>
            </a:r>
            <a:r>
              <a:rPr lang="en-US" sz="1802" b="0" i="0" spc="450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de</a:t>
            </a:r>
            <a:r>
              <a:rPr lang="en-US" sz="1802" b="0" i="0" spc="-13" baseline="0" dirty="0">
                <a:latin typeface="Times New Roman"/>
              </a:rPr>
              <a:t>v</a:t>
            </a:r>
            <a:r>
              <a:rPr lang="en-US" sz="1802" b="0" i="0" spc="0" baseline="0" dirty="0">
                <a:latin typeface="Times New Roman"/>
              </a:rPr>
              <a:t>ic</a:t>
            </a:r>
            <a:r>
              <a:rPr lang="en-US" sz="1802" b="0" i="0" spc="444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int</a:t>
            </a:r>
            <a:r>
              <a:rPr lang="en-US" sz="1802" b="0" i="0" spc="449" baseline="0" dirty="0">
                <a:latin typeface="Times New Roman"/>
              </a:rPr>
              <a:t>o</a:t>
            </a:r>
            <a:r>
              <a:rPr lang="en-US" sz="1802" b="1" i="1" spc="0" baseline="0" dirty="0">
                <a:latin typeface="Times New Roman"/>
              </a:rPr>
              <a:t>fou</a:t>
            </a:r>
            <a:r>
              <a:rPr lang="en-US" sz="1802" b="1" i="1" spc="430" baseline="0" dirty="0">
                <a:latin typeface="Times New Roman"/>
              </a:rPr>
              <a:t>r</a:t>
            </a:r>
            <a:r>
              <a:rPr lang="en-US" sz="1802" b="1" i="1" spc="0" baseline="0" dirty="0">
                <a:latin typeface="Times New Roman"/>
              </a:rPr>
              <a:t>mai</a:t>
            </a:r>
            <a:r>
              <a:rPr lang="en-US" sz="1802" b="1" i="1" spc="396" baseline="0" dirty="0">
                <a:latin typeface="Times New Roman"/>
              </a:rPr>
              <a:t>n</a:t>
            </a:r>
            <a:r>
              <a:rPr lang="en-US" sz="1802" b="1" i="1" spc="0" baseline="0" dirty="0">
                <a:latin typeface="Times New Roman"/>
              </a:rPr>
              <a:t>hardwar</a:t>
            </a:r>
            <a:r>
              <a:rPr lang="en-US" sz="1802" b="1" i="1" spc="428" baseline="0" dirty="0">
                <a:latin typeface="Times New Roman"/>
              </a:rPr>
              <a:t>e</a:t>
            </a:r>
            <a:r>
              <a:rPr lang="en-US" sz="1802" b="1" i="1" spc="0" baseline="0" dirty="0">
                <a:latin typeface="Times New Roman"/>
              </a:rPr>
              <a:t>compo</a:t>
            </a:r>
            <a:r>
              <a:rPr lang="en-US" sz="1802" b="1" i="1" spc="-19" baseline="0" dirty="0">
                <a:latin typeface="Times New Roman"/>
              </a:rPr>
              <a:t>n</a:t>
            </a:r>
            <a:r>
              <a:rPr lang="en-US" sz="1802" b="1" i="1" spc="0" baseline="0" dirty="0">
                <a:latin typeface="Times New Roman"/>
              </a:rPr>
              <a:t>ents</a:t>
            </a:r>
            <a:r>
              <a:rPr lang="en-US" sz="1802" b="0" i="0" spc="0" baseline="0" dirty="0">
                <a:latin typeface="Times New Roman"/>
              </a:rPr>
              <a:t>:</a:t>
            </a:r>
          </a:p>
          <a:p>
            <a:pPr marL="0">
              <a:lnSpc>
                <a:spcPts val="2593"/>
              </a:lnSpc>
              <a:tabLst>
                <a:tab pos="344728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0" baseline="0" dirty="0">
                <a:latin typeface="Times New Roman"/>
              </a:rPr>
              <a:t>1</a:t>
            </a:r>
            <a:r>
              <a:rPr lang="en-US" sz="1800" b="0" i="0" spc="462" baseline="0" dirty="0">
                <a:latin typeface="Times New Roman"/>
              </a:rPr>
              <a:t>.</a:t>
            </a:r>
            <a:r>
              <a:rPr lang="en-US" sz="1800" b="1" i="0" u="sng" spc="0" baseline="0" dirty="0">
                <a:solidFill>
                  <a:srgbClr val="FF0000"/>
                </a:solidFill>
                <a:latin typeface="Times New Roman"/>
              </a:rPr>
              <a:t>T</a:t>
            </a:r>
            <a:r>
              <a:rPr lang="en-US" sz="1800" b="1" i="0" u="sng" spc="-18" baseline="0" dirty="0">
                <a:solidFill>
                  <a:srgbClr val="FF0000"/>
                </a:solidFill>
                <a:latin typeface="Times New Roman"/>
              </a:rPr>
              <a:t>h</a:t>
            </a:r>
            <a:r>
              <a:rPr lang="en-US" sz="1800" b="1" i="0" u="sng" spc="451" baseline="0" dirty="0">
                <a:solidFill>
                  <a:srgbClr val="FF0000"/>
                </a:solidFill>
                <a:latin typeface="Times New Roman"/>
              </a:rPr>
              <a:t>e</a:t>
            </a:r>
            <a:r>
              <a:rPr lang="en-US" sz="1800" b="1" i="1" u="sng" spc="0" baseline="0" dirty="0">
                <a:solidFill>
                  <a:srgbClr val="FF0000"/>
                </a:solidFill>
                <a:latin typeface="Times New Roman"/>
              </a:rPr>
              <a:t>AR</a:t>
            </a:r>
            <a:r>
              <a:rPr lang="en-US" sz="1800" b="1" i="1" u="sng" spc="463" baseline="0" dirty="0">
                <a:solidFill>
                  <a:srgbClr val="FF0000"/>
                </a:solidFill>
                <a:latin typeface="Times New Roman"/>
              </a:rPr>
              <a:t>M</a:t>
            </a:r>
            <a:r>
              <a:rPr lang="en-US" sz="1800" b="1" i="1" u="sng" spc="0" baseline="0" dirty="0">
                <a:solidFill>
                  <a:srgbClr val="FF0000"/>
                </a:solidFill>
                <a:latin typeface="Times New Roman"/>
              </a:rPr>
              <a:t>processo</a:t>
            </a:r>
            <a:r>
              <a:rPr lang="en-US" sz="1800" b="1" i="1" u="sng" spc="459" baseline="0" dirty="0">
                <a:solidFill>
                  <a:srgbClr val="FF0000"/>
                </a:solidFill>
                <a:latin typeface="Times New Roman"/>
              </a:rPr>
              <a:t>r</a:t>
            </a:r>
            <a:r>
              <a:rPr lang="en-US" sz="1800" b="0" i="0" spc="0" baseline="0" dirty="0">
                <a:latin typeface="Times New Roman"/>
              </a:rPr>
              <a:t>control</a:t>
            </a:r>
            <a:r>
              <a:rPr lang="en-US" sz="1800" b="0" i="0" spc="460" baseline="0" dirty="0">
                <a:latin typeface="Times New Roman"/>
              </a:rPr>
              <a:t>s</a:t>
            </a:r>
            <a:r>
              <a:rPr lang="en-US" sz="1800" b="0" i="0" spc="-20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h</a:t>
            </a:r>
            <a:r>
              <a:rPr lang="en-US" sz="1800" b="0" i="0" spc="451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e</a:t>
            </a:r>
            <a:r>
              <a:rPr lang="en-US" sz="1800" b="0" i="0" spc="-33" baseline="0" dirty="0">
                <a:latin typeface="Times New Roman"/>
              </a:rPr>
              <a:t>m</a:t>
            </a:r>
            <a:r>
              <a:rPr lang="en-US" sz="1800" b="0" i="0" spc="0" baseline="0" dirty="0">
                <a:latin typeface="Times New Roman"/>
              </a:rPr>
              <a:t>bedde</a:t>
            </a:r>
            <a:r>
              <a:rPr lang="en-US" sz="1800" b="0" i="0" spc="475" baseline="0" dirty="0">
                <a:latin typeface="Times New Roman"/>
              </a:rPr>
              <a:t>d</a:t>
            </a:r>
            <a:r>
              <a:rPr lang="en-US" sz="1800" b="0" i="0" spc="0" baseline="0" dirty="0">
                <a:latin typeface="Times New Roman"/>
              </a:rPr>
              <a:t>de</a:t>
            </a:r>
            <a:r>
              <a:rPr lang="en-US" sz="1800" b="0" i="0" spc="-13" baseline="0" dirty="0">
                <a:latin typeface="Times New Roman"/>
              </a:rPr>
              <a:t>v</a:t>
            </a:r>
            <a:r>
              <a:rPr lang="en-US" sz="1800" b="0" i="0" spc="0" baseline="0" dirty="0">
                <a:latin typeface="Times New Roman"/>
              </a:rPr>
              <a:t>ice</a:t>
            </a:r>
            <a:r>
              <a:rPr lang="en-US" sz="1800" b="0" i="0" spc="464" baseline="0" dirty="0">
                <a:latin typeface="Times New Roman"/>
              </a:rPr>
              <a:t>.</a:t>
            </a:r>
            <a:r>
              <a:rPr lang="en-US" sz="1800" b="0" i="0" spc="0" baseline="0" dirty="0">
                <a:latin typeface="Times New Roman"/>
              </a:rPr>
              <a:t>Di</a:t>
            </a:r>
            <a:r>
              <a:rPr lang="en-US" sz="1800" b="0" i="0" spc="-24" baseline="0" dirty="0">
                <a:latin typeface="Times New Roman"/>
              </a:rPr>
              <a:t>ff</a:t>
            </a:r>
            <a:r>
              <a:rPr lang="en-US" sz="1800" b="0" i="0" spc="0" baseline="0" dirty="0">
                <a:latin typeface="Times New Roman"/>
              </a:rPr>
              <a:t>eren</a:t>
            </a:r>
            <a:r>
              <a:rPr lang="en-US" sz="1800" b="0" i="0" spc="463" baseline="0" dirty="0">
                <a:latin typeface="Times New Roman"/>
              </a:rPr>
              <a:t>t</a:t>
            </a:r>
            <a:r>
              <a:rPr lang="en-US" sz="1800" b="0" i="0" spc="-13" baseline="0" dirty="0">
                <a:latin typeface="Times New Roman"/>
              </a:rPr>
              <a:t>v</a:t>
            </a:r>
            <a:r>
              <a:rPr lang="en-US" sz="1800" b="0" i="0" spc="0" baseline="0" dirty="0">
                <a:latin typeface="Times New Roman"/>
              </a:rPr>
              <a:t>ersion</a:t>
            </a:r>
            <a:r>
              <a:rPr lang="en-US" sz="1800" b="0" i="0" spc="460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o</a:t>
            </a:r>
            <a:r>
              <a:rPr lang="en-US" sz="1800" b="0" i="0" spc="432" baseline="0" dirty="0">
                <a:latin typeface="Times New Roman"/>
              </a:rPr>
              <a:t>f</a:t>
            </a:r>
            <a:r>
              <a:rPr lang="en-US" sz="1800" b="0" i="0" spc="0" baseline="0" dirty="0">
                <a:latin typeface="Times New Roman"/>
              </a:rPr>
              <a:t>th</a:t>
            </a:r>
            <a:r>
              <a:rPr lang="en-US" sz="1800" b="0" i="0" spc="449" baseline="0" dirty="0">
                <a:latin typeface="Times New Roman"/>
              </a:rPr>
              <a:t>e</a:t>
            </a:r>
            <a:r>
              <a:rPr lang="en-US" sz="1800" b="0" i="0" spc="-27" baseline="0" dirty="0">
                <a:latin typeface="Times New Roman"/>
              </a:rPr>
              <a:t>A</a:t>
            </a:r>
            <a:r>
              <a:rPr lang="en-US" sz="1800" b="0" i="0" spc="0" baseline="0" dirty="0">
                <a:latin typeface="Times New Roman"/>
              </a:rPr>
              <a:t>RM</a:t>
            </a:r>
          </a:p>
        </p:txBody>
      </p:sp>
      <p:sp>
        <p:nvSpPr>
          <p:cNvPr id="265" name="Rectangle 265"/>
          <p:cNvSpPr/>
          <p:nvPr/>
        </p:nvSpPr>
        <p:spPr>
          <a:xfrm>
            <a:off x="740968" y="1986536"/>
            <a:ext cx="7860310" cy="11276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18362" algn="l"/>
                <a:tab pos="1435938" algn="l"/>
                <a:tab pos="2399741" algn="l"/>
                <a:tab pos="2719781" algn="l"/>
                <a:tab pos="3189173" algn="l"/>
                <a:tab pos="3610051" algn="l"/>
                <a:tab pos="4408881" algn="l"/>
                <a:tab pos="5415102" algn="l"/>
                <a:tab pos="6918400" algn="l"/>
                <a:tab pos="7339024" algn="l"/>
              </a:tabLst>
            </a:pPr>
            <a:r>
              <a:rPr lang="en-US" sz="1802" b="0" i="0" spc="0" baseline="0" dirty="0">
                <a:latin typeface="Times New Roman"/>
              </a:rPr>
              <a:t>proces</a:t>
            </a:r>
            <a:r>
              <a:rPr lang="en-US" sz="1802" b="0" i="0" spc="-11" baseline="0" dirty="0">
                <a:latin typeface="Times New Roman"/>
              </a:rPr>
              <a:t>s</a:t>
            </a:r>
            <a:r>
              <a:rPr lang="en-US" sz="1802" b="0" i="0" spc="0" baseline="0" dirty="0">
                <a:latin typeface="Times New Roman"/>
              </a:rPr>
              <a:t>or	are	a</a:t>
            </a:r>
            <a:r>
              <a:rPr lang="en-US" sz="1802" b="0" i="0" spc="-11" baseline="0" dirty="0">
                <a:latin typeface="Times New Roman"/>
              </a:rPr>
              <a:t>v</a:t>
            </a:r>
            <a:r>
              <a:rPr lang="en-US" sz="1802" b="0" i="0" spc="0" baseline="0" dirty="0">
                <a:latin typeface="Times New Roman"/>
              </a:rPr>
              <a:t>ailable	to	suit	the	desir</a:t>
            </a:r>
            <a:r>
              <a:rPr lang="en-US" sz="1802" b="0" i="0" spc="-11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d	operating	characteristics.	</a:t>
            </a:r>
            <a:r>
              <a:rPr lang="en-US" sz="1802" b="0" i="0" spc="-30" baseline="0" dirty="0">
                <a:latin typeface="Times New Roman"/>
              </a:rPr>
              <a:t>A</a:t>
            </a:r>
            <a:r>
              <a:rPr lang="en-US" sz="1802" b="0" i="0" spc="0" baseline="0" dirty="0">
                <a:latin typeface="Times New Roman"/>
              </a:rPr>
              <a:t>n	</a:t>
            </a:r>
            <a:r>
              <a:rPr lang="en-US" sz="1802" b="0" i="0" spc="-29" baseline="0" dirty="0">
                <a:latin typeface="Times New Roman"/>
              </a:rPr>
              <a:t>A</a:t>
            </a:r>
            <a:r>
              <a:rPr lang="en-US" sz="1802" b="0" i="0" spc="0" baseline="0" dirty="0">
                <a:latin typeface="Times New Roman"/>
              </a:rPr>
              <a:t>RM</a:t>
            </a:r>
          </a:p>
          <a:p>
            <a:pPr marL="0">
              <a:lnSpc>
                <a:spcPts val="2162"/>
              </a:lnSpc>
            </a:pPr>
            <a:r>
              <a:rPr lang="en-US" sz="1800" b="0" i="0" spc="0" baseline="0" dirty="0">
                <a:latin typeface="Times New Roman"/>
              </a:rPr>
              <a:t>processo</a:t>
            </a:r>
            <a:r>
              <a:rPr lang="en-US" sz="1800" b="0" i="0" spc="872" baseline="0" dirty="0">
                <a:latin typeface="Times New Roman"/>
              </a:rPr>
              <a:t>r</a:t>
            </a:r>
            <a:r>
              <a:rPr lang="en-US" sz="1800" b="0" i="0" spc="0" baseline="0" dirty="0">
                <a:latin typeface="Times New Roman"/>
              </a:rPr>
              <a:t>co</a:t>
            </a:r>
            <a:r>
              <a:rPr lang="en-US" sz="1800" b="0" i="0" spc="-33" baseline="0" dirty="0">
                <a:latin typeface="Times New Roman"/>
              </a:rPr>
              <a:t>m</a:t>
            </a:r>
            <a:r>
              <a:rPr lang="en-US" sz="1800" b="0" i="0" spc="0" baseline="0" dirty="0">
                <a:latin typeface="Times New Roman"/>
              </a:rPr>
              <a:t>prise</a:t>
            </a:r>
            <a:r>
              <a:rPr lang="en-US" sz="1800" b="0" i="0" spc="864" baseline="0" dirty="0">
                <a:latin typeface="Times New Roman"/>
              </a:rPr>
              <a:t>s</a:t>
            </a:r>
            <a:r>
              <a:rPr lang="en-US" sz="1800" b="0" i="0" spc="856" baseline="0" dirty="0">
                <a:latin typeface="Times New Roman"/>
              </a:rPr>
              <a:t>a</a:t>
            </a:r>
            <a:r>
              <a:rPr lang="en-US" sz="1800" b="0" i="0" spc="0" baseline="0" dirty="0">
                <a:latin typeface="Times New Roman"/>
              </a:rPr>
              <a:t>cor</a:t>
            </a:r>
            <a:r>
              <a:rPr lang="en-US" sz="1800" b="0" i="0" spc="858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(th</a:t>
            </a:r>
            <a:r>
              <a:rPr lang="en-US" sz="1800" b="0" i="0" spc="834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e</a:t>
            </a:r>
            <a:r>
              <a:rPr lang="en-US" sz="1800" b="0" i="0" spc="-15" baseline="0" dirty="0">
                <a:latin typeface="Times New Roman"/>
              </a:rPr>
              <a:t>x</a:t>
            </a:r>
            <a:r>
              <a:rPr lang="en-US" sz="1800" b="0" i="0" spc="0" baseline="0" dirty="0">
                <a:latin typeface="Times New Roman"/>
              </a:rPr>
              <a:t>ecutio</a:t>
            </a:r>
            <a:r>
              <a:rPr lang="en-US" sz="1800" b="0" i="0" spc="868" baseline="0" dirty="0">
                <a:latin typeface="Times New Roman"/>
              </a:rPr>
              <a:t>n</a:t>
            </a:r>
            <a:r>
              <a:rPr lang="en-US" sz="1800" b="0" i="0" spc="0" baseline="0" dirty="0">
                <a:latin typeface="Times New Roman"/>
              </a:rPr>
              <a:t>en</a:t>
            </a:r>
            <a:r>
              <a:rPr lang="en-US" sz="1800" b="0" i="0" spc="-13" baseline="0" dirty="0">
                <a:latin typeface="Times New Roman"/>
              </a:rPr>
              <a:t>g</a:t>
            </a:r>
            <a:r>
              <a:rPr lang="en-US" sz="1800" b="0" i="0" spc="0" baseline="0" dirty="0">
                <a:latin typeface="Times New Roman"/>
              </a:rPr>
              <a:t>in</a:t>
            </a:r>
            <a:r>
              <a:rPr lang="en-US" sz="1800" b="0" i="0" spc="835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tha</a:t>
            </a:r>
            <a:r>
              <a:rPr lang="en-US" sz="1800" b="0" i="0" spc="838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processe</a:t>
            </a:r>
            <a:r>
              <a:rPr lang="en-US" sz="1800" b="0" i="0" spc="865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instruct</a:t>
            </a:r>
            <a:r>
              <a:rPr lang="en-US" sz="1800" b="0" i="0" spc="-17" baseline="0" dirty="0">
                <a:latin typeface="Times New Roman"/>
              </a:rPr>
              <a:t>i</a:t>
            </a:r>
            <a:r>
              <a:rPr lang="en-US" sz="1800" b="0" i="0" spc="0" baseline="0" dirty="0">
                <a:latin typeface="Times New Roman"/>
              </a:rPr>
              <a:t>on</a:t>
            </a:r>
            <a:r>
              <a:rPr lang="en-US" sz="1800" b="0" i="0" spc="843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and</a:t>
            </a:r>
          </a:p>
          <a:p>
            <a:pPr marL="0">
              <a:lnSpc>
                <a:spcPts val="2160"/>
              </a:lnSpc>
              <a:tabLst>
                <a:tab pos="1253058" algn="l"/>
                <a:tab pos="1856816" algn="l"/>
                <a:tab pos="2384501" algn="l"/>
                <a:tab pos="2811221" algn="l"/>
                <a:tab pos="4061155" algn="l"/>
                <a:tab pos="5314518" algn="l"/>
                <a:tab pos="6296228" algn="l"/>
                <a:tab pos="6775145" algn="l"/>
                <a:tab pos="7515809" algn="l"/>
              </a:tabLst>
            </a:pPr>
            <a:r>
              <a:rPr lang="en-US" sz="1802" b="0" i="0" spc="-11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anipulat</a:t>
            </a:r>
            <a:r>
              <a:rPr lang="en-US" sz="1802" b="0" i="0" spc="-11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s	data)	p</a:t>
            </a:r>
            <a:r>
              <a:rPr lang="en-US" sz="1802" b="0" i="0" spc="-22" baseline="0" dirty="0">
                <a:latin typeface="Times New Roman"/>
              </a:rPr>
              <a:t>l</a:t>
            </a:r>
            <a:r>
              <a:rPr lang="en-US" sz="1802" b="0" i="0" spc="0" baseline="0" dirty="0">
                <a:latin typeface="Times New Roman"/>
              </a:rPr>
              <a:t>us	the	su</a:t>
            </a:r>
            <a:r>
              <a:rPr lang="en-US" sz="1802" b="0" i="0" spc="-24" baseline="0" dirty="0">
                <a:latin typeface="Times New Roman"/>
              </a:rPr>
              <a:t>r</a:t>
            </a:r>
            <a:r>
              <a:rPr lang="en-US" sz="1802" b="0" i="0" spc="0" baseline="0" dirty="0">
                <a:latin typeface="Times New Roman"/>
              </a:rPr>
              <a:t>rou</a:t>
            </a:r>
            <a:r>
              <a:rPr lang="en-US" sz="1802" b="0" i="0" spc="-13" baseline="0" dirty="0">
                <a:latin typeface="Times New Roman"/>
              </a:rPr>
              <a:t>n</a:t>
            </a:r>
            <a:r>
              <a:rPr lang="en-US" sz="1802" b="0" i="0" spc="0" baseline="0" dirty="0">
                <a:latin typeface="Times New Roman"/>
              </a:rPr>
              <a:t>d</a:t>
            </a:r>
            <a:r>
              <a:rPr lang="en-US" sz="1802" b="0" i="0" spc="-22" baseline="0" dirty="0">
                <a:latin typeface="Times New Roman"/>
              </a:rPr>
              <a:t>i</a:t>
            </a:r>
            <a:r>
              <a:rPr lang="en-US" sz="1802" b="0" i="0" spc="0" baseline="0" dirty="0">
                <a:latin typeface="Times New Roman"/>
              </a:rPr>
              <a:t>ng	co</a:t>
            </a:r>
            <a:r>
              <a:rPr lang="en-US" sz="1802" b="0" i="0" spc="-33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ponents	(</a:t>
            </a:r>
            <a:r>
              <a:rPr lang="en-US" sz="1802" b="0" i="0" spc="-35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e</a:t>
            </a:r>
            <a:r>
              <a:rPr lang="en-US" sz="1802" b="0" i="0" spc="-35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ory	and	cache)	that</a:t>
            </a:r>
          </a:p>
          <a:p>
            <a:pPr marL="0">
              <a:lnSpc>
                <a:spcPts val="2161"/>
              </a:lnSpc>
            </a:pPr>
            <a:r>
              <a:rPr lang="en-US" sz="1800" b="0" i="0" spc="0" baseline="0" dirty="0">
                <a:latin typeface="Times New Roman"/>
              </a:rPr>
              <a:t>inter</a:t>
            </a:r>
            <a:r>
              <a:rPr lang="en-US" sz="1800" b="0" i="0" spc="-28" baseline="0" dirty="0">
                <a:latin typeface="Times New Roman"/>
              </a:rPr>
              <a:t>f</a:t>
            </a:r>
            <a:r>
              <a:rPr lang="en-US" sz="1800" b="0" i="0" spc="0" baseline="0" dirty="0">
                <a:latin typeface="Times New Roman"/>
              </a:rPr>
              <a:t>ac</a:t>
            </a:r>
            <a:r>
              <a:rPr lang="en-US" sz="1800" b="0" i="0" spc="477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i</a:t>
            </a:r>
            <a:r>
              <a:rPr lang="en-US" sz="1800" b="0" i="0" spc="459" baseline="0" dirty="0">
                <a:latin typeface="Times New Roman"/>
              </a:rPr>
              <a:t>t</a:t>
            </a:r>
            <a:r>
              <a:rPr lang="en-US" sz="1800" b="0" i="0" spc="-28" baseline="0" dirty="0">
                <a:latin typeface="Times New Roman"/>
              </a:rPr>
              <a:t>w</a:t>
            </a:r>
            <a:r>
              <a:rPr lang="en-US" sz="1800" b="0" i="0" spc="0" baseline="0" dirty="0">
                <a:latin typeface="Times New Roman"/>
              </a:rPr>
              <a:t>it</a:t>
            </a:r>
            <a:r>
              <a:rPr lang="en-US" sz="1800" b="0" i="0" spc="471" baseline="0" dirty="0">
                <a:latin typeface="Times New Roman"/>
              </a:rPr>
              <a:t>h</a:t>
            </a:r>
            <a:r>
              <a:rPr lang="en-US" sz="1800" b="0" i="0" spc="448" baseline="0" dirty="0">
                <a:latin typeface="Times New Roman"/>
              </a:rPr>
              <a:t>a</a:t>
            </a:r>
            <a:r>
              <a:rPr lang="en-US" sz="1800" b="0" i="0" spc="0" baseline="0" dirty="0">
                <a:latin typeface="Times New Roman"/>
              </a:rPr>
              <a:t>bus.</a:t>
            </a:r>
          </a:p>
        </p:txBody>
      </p:sp>
      <p:sp>
        <p:nvSpPr>
          <p:cNvPr id="266" name="Rectangle 266"/>
          <p:cNvSpPr/>
          <p:nvPr/>
        </p:nvSpPr>
        <p:spPr>
          <a:xfrm>
            <a:off x="396240" y="3135744"/>
            <a:ext cx="8202531" cy="30764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0" baseline="0" dirty="0">
                <a:latin typeface="Times New Roman"/>
              </a:rPr>
              <a:t>2</a:t>
            </a:r>
            <a:r>
              <a:rPr lang="en-US" sz="1802" b="0" i="0" spc="557" baseline="0" dirty="0">
                <a:latin typeface="Times New Roman"/>
              </a:rPr>
              <a:t>.</a:t>
            </a:r>
            <a:r>
              <a:rPr lang="en-US" sz="1802" b="1" i="1" u="sng" spc="0" baseline="0" dirty="0">
                <a:solidFill>
                  <a:srgbClr val="FF0000"/>
                </a:solidFill>
                <a:latin typeface="Times New Roman"/>
              </a:rPr>
              <a:t>C</a:t>
            </a:r>
            <a:r>
              <a:rPr lang="en-US" sz="1802" b="1" i="1" u="sng" spc="-17" baseline="0" dirty="0">
                <a:solidFill>
                  <a:srgbClr val="FF0000"/>
                </a:solidFill>
                <a:latin typeface="Times New Roman"/>
              </a:rPr>
              <a:t>o</a:t>
            </a:r>
            <a:r>
              <a:rPr lang="en-US" sz="1802" b="1" i="1" u="sng" spc="0" baseline="0" dirty="0">
                <a:solidFill>
                  <a:srgbClr val="FF0000"/>
                </a:solidFill>
                <a:latin typeface="Times New Roman"/>
              </a:rPr>
              <a:t>ntro</a:t>
            </a:r>
            <a:r>
              <a:rPr lang="en-US" sz="1802" b="1" i="1" u="sng" spc="-22" baseline="0" dirty="0">
                <a:solidFill>
                  <a:srgbClr val="FF0000"/>
                </a:solidFill>
                <a:latin typeface="Times New Roman"/>
              </a:rPr>
              <a:t>l</a:t>
            </a:r>
            <a:r>
              <a:rPr lang="en-US" sz="1802" b="1" i="1" u="sng" spc="0" baseline="0" dirty="0">
                <a:solidFill>
                  <a:srgbClr val="FF0000"/>
                </a:solidFill>
                <a:latin typeface="Times New Roman"/>
              </a:rPr>
              <a:t>le</a:t>
            </a:r>
            <a:r>
              <a:rPr lang="en-US" sz="1802" b="1" i="1" u="sng" spc="-11" baseline="0" dirty="0">
                <a:solidFill>
                  <a:srgbClr val="FF0000"/>
                </a:solidFill>
                <a:latin typeface="Times New Roman"/>
              </a:rPr>
              <a:t>r</a:t>
            </a:r>
            <a:r>
              <a:rPr lang="en-US" sz="1802" b="1" i="1" u="sng" spc="554" baseline="0" dirty="0">
                <a:solidFill>
                  <a:srgbClr val="FF0000"/>
                </a:solidFill>
                <a:latin typeface="Times New Roman"/>
              </a:rPr>
              <a:t>s</a:t>
            </a:r>
            <a:r>
              <a:rPr lang="en-US" sz="1802" b="0" i="0" spc="0" baseline="0" dirty="0">
                <a:latin typeface="Times New Roman"/>
              </a:rPr>
              <a:t>coord</a:t>
            </a:r>
            <a:r>
              <a:rPr lang="en-US" sz="1802" b="0" i="0" spc="-22" baseline="0" dirty="0">
                <a:latin typeface="Times New Roman"/>
              </a:rPr>
              <a:t>i</a:t>
            </a:r>
            <a:r>
              <a:rPr lang="en-US" sz="1802" b="0" i="0" spc="0" baseline="0" dirty="0">
                <a:latin typeface="Times New Roman"/>
              </a:rPr>
              <a:t>nat</a:t>
            </a:r>
            <a:r>
              <a:rPr lang="en-US" sz="1802" b="0" i="0" spc="546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i</a:t>
            </a:r>
            <a:r>
              <a:rPr lang="en-US" sz="1802" b="0" i="0" spc="-31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por</a:t>
            </a:r>
            <a:r>
              <a:rPr lang="en-US" sz="1802" b="0" i="0" spc="-22" baseline="0" dirty="0">
                <a:latin typeface="Times New Roman"/>
              </a:rPr>
              <a:t>t</a:t>
            </a:r>
            <a:r>
              <a:rPr lang="en-US" sz="1802" b="0" i="0" spc="0" baseline="0" dirty="0">
                <a:latin typeface="Times New Roman"/>
              </a:rPr>
              <a:t>an</a:t>
            </a:r>
            <a:r>
              <a:rPr lang="en-US" sz="1802" b="0" i="0" spc="562" baseline="0" dirty="0">
                <a:latin typeface="Times New Roman"/>
              </a:rPr>
              <a:t>t</a:t>
            </a:r>
            <a:r>
              <a:rPr lang="en-US" sz="1802" b="0" i="0" spc="-24" baseline="0" dirty="0">
                <a:latin typeface="Times New Roman"/>
              </a:rPr>
              <a:t>f</a:t>
            </a:r>
            <a:r>
              <a:rPr lang="en-US" sz="1802" b="0" i="0" spc="0" baseline="0" dirty="0">
                <a:latin typeface="Times New Roman"/>
              </a:rPr>
              <a:t>uncti</a:t>
            </a:r>
            <a:r>
              <a:rPr lang="en-US" sz="1802" b="0" i="0" spc="-13" baseline="0" dirty="0">
                <a:latin typeface="Times New Roman"/>
              </a:rPr>
              <a:t>o</a:t>
            </a:r>
            <a:r>
              <a:rPr lang="en-US" sz="1802" b="0" i="0" spc="0" baseline="0" dirty="0">
                <a:latin typeface="Times New Roman"/>
              </a:rPr>
              <a:t>na</a:t>
            </a:r>
            <a:r>
              <a:rPr lang="en-US" sz="1802" b="0" i="0" spc="564" baseline="0" dirty="0">
                <a:latin typeface="Times New Roman"/>
              </a:rPr>
              <a:t>l</a:t>
            </a:r>
            <a:r>
              <a:rPr lang="en-US" sz="1802" b="0" i="0" spc="0" baseline="0" dirty="0">
                <a:latin typeface="Times New Roman"/>
              </a:rPr>
              <a:t>b</a:t>
            </a:r>
            <a:r>
              <a:rPr lang="en-US" sz="1802" b="0" i="0" spc="-22" baseline="0" dirty="0">
                <a:latin typeface="Times New Roman"/>
              </a:rPr>
              <a:t>l</a:t>
            </a:r>
            <a:r>
              <a:rPr lang="en-US" sz="1802" b="0" i="0" spc="0" baseline="0" dirty="0">
                <a:latin typeface="Times New Roman"/>
              </a:rPr>
              <a:t>oc</a:t>
            </a:r>
            <a:r>
              <a:rPr lang="en-US" sz="1802" b="0" i="0" spc="-13" baseline="0" dirty="0">
                <a:latin typeface="Times New Roman"/>
              </a:rPr>
              <a:t>k</a:t>
            </a:r>
            <a:r>
              <a:rPr lang="en-US" sz="1802" b="0" i="0" spc="554" baseline="0" dirty="0">
                <a:latin typeface="Times New Roman"/>
              </a:rPr>
              <a:t>s</a:t>
            </a:r>
            <a:r>
              <a:rPr lang="en-US" sz="1802" b="0" i="0" spc="0" baseline="0" dirty="0">
                <a:latin typeface="Times New Roman"/>
              </a:rPr>
              <a:t>o</a:t>
            </a:r>
            <a:r>
              <a:rPr lang="en-US" sz="1802" b="0" i="0" spc="527" baseline="0" dirty="0">
                <a:latin typeface="Times New Roman"/>
              </a:rPr>
              <a:t>f</a:t>
            </a:r>
            <a:r>
              <a:rPr lang="en-US" sz="1802" b="0" i="0" spc="0" baseline="0" dirty="0">
                <a:latin typeface="Times New Roman"/>
              </a:rPr>
              <a:t>th</a:t>
            </a:r>
            <a:r>
              <a:rPr lang="en-US" sz="1802" b="0" i="0" spc="544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s</a:t>
            </a:r>
            <a:r>
              <a:rPr lang="en-US" sz="1802" b="0" i="0" spc="-38" baseline="0" dirty="0">
                <a:latin typeface="Times New Roman"/>
              </a:rPr>
              <a:t>y</a:t>
            </a:r>
            <a:r>
              <a:rPr lang="en-US" sz="1802" b="0" i="0" spc="0" baseline="0" dirty="0">
                <a:latin typeface="Times New Roman"/>
              </a:rPr>
              <a:t>ste</a:t>
            </a:r>
            <a:r>
              <a:rPr lang="en-US" sz="1802" b="0" i="0" spc="-29" baseline="0" dirty="0">
                <a:latin typeface="Times New Roman"/>
              </a:rPr>
              <a:t>m</a:t>
            </a:r>
            <a:r>
              <a:rPr lang="en-US" sz="1802" b="0" i="0" spc="581" baseline="0" dirty="0">
                <a:latin typeface="Times New Roman"/>
              </a:rPr>
              <a:t>.</a:t>
            </a:r>
            <a:r>
              <a:rPr lang="en-US" sz="1802" b="0" i="0" spc="-118" baseline="0" dirty="0">
                <a:latin typeface="Times New Roman"/>
              </a:rPr>
              <a:t>T</a:t>
            </a:r>
            <a:r>
              <a:rPr lang="en-US" sz="1802" b="0" i="0" spc="-29" baseline="0" dirty="0">
                <a:latin typeface="Times New Roman"/>
              </a:rPr>
              <a:t>w</a:t>
            </a:r>
            <a:r>
              <a:rPr lang="en-US" sz="1802" b="0" i="0" spc="565" baseline="0" dirty="0">
                <a:latin typeface="Times New Roman"/>
              </a:rPr>
              <a:t>o</a:t>
            </a:r>
            <a:r>
              <a:rPr lang="en-US" sz="1802" b="0" i="0" spc="0" baseline="0" dirty="0">
                <a:latin typeface="Times New Roman"/>
              </a:rPr>
              <a:t>co</a:t>
            </a:r>
            <a:r>
              <a:rPr lang="en-US" sz="1802" b="0" i="0" spc="-11" baseline="0" dirty="0">
                <a:latin typeface="Times New Roman"/>
              </a:rPr>
              <a:t>m</a:t>
            </a:r>
            <a:r>
              <a:rPr lang="en-US" sz="1802" b="0" i="0" spc="-35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only</a:t>
            </a:r>
          </a:p>
        </p:txBody>
      </p:sp>
      <p:sp>
        <p:nvSpPr>
          <p:cNvPr id="267" name="Rectangle 267"/>
          <p:cNvSpPr/>
          <p:nvPr/>
        </p:nvSpPr>
        <p:spPr>
          <a:xfrm>
            <a:off x="396240" y="3414228"/>
            <a:ext cx="8203666" cy="6328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44728"/>
            <a:r>
              <a:rPr lang="en-US" sz="1800" b="0" i="0" spc="-24" baseline="0" dirty="0">
                <a:latin typeface="Times New Roman"/>
              </a:rPr>
              <a:t>f</a:t>
            </a:r>
            <a:r>
              <a:rPr lang="en-US" sz="1800" b="0" i="0" spc="0" baseline="0" dirty="0">
                <a:latin typeface="Times New Roman"/>
              </a:rPr>
              <a:t>oun</a:t>
            </a:r>
            <a:r>
              <a:rPr lang="en-US" sz="1800" b="0" i="0" spc="450" baseline="0" dirty="0">
                <a:latin typeface="Times New Roman"/>
              </a:rPr>
              <a:t>d</a:t>
            </a:r>
            <a:r>
              <a:rPr lang="en-US" sz="1800" b="0" i="0" spc="0" baseline="0" dirty="0">
                <a:latin typeface="Times New Roman"/>
              </a:rPr>
              <a:t>controller</a:t>
            </a:r>
            <a:r>
              <a:rPr lang="en-US" sz="1800" b="0" i="0" spc="412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ar</a:t>
            </a:r>
            <a:r>
              <a:rPr lang="en-US" sz="1800" b="0" i="0" spc="473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interrup</a:t>
            </a:r>
            <a:r>
              <a:rPr lang="en-US" sz="1800" b="0" i="0" spc="419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an</a:t>
            </a:r>
            <a:r>
              <a:rPr lang="en-US" sz="1800" b="0" i="0" spc="445" baseline="0" dirty="0">
                <a:latin typeface="Times New Roman"/>
              </a:rPr>
              <a:t>d</a:t>
            </a:r>
            <a:r>
              <a:rPr lang="en-US" sz="1800" b="0" i="0" spc="-31" baseline="0" dirty="0">
                <a:latin typeface="Times New Roman"/>
              </a:rPr>
              <a:t>m</a:t>
            </a:r>
            <a:r>
              <a:rPr lang="en-US" sz="1800" b="0" i="0" spc="0" baseline="0" dirty="0">
                <a:latin typeface="Times New Roman"/>
              </a:rPr>
              <a:t>e</a:t>
            </a:r>
            <a:r>
              <a:rPr lang="en-US" sz="1800" b="0" i="0" spc="-35" baseline="0" dirty="0">
                <a:latin typeface="Times New Roman"/>
              </a:rPr>
              <a:t>m</a:t>
            </a:r>
            <a:r>
              <a:rPr lang="en-US" sz="1800" b="0" i="0" spc="0" baseline="0" dirty="0">
                <a:latin typeface="Times New Roman"/>
              </a:rPr>
              <a:t>or</a:t>
            </a:r>
            <a:r>
              <a:rPr lang="en-US" sz="1800" b="0" i="0" spc="510" baseline="0" dirty="0">
                <a:latin typeface="Times New Roman"/>
              </a:rPr>
              <a:t>y</a:t>
            </a:r>
            <a:r>
              <a:rPr lang="en-US" sz="1800" b="0" i="0" spc="0" baseline="0" dirty="0">
                <a:latin typeface="Times New Roman"/>
              </a:rPr>
              <a:t>controllers.</a:t>
            </a:r>
          </a:p>
          <a:p>
            <a:pPr marL="0">
              <a:lnSpc>
                <a:spcPts val="2591"/>
              </a:lnSpc>
              <a:tabLst>
                <a:tab pos="344728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0" baseline="0" dirty="0">
                <a:latin typeface="Times New Roman"/>
              </a:rPr>
              <a:t>3</a:t>
            </a:r>
            <a:r>
              <a:rPr lang="en-US" sz="1800" b="0" i="0" spc="486" baseline="0" dirty="0">
                <a:latin typeface="Times New Roman"/>
              </a:rPr>
              <a:t>.</a:t>
            </a:r>
            <a:r>
              <a:rPr lang="en-US" sz="1800" b="1" i="0" u="sng" spc="0" baseline="0" dirty="0">
                <a:solidFill>
                  <a:srgbClr val="FF0000"/>
                </a:solidFill>
                <a:latin typeface="Times New Roman"/>
              </a:rPr>
              <a:t>T</a:t>
            </a:r>
            <a:r>
              <a:rPr lang="en-US" sz="1800" b="1" i="0" u="sng" spc="-19" baseline="0" dirty="0">
                <a:solidFill>
                  <a:srgbClr val="FF0000"/>
                </a:solidFill>
                <a:latin typeface="Times New Roman"/>
              </a:rPr>
              <a:t>h</a:t>
            </a:r>
            <a:r>
              <a:rPr lang="en-US" sz="1800" b="1" i="0" u="sng" spc="476" baseline="0" dirty="0">
                <a:solidFill>
                  <a:srgbClr val="FF0000"/>
                </a:solidFill>
                <a:latin typeface="Times New Roman"/>
              </a:rPr>
              <a:t>e</a:t>
            </a:r>
            <a:r>
              <a:rPr lang="en-US" sz="1800" b="1" i="1" u="sng" spc="0" baseline="0" dirty="0">
                <a:solidFill>
                  <a:srgbClr val="FF0000"/>
                </a:solidFill>
                <a:latin typeface="Times New Roman"/>
              </a:rPr>
              <a:t>peripheral</a:t>
            </a:r>
            <a:r>
              <a:rPr lang="en-US" sz="1800" b="1" i="1" u="sng" spc="489" baseline="0" dirty="0">
                <a:solidFill>
                  <a:srgbClr val="FF0000"/>
                </a:solidFill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pro</a:t>
            </a:r>
            <a:r>
              <a:rPr lang="en-US" sz="1800" b="0" i="0" spc="-13" baseline="0" dirty="0">
                <a:latin typeface="Times New Roman"/>
              </a:rPr>
              <a:t>v</a:t>
            </a:r>
            <a:r>
              <a:rPr lang="en-US" sz="1800" b="0" i="0" spc="0" baseline="0" dirty="0">
                <a:latin typeface="Times New Roman"/>
              </a:rPr>
              <a:t>id</a:t>
            </a:r>
            <a:r>
              <a:rPr lang="en-US" sz="1800" b="0" i="0" spc="480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al</a:t>
            </a:r>
            <a:r>
              <a:rPr lang="en-US" sz="1800" b="0" i="0" spc="487" baseline="0" dirty="0">
                <a:latin typeface="Times New Roman"/>
              </a:rPr>
              <a:t>l</a:t>
            </a:r>
            <a:r>
              <a:rPr lang="en-US" sz="1800" b="0" i="0" spc="0" baseline="0" dirty="0">
                <a:latin typeface="Times New Roman"/>
              </a:rPr>
              <a:t>th</a:t>
            </a:r>
            <a:r>
              <a:rPr lang="en-US" sz="1800" b="0" i="0" spc="473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input</a:t>
            </a:r>
            <a:r>
              <a:rPr lang="en-US" sz="1800" b="0" i="0" spc="-24" baseline="0" dirty="0">
                <a:latin typeface="Times New Roman"/>
              </a:rPr>
              <a:t>-</a:t>
            </a:r>
            <a:r>
              <a:rPr lang="en-US" sz="1800" b="0" i="0" spc="0" baseline="0" dirty="0">
                <a:latin typeface="Times New Roman"/>
              </a:rPr>
              <a:t>ou</a:t>
            </a:r>
            <a:r>
              <a:rPr lang="en-US" sz="1800" b="0" i="0" spc="-20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p</a:t>
            </a:r>
            <a:r>
              <a:rPr lang="en-US" sz="1800" b="0" i="0" spc="-13" baseline="0" dirty="0">
                <a:latin typeface="Times New Roman"/>
              </a:rPr>
              <a:t>u</a:t>
            </a:r>
            <a:r>
              <a:rPr lang="en-US" sz="1800" b="0" i="0" spc="489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capabilit</a:t>
            </a:r>
            <a:r>
              <a:rPr lang="en-US" sz="1800" b="0" i="0" spc="452" baseline="0" dirty="0">
                <a:latin typeface="Times New Roman"/>
              </a:rPr>
              <a:t>y</a:t>
            </a:r>
            <a:r>
              <a:rPr lang="en-US" sz="1800" b="0" i="0" spc="0" baseline="0" dirty="0">
                <a:latin typeface="Times New Roman"/>
              </a:rPr>
              <a:t>e</a:t>
            </a:r>
            <a:r>
              <a:rPr lang="en-US" sz="1800" b="0" i="0" spc="-13" baseline="0" dirty="0">
                <a:latin typeface="Times New Roman"/>
              </a:rPr>
              <a:t>x</a:t>
            </a:r>
            <a:r>
              <a:rPr lang="en-US" sz="1800" b="0" i="0" spc="0" baseline="0" dirty="0">
                <a:latin typeface="Times New Roman"/>
              </a:rPr>
              <a:t>terna</a:t>
            </a:r>
            <a:r>
              <a:rPr lang="en-US" sz="1800" b="0" i="0" spc="490" baseline="0" dirty="0">
                <a:latin typeface="Times New Roman"/>
              </a:rPr>
              <a:t>l</a:t>
            </a:r>
            <a:r>
              <a:rPr lang="en-US" sz="1800" b="0" i="0" spc="0" baseline="0" dirty="0">
                <a:latin typeface="Times New Roman"/>
              </a:rPr>
              <a:t>t</a:t>
            </a:r>
            <a:r>
              <a:rPr lang="en-US" sz="1800" b="0" i="0" spc="491" baseline="0" dirty="0">
                <a:latin typeface="Times New Roman"/>
              </a:rPr>
              <a:t>o</a:t>
            </a:r>
            <a:r>
              <a:rPr lang="en-US" sz="1800" b="0" i="0" spc="0" baseline="0" dirty="0">
                <a:latin typeface="Times New Roman"/>
              </a:rPr>
              <a:t>th</a:t>
            </a:r>
            <a:r>
              <a:rPr lang="en-US" sz="1800" b="0" i="0" spc="473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chi</a:t>
            </a:r>
            <a:r>
              <a:rPr lang="en-US" sz="1800" b="0" i="0" spc="492" baseline="0" dirty="0">
                <a:latin typeface="Times New Roman"/>
              </a:rPr>
              <a:t>p</a:t>
            </a:r>
            <a:r>
              <a:rPr lang="en-US" sz="1800" b="0" i="0" spc="0" baseline="0" dirty="0">
                <a:latin typeface="Times New Roman"/>
              </a:rPr>
              <a:t>a</a:t>
            </a:r>
            <a:r>
              <a:rPr lang="en-US" sz="1800" b="0" i="0" spc="-13" baseline="0" dirty="0">
                <a:latin typeface="Times New Roman"/>
              </a:rPr>
              <a:t>n</a:t>
            </a:r>
            <a:r>
              <a:rPr lang="en-US" sz="1800" b="0" i="0" spc="492" baseline="0" dirty="0">
                <a:latin typeface="Times New Roman"/>
              </a:rPr>
              <a:t>d</a:t>
            </a:r>
            <a:r>
              <a:rPr lang="en-US" sz="1800" b="0" i="0" spc="0" baseline="0" dirty="0">
                <a:latin typeface="Times New Roman"/>
              </a:rPr>
              <a:t>are</a:t>
            </a:r>
          </a:p>
        </p:txBody>
      </p:sp>
      <p:sp>
        <p:nvSpPr>
          <p:cNvPr id="268" name="Rectangle 268"/>
          <p:cNvSpPr/>
          <p:nvPr/>
        </p:nvSpPr>
        <p:spPr>
          <a:xfrm>
            <a:off x="396240" y="4017393"/>
            <a:ext cx="6765162" cy="6335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44728"/>
            <a:r>
              <a:rPr lang="en-US" sz="1802" b="0" i="0" spc="0" baseline="0" dirty="0">
                <a:latin typeface="Times New Roman"/>
              </a:rPr>
              <a:t>responsibl</a:t>
            </a:r>
            <a:r>
              <a:rPr lang="en-US" sz="1802" b="0" i="0" spc="412" baseline="0" dirty="0">
                <a:latin typeface="Times New Roman"/>
              </a:rPr>
              <a:t>e</a:t>
            </a:r>
            <a:r>
              <a:rPr lang="en-US" sz="1802" b="0" i="0" spc="-24" baseline="0" dirty="0">
                <a:latin typeface="Times New Roman"/>
              </a:rPr>
              <a:t>f</a:t>
            </a:r>
            <a:r>
              <a:rPr lang="en-US" sz="1802" b="0" i="0" spc="0" baseline="0" dirty="0">
                <a:latin typeface="Times New Roman"/>
              </a:rPr>
              <a:t>o</a:t>
            </a:r>
            <a:r>
              <a:rPr lang="en-US" sz="1802" b="0" i="0" spc="480" baseline="0" dirty="0">
                <a:latin typeface="Times New Roman"/>
              </a:rPr>
              <a:t>r</a:t>
            </a:r>
            <a:r>
              <a:rPr lang="en-US" sz="1802" b="0" i="0" spc="0" baseline="0" dirty="0">
                <a:latin typeface="Times New Roman"/>
              </a:rPr>
              <a:t>th</a:t>
            </a:r>
            <a:r>
              <a:rPr lang="en-US" sz="1802" b="0" i="0" spc="423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uniquenes</a:t>
            </a:r>
            <a:r>
              <a:rPr lang="en-US" sz="1802" b="0" i="0" spc="410" baseline="0" dirty="0">
                <a:latin typeface="Times New Roman"/>
              </a:rPr>
              <a:t>s</a:t>
            </a:r>
            <a:r>
              <a:rPr lang="en-US" sz="1802" b="0" i="0" spc="0" baseline="0" dirty="0">
                <a:latin typeface="Times New Roman"/>
              </a:rPr>
              <a:t>o</a:t>
            </a:r>
            <a:r>
              <a:rPr lang="en-US" sz="1802" b="0" i="0" spc="431" baseline="0" dirty="0">
                <a:latin typeface="Times New Roman"/>
              </a:rPr>
              <a:t>f</a:t>
            </a:r>
            <a:r>
              <a:rPr lang="en-US" sz="1802" b="0" i="0" spc="0" baseline="0" dirty="0">
                <a:latin typeface="Times New Roman"/>
              </a:rPr>
              <a:t>th</a:t>
            </a:r>
            <a:r>
              <a:rPr lang="en-US" sz="1802" b="0" i="0" spc="450" baseline="0" dirty="0">
                <a:latin typeface="Times New Roman"/>
              </a:rPr>
              <a:t>e</a:t>
            </a:r>
            <a:r>
              <a:rPr lang="en-US" sz="1802" b="0" i="0" spc="0" baseline="0" dirty="0">
                <a:latin typeface="Times New Roman"/>
              </a:rPr>
              <a:t>e</a:t>
            </a:r>
            <a:r>
              <a:rPr lang="en-US" sz="1802" b="0" i="0" spc="-35" baseline="0" dirty="0">
                <a:latin typeface="Times New Roman"/>
              </a:rPr>
              <a:t>m</a:t>
            </a:r>
            <a:r>
              <a:rPr lang="en-US" sz="1802" b="0" i="0" spc="0" baseline="0" dirty="0">
                <a:latin typeface="Times New Roman"/>
              </a:rPr>
              <a:t>bedde</a:t>
            </a:r>
            <a:r>
              <a:rPr lang="en-US" sz="1802" b="0" i="0" spc="476" baseline="0" dirty="0">
                <a:latin typeface="Times New Roman"/>
              </a:rPr>
              <a:t>d</a:t>
            </a:r>
            <a:r>
              <a:rPr lang="en-US" sz="1802" b="0" i="0" spc="0" baseline="0" dirty="0">
                <a:latin typeface="Times New Roman"/>
              </a:rPr>
              <a:t>de</a:t>
            </a:r>
            <a:r>
              <a:rPr lang="en-US" sz="1802" b="0" i="0" spc="-13" baseline="0" dirty="0">
                <a:latin typeface="Times New Roman"/>
              </a:rPr>
              <a:t>v</a:t>
            </a:r>
            <a:r>
              <a:rPr lang="en-US" sz="1802" b="0" i="0" spc="0" baseline="0" dirty="0">
                <a:latin typeface="Times New Roman"/>
              </a:rPr>
              <a:t>ice.</a:t>
            </a:r>
          </a:p>
          <a:p>
            <a:pPr marL="0">
              <a:lnSpc>
                <a:spcPts val="2594"/>
              </a:lnSpc>
              <a:tabLst>
                <a:tab pos="344728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0" baseline="0" dirty="0">
                <a:latin typeface="Times New Roman"/>
              </a:rPr>
              <a:t>4</a:t>
            </a:r>
            <a:r>
              <a:rPr lang="en-US" sz="1800" b="1" i="0" u="sng" spc="342" baseline="0" dirty="0">
                <a:latin typeface="Times New Roman"/>
              </a:rPr>
              <a:t>.</a:t>
            </a:r>
            <a:r>
              <a:rPr lang="en-US" sz="1800" b="1" i="0" u="sng" spc="356" baseline="0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lang="en-US" sz="1800" b="1" i="1" u="sng" spc="0" baseline="0" dirty="0">
                <a:solidFill>
                  <a:srgbClr val="FF0000"/>
                </a:solidFill>
                <a:latin typeface="Times New Roman"/>
              </a:rPr>
              <a:t>bu</a:t>
            </a:r>
            <a:r>
              <a:rPr lang="en-US" sz="1800" b="1" i="1" u="sng" spc="433" baseline="0" dirty="0">
                <a:solidFill>
                  <a:srgbClr val="FF0000"/>
                </a:solidFill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i</a:t>
            </a:r>
            <a:r>
              <a:rPr lang="en-US" sz="1800" b="0" i="0" spc="427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us</a:t>
            </a:r>
            <a:r>
              <a:rPr lang="en-US" sz="1800" b="0" i="0" spc="-11" baseline="0" dirty="0">
                <a:latin typeface="Times New Roman"/>
              </a:rPr>
              <a:t>e</a:t>
            </a:r>
            <a:r>
              <a:rPr lang="en-US" sz="1800" b="0" i="0" spc="470" baseline="0" dirty="0">
                <a:latin typeface="Times New Roman"/>
              </a:rPr>
              <a:t>d</a:t>
            </a:r>
            <a:r>
              <a:rPr lang="en-US" sz="1800" b="0" i="0" spc="0" baseline="0" dirty="0">
                <a:latin typeface="Times New Roman"/>
              </a:rPr>
              <a:t>t</a:t>
            </a:r>
            <a:r>
              <a:rPr lang="en-US" sz="1800" b="0" i="0" spc="444" baseline="0" dirty="0">
                <a:latin typeface="Times New Roman"/>
              </a:rPr>
              <a:t>o</a:t>
            </a:r>
            <a:r>
              <a:rPr lang="en-US" sz="1800" b="0" i="0" spc="0" baseline="0" dirty="0">
                <a:latin typeface="Times New Roman"/>
              </a:rPr>
              <a:t>co</a:t>
            </a:r>
            <a:r>
              <a:rPr lang="en-US" sz="1800" b="0" i="0" spc="-33" baseline="0" dirty="0">
                <a:latin typeface="Times New Roman"/>
              </a:rPr>
              <a:t>mm</a:t>
            </a:r>
            <a:r>
              <a:rPr lang="en-US" sz="1800" b="0" i="0" spc="0" baseline="0" dirty="0">
                <a:latin typeface="Times New Roman"/>
              </a:rPr>
              <a:t>unic</a:t>
            </a:r>
            <a:r>
              <a:rPr lang="en-US" sz="1800" b="0" i="0" spc="-11" baseline="0" dirty="0">
                <a:latin typeface="Times New Roman"/>
              </a:rPr>
              <a:t>a</a:t>
            </a:r>
            <a:r>
              <a:rPr lang="en-US" sz="1800" b="0" i="0" spc="0" baseline="0" dirty="0">
                <a:latin typeface="Times New Roman"/>
              </a:rPr>
              <a:t>t</a:t>
            </a:r>
            <a:r>
              <a:rPr lang="en-US" sz="1800" b="0" i="0" spc="506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bet</a:t>
            </a:r>
            <a:r>
              <a:rPr lang="en-US" sz="1800" b="0" i="0" spc="-24" baseline="0" dirty="0">
                <a:latin typeface="Times New Roman"/>
              </a:rPr>
              <a:t>w</a:t>
            </a:r>
            <a:r>
              <a:rPr lang="en-US" sz="1800" b="0" i="0" spc="0" baseline="0" dirty="0">
                <a:latin typeface="Times New Roman"/>
              </a:rPr>
              <a:t>ee</a:t>
            </a:r>
            <a:r>
              <a:rPr lang="en-US" sz="1800" b="0" i="0" spc="470" baseline="0" dirty="0">
                <a:latin typeface="Times New Roman"/>
              </a:rPr>
              <a:t>n</a:t>
            </a:r>
            <a:r>
              <a:rPr lang="en-US" sz="1800" b="0" i="0" spc="0" baseline="0" dirty="0">
                <a:latin typeface="Times New Roman"/>
              </a:rPr>
              <a:t>di</a:t>
            </a:r>
            <a:r>
              <a:rPr lang="en-US" sz="1800" b="0" i="0" spc="-44" baseline="0" dirty="0">
                <a:latin typeface="Times New Roman"/>
              </a:rPr>
              <a:t>f</a:t>
            </a:r>
            <a:r>
              <a:rPr lang="en-US" sz="1800" b="0" i="0" spc="-24" baseline="0" dirty="0">
                <a:latin typeface="Times New Roman"/>
              </a:rPr>
              <a:t>f</a:t>
            </a:r>
            <a:r>
              <a:rPr lang="en-US" sz="1800" b="0" i="0" spc="0" baseline="0" dirty="0">
                <a:latin typeface="Times New Roman"/>
              </a:rPr>
              <a:t>eren</a:t>
            </a:r>
            <a:r>
              <a:rPr lang="en-US" sz="1800" b="0" i="0" spc="488" baseline="0" dirty="0">
                <a:latin typeface="Times New Roman"/>
              </a:rPr>
              <a:t>t</a:t>
            </a:r>
            <a:r>
              <a:rPr lang="en-US" sz="1800" b="0" i="0" spc="0" baseline="0" dirty="0">
                <a:latin typeface="Times New Roman"/>
              </a:rPr>
              <a:t>part</a:t>
            </a:r>
            <a:r>
              <a:rPr lang="en-US" sz="1800" b="0" i="0" spc="460" baseline="0" dirty="0">
                <a:latin typeface="Times New Roman"/>
              </a:rPr>
              <a:t>s</a:t>
            </a:r>
            <a:r>
              <a:rPr lang="en-US" sz="1800" b="0" i="0" spc="0" baseline="0" dirty="0">
                <a:latin typeface="Times New Roman"/>
              </a:rPr>
              <a:t>o</a:t>
            </a:r>
            <a:r>
              <a:rPr lang="en-US" sz="1800" b="0" i="0" spc="432" baseline="0" dirty="0">
                <a:latin typeface="Times New Roman"/>
              </a:rPr>
              <a:t>f</a:t>
            </a:r>
            <a:r>
              <a:rPr lang="en-US" sz="1800" b="0" i="0" spc="0" baseline="0" dirty="0">
                <a:latin typeface="Times New Roman"/>
              </a:rPr>
              <a:t>th</a:t>
            </a:r>
            <a:r>
              <a:rPr lang="en-US" sz="1800" b="0" i="0" spc="425" baseline="0" dirty="0">
                <a:latin typeface="Times New Roman"/>
              </a:rPr>
              <a:t>e</a:t>
            </a:r>
            <a:r>
              <a:rPr lang="en-US" sz="1800" b="0" i="0" spc="0" baseline="0" dirty="0">
                <a:latin typeface="Times New Roman"/>
              </a:rPr>
              <a:t>de</a:t>
            </a:r>
            <a:r>
              <a:rPr lang="en-US" sz="1800" b="0" i="0" spc="-15" baseline="0" dirty="0">
                <a:latin typeface="Times New Roman"/>
              </a:rPr>
              <a:t>v</a:t>
            </a:r>
            <a:r>
              <a:rPr lang="en-US" sz="1800" b="0" i="0" spc="0" baseline="0" dirty="0">
                <a:latin typeface="Times New Roman"/>
              </a:rPr>
              <a:t>ic</a:t>
            </a:r>
            <a:r>
              <a:rPr lang="en-US" sz="1800" b="0" i="0" spc="-15" baseline="0" dirty="0">
                <a:latin typeface="Times New Roman"/>
              </a:rPr>
              <a:t>e.</a:t>
            </a:r>
          </a:p>
        </p:txBody>
      </p:sp>
      <p:sp>
        <p:nvSpPr>
          <p:cNvPr id="269" name="Rectangle 269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793E96-5878-35BC-ACB4-A9AA033B2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B605A61-9D7B-6058-1A45-9133DF941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6C29AD84-09D4-F178-7CA5-9835E9D17D96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7D96D6C-80C9-24F6-24A7-619351713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B8C954F9-8267-A6CE-3966-BE262ABF1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A67A56C-D761-B77A-46FC-3BB03411681A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43202-AEA8-F150-5156-54B323C013C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69D3530-4813-5DD9-C7F5-369596D46064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85235F0-53A1-8F23-7A95-C8BBE9ED0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Freeform 271"/>
          <p:cNvSpPr/>
          <p:nvPr/>
        </p:nvSpPr>
        <p:spPr>
          <a:xfrm>
            <a:off x="3023997" y="1156716"/>
            <a:ext cx="3544823" cy="30481"/>
          </a:xfrm>
          <a:custGeom>
            <a:avLst/>
            <a:gdLst/>
            <a:ahLst/>
            <a:cxnLst/>
            <a:rect l="0" t="0" r="0" b="0"/>
            <a:pathLst>
              <a:path w="3544823" h="30481">
                <a:moveTo>
                  <a:pt x="0" y="0"/>
                </a:moveTo>
                <a:lnTo>
                  <a:pt x="1772412" y="0"/>
                </a:lnTo>
                <a:lnTo>
                  <a:pt x="3544823" y="0"/>
                </a:lnTo>
                <a:lnTo>
                  <a:pt x="3544823" y="30481"/>
                </a:lnTo>
                <a:lnTo>
                  <a:pt x="1772412" y="30481"/>
                </a:lnTo>
                <a:lnTo>
                  <a:pt x="0" y="30481"/>
                </a:lnTo>
                <a:close/>
                <a:moveTo>
                  <a:pt x="2677287" y="5701284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272" name="Picture 27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86000"/>
            <a:ext cx="3959352" cy="3020567"/>
          </a:xfrm>
          <a:prstGeom prst="rect">
            <a:avLst/>
          </a:prstGeom>
          <a:noFill/>
        </p:spPr>
      </p:pic>
      <p:pic>
        <p:nvPicPr>
          <p:cNvPr id="273" name="Picture 27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728" y="1371600"/>
            <a:ext cx="4538471" cy="4882896"/>
          </a:xfrm>
          <a:prstGeom prst="rect">
            <a:avLst/>
          </a:prstGeom>
          <a:noFill/>
        </p:spPr>
      </p:pic>
      <p:sp>
        <p:nvSpPr>
          <p:cNvPr id="274" name="Rectangle 274"/>
          <p:cNvSpPr/>
          <p:nvPr/>
        </p:nvSpPr>
        <p:spPr>
          <a:xfrm>
            <a:off x="3025139" y="671195"/>
            <a:ext cx="3646169" cy="5486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0" spc="0" baseline="0" dirty="0">
                <a:latin typeface="Calibri,Bold"/>
              </a:rPr>
              <a:t>Memory</a:t>
            </a:r>
            <a:r>
              <a:rPr lang="en-US" sz="3600" b="1" i="0" spc="-26" baseline="0" dirty="0">
                <a:latin typeface="Calibri,Bold"/>
              </a:rPr>
              <a:t> </a:t>
            </a:r>
            <a:r>
              <a:rPr lang="en-US" sz="3600" b="1" i="0" spc="0" baseline="0" dirty="0">
                <a:latin typeface="Calibri,Bold"/>
              </a:rPr>
              <a:t>Hie</a:t>
            </a:r>
            <a:r>
              <a:rPr lang="en-US" sz="3600" b="1" i="0" spc="-80" baseline="0" dirty="0">
                <a:latin typeface="Calibri,Bold"/>
              </a:rPr>
              <a:t>r</a:t>
            </a:r>
            <a:r>
              <a:rPr lang="en-US" sz="3600" b="1" i="0" spc="0" baseline="0" dirty="0">
                <a:latin typeface="Calibri,Bold"/>
              </a:rPr>
              <a:t>a</a:t>
            </a:r>
            <a:r>
              <a:rPr lang="en-US" sz="3600" b="1" i="0" spc="-58" baseline="0" dirty="0">
                <a:latin typeface="Calibri,Bold"/>
              </a:rPr>
              <a:t>r</a:t>
            </a:r>
            <a:r>
              <a:rPr lang="en-US" sz="3600" b="1" i="0" spc="0" baseline="0" dirty="0">
                <a:latin typeface="Calibri,Bold"/>
              </a:rPr>
              <a:t>c</a:t>
            </a:r>
            <a:r>
              <a:rPr lang="en-US" sz="3600" b="1" i="0" spc="-55" baseline="0" dirty="0">
                <a:latin typeface="Calibri,Bold"/>
              </a:rPr>
              <a:t>h</a:t>
            </a:r>
            <a:r>
              <a:rPr lang="en-US" sz="3600" b="1" i="0" spc="0" baseline="0" dirty="0">
                <a:latin typeface="Calibri,Bold"/>
              </a:rPr>
              <a:t>y </a:t>
            </a:r>
          </a:p>
        </p:txBody>
      </p:sp>
      <p:sp>
        <p:nvSpPr>
          <p:cNvPr id="275" name="Rectangle 275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74AE44-CE0C-2530-9775-F8FD5AE1E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7D274BD-7E5D-1913-9408-59611369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7AD07B67-4E9D-3F92-C08C-BA16E4AB7FA1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A4CA12D8-1899-5C30-1722-C73532ECF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D109A70-99C7-6292-EDE7-DC0A9EB09E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FD6DBE0-DAE7-5F77-B07C-87F267B2D0C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C512F4-EBB6-3925-DCDE-0C8BA08930BC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F075403-705E-71D4-8845-2925EB811BE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0E41FD4-3FB0-6510-6B4D-B668CBC86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Rectangle 277"/>
          <p:cNvSpPr/>
          <p:nvPr/>
        </p:nvSpPr>
        <p:spPr>
          <a:xfrm>
            <a:off x="548944" y="1964604"/>
            <a:ext cx="8045789" cy="3490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424" algn="l"/>
              </a:tabLst>
            </a:pPr>
            <a:r>
              <a:rPr lang="en-US" sz="1994" b="0" i="0" spc="0" baseline="0" dirty="0">
                <a:latin typeface="Arial"/>
              </a:rPr>
              <a:t>•	</a:t>
            </a:r>
            <a:r>
              <a:rPr lang="en-US" sz="1994" b="0" i="0" spc="-12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h</a:t>
            </a:r>
            <a:r>
              <a:rPr lang="en-US" sz="1994" b="0" i="0" spc="813" baseline="0" dirty="0">
                <a:latin typeface="Calibri"/>
              </a:rPr>
              <a:t>e</a:t>
            </a:r>
            <a:r>
              <a:rPr lang="en-US" sz="1994" b="1" i="1" spc="-30" baseline="0" dirty="0">
                <a:solidFill>
                  <a:srgbClr val="FF0000"/>
                </a:solidFill>
                <a:latin typeface="Calibri,BoldItalic"/>
              </a:rPr>
              <a:t>c</a:t>
            </a:r>
            <a:r>
              <a:rPr lang="en-US" sz="1994" b="1" i="1" spc="0" baseline="0" dirty="0">
                <a:solidFill>
                  <a:srgbClr val="FF0000"/>
                </a:solidFill>
                <a:latin typeface="Calibri,BoldItalic"/>
              </a:rPr>
              <a:t>ach</a:t>
            </a:r>
            <a:r>
              <a:rPr lang="en-US" sz="1994" b="1" i="1" spc="799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782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plac</a:t>
            </a:r>
            <a:r>
              <a:rPr lang="en-US" sz="1994" b="0" i="0" spc="-12" baseline="0" dirty="0">
                <a:latin typeface="Calibri"/>
              </a:rPr>
              <a:t>e</a:t>
            </a:r>
            <a:r>
              <a:rPr lang="en-US" sz="1994" b="0" i="0" spc="808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bet</a:t>
            </a:r>
            <a:r>
              <a:rPr lang="en-US" sz="1994" b="0" i="0" spc="-34" baseline="0" dirty="0">
                <a:latin typeface="Calibri"/>
              </a:rPr>
              <a:t>w</a:t>
            </a:r>
            <a:r>
              <a:rPr lang="en-US" sz="1994" b="0" i="0" spc="0" baseline="0" dirty="0">
                <a:latin typeface="Calibri"/>
              </a:rPr>
              <a:t>ee</a:t>
            </a:r>
            <a:r>
              <a:rPr lang="en-US" sz="1994" b="0" i="0" spc="814" baseline="0" dirty="0">
                <a:latin typeface="Calibri"/>
              </a:rPr>
              <a:t>n</a:t>
            </a:r>
            <a:r>
              <a:rPr lang="en-US" sz="1994" b="0" i="0" spc="0" baseline="0" dirty="0">
                <a:latin typeface="Calibri"/>
              </a:rPr>
              <a:t>mai</a:t>
            </a:r>
            <a:r>
              <a:rPr lang="en-US" sz="1994" b="0" i="0" spc="803" baseline="0" dirty="0">
                <a:latin typeface="Calibri"/>
              </a:rPr>
              <a:t>n</a:t>
            </a:r>
            <a:r>
              <a:rPr lang="en-US" sz="1994" b="0" i="0" spc="0" baseline="0" dirty="0">
                <a:latin typeface="Calibri"/>
              </a:rPr>
              <a:t>memor</a:t>
            </a:r>
            <a:r>
              <a:rPr lang="en-US" sz="1994" b="0" i="0" spc="802" baseline="0" dirty="0">
                <a:latin typeface="Calibri"/>
              </a:rPr>
              <a:t>y</a:t>
            </a:r>
            <a:r>
              <a:rPr lang="en-US" sz="1994" b="0" i="0" spc="0" baseline="0" dirty="0">
                <a:latin typeface="Calibri"/>
              </a:rPr>
              <a:t>an</a:t>
            </a:r>
            <a:r>
              <a:rPr lang="en-US" sz="1994" b="0" i="0" spc="802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th</a:t>
            </a:r>
            <a:r>
              <a:rPr lang="en-US" sz="1994" b="0" i="0" spc="787" baseline="0" dirty="0">
                <a:latin typeface="Calibri"/>
              </a:rPr>
              <a:t>e</a:t>
            </a:r>
            <a:r>
              <a:rPr lang="en-US" sz="1994" b="0" i="0" spc="-28" baseline="0" dirty="0">
                <a:latin typeface="Calibri"/>
              </a:rPr>
              <a:t>c</a:t>
            </a:r>
            <a:r>
              <a:rPr lang="en-US" sz="1994" b="0" i="0" spc="0" baseline="0" dirty="0">
                <a:latin typeface="Calibri"/>
              </a:rPr>
              <a:t>ore</a:t>
            </a:r>
            <a:r>
              <a:rPr lang="en-US" sz="1994" b="0" i="0" spc="793" baseline="0" dirty="0">
                <a:latin typeface="Calibri"/>
              </a:rPr>
              <a:t>.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798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780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use</a:t>
            </a:r>
            <a:r>
              <a:rPr lang="en-US" sz="1994" b="0" i="0" spc="808" baseline="0" dirty="0">
                <a:latin typeface="Calibri"/>
              </a:rPr>
              <a:t>d</a:t>
            </a:r>
            <a:r>
              <a:rPr lang="en-US" sz="1994" b="0" i="0" spc="-21" baseline="0" dirty="0">
                <a:latin typeface="Calibri"/>
              </a:rPr>
              <a:t>to</a:t>
            </a:r>
          </a:p>
        </p:txBody>
      </p:sp>
      <p:sp>
        <p:nvSpPr>
          <p:cNvPr id="278" name="Rectangle 278"/>
          <p:cNvSpPr/>
          <p:nvPr/>
        </p:nvSpPr>
        <p:spPr>
          <a:xfrm>
            <a:off x="893368" y="2315160"/>
            <a:ext cx="6756601" cy="3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0" i="0" spc="0" baseline="0" dirty="0">
                <a:latin typeface="Calibri"/>
              </a:rPr>
              <a:t>spee</a:t>
            </a:r>
            <a:r>
              <a:rPr lang="en-US" sz="1992" b="0" i="0" spc="494" baseline="0" dirty="0">
                <a:latin typeface="Calibri"/>
              </a:rPr>
              <a:t>d</a:t>
            </a:r>
            <a:r>
              <a:rPr lang="en-US" sz="1992" b="0" i="0" spc="0" baseline="0" dirty="0">
                <a:latin typeface="Calibri"/>
              </a:rPr>
              <a:t>u</a:t>
            </a:r>
            <a:r>
              <a:rPr lang="en-US" sz="1992" b="0" i="0" spc="466" baseline="0" dirty="0">
                <a:latin typeface="Calibri"/>
              </a:rPr>
              <a:t>p</a:t>
            </a:r>
            <a:r>
              <a:rPr lang="en-US" sz="1992" b="0" i="0" spc="0" baseline="0" dirty="0">
                <a:latin typeface="Calibri"/>
              </a:rPr>
              <a:t>d</a:t>
            </a:r>
            <a:r>
              <a:rPr lang="en-US" sz="1992" b="0" i="0" spc="-18" baseline="0" dirty="0">
                <a:latin typeface="Calibri"/>
              </a:rPr>
              <a:t>a</a:t>
            </a:r>
            <a:r>
              <a:rPr lang="en-US" sz="1992" b="0" i="0" spc="-20" baseline="0" dirty="0">
                <a:latin typeface="Calibri"/>
              </a:rPr>
              <a:t>t</a:t>
            </a:r>
            <a:r>
              <a:rPr lang="en-US" sz="1992" b="0" i="0" spc="466" baseline="0" dirty="0">
                <a:latin typeface="Calibri"/>
              </a:rPr>
              <a:t>a</a:t>
            </a:r>
            <a:r>
              <a:rPr lang="en-US" sz="1992" b="0" i="0" spc="0" baseline="0" dirty="0">
                <a:latin typeface="Calibri"/>
              </a:rPr>
              <a:t>t</a:t>
            </a:r>
            <a:r>
              <a:rPr lang="en-US" sz="1992" b="0" i="0" spc="-42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an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-56" baseline="0" dirty="0">
                <a:latin typeface="Calibri"/>
              </a:rPr>
              <a:t>f</a:t>
            </a:r>
            <a:r>
              <a:rPr lang="en-US" sz="1992" b="0" i="0" spc="0" baseline="0" dirty="0">
                <a:latin typeface="Calibri"/>
              </a:rPr>
              <a:t>e</a:t>
            </a:r>
            <a:r>
              <a:rPr lang="en-US" sz="1992" b="0" i="0" spc="510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bet</a:t>
            </a:r>
            <a:r>
              <a:rPr lang="en-US" sz="1992" b="0" i="0" spc="-28" baseline="0" dirty="0">
                <a:latin typeface="Calibri"/>
              </a:rPr>
              <a:t>w</a:t>
            </a:r>
            <a:r>
              <a:rPr lang="en-US" sz="1992" b="0" i="0" spc="0" baseline="0" dirty="0">
                <a:latin typeface="Calibri"/>
              </a:rPr>
              <a:t>ee</a:t>
            </a:r>
            <a:r>
              <a:rPr lang="en-US" sz="1992" b="0" i="0" spc="518" baseline="0" dirty="0">
                <a:latin typeface="Calibri"/>
              </a:rPr>
              <a:t>n</a:t>
            </a:r>
            <a:r>
              <a:rPr lang="en-US" sz="1992" b="0" i="0" spc="0" baseline="0" dirty="0">
                <a:latin typeface="Calibri"/>
              </a:rPr>
              <a:t>th</a:t>
            </a:r>
            <a:r>
              <a:rPr lang="en-US" sz="1992" b="0" i="0" spc="450" baseline="0" dirty="0">
                <a:latin typeface="Calibri"/>
              </a:rPr>
              <a:t>e</a:t>
            </a:r>
            <a:r>
              <a:rPr lang="en-US" sz="1992" b="0" i="0" spc="0" baseline="0" dirty="0">
                <a:latin typeface="Calibri"/>
              </a:rPr>
              <a:t>p</a:t>
            </a:r>
            <a:r>
              <a:rPr lang="en-US" sz="1992" b="0" i="0" spc="-24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ocesso</a:t>
            </a:r>
            <a:r>
              <a:rPr lang="en-US" sz="1992" b="0" i="0" spc="514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an</a:t>
            </a:r>
            <a:r>
              <a:rPr lang="en-US" sz="1992" b="0" i="0" spc="444" baseline="0" dirty="0">
                <a:latin typeface="Calibri"/>
              </a:rPr>
              <a:t>d</a:t>
            </a:r>
            <a:r>
              <a:rPr lang="en-US" sz="1992" b="0" i="0" spc="0" baseline="0" dirty="0">
                <a:latin typeface="Calibri"/>
              </a:rPr>
              <a:t>mai</a:t>
            </a:r>
            <a:r>
              <a:rPr lang="en-US" sz="1992" b="0" i="0" spc="496" baseline="0" dirty="0">
                <a:latin typeface="Calibri"/>
              </a:rPr>
              <a:t>n</a:t>
            </a:r>
            <a:r>
              <a:rPr lang="en-US" sz="1992" b="0" i="0" spc="0" baseline="0" dirty="0">
                <a:latin typeface="Calibri"/>
              </a:rPr>
              <a:t>memor</a:t>
            </a:r>
            <a:r>
              <a:rPr lang="en-US" sz="1992" b="0" i="0" spc="-128" baseline="0" dirty="0">
                <a:latin typeface="Calibri"/>
              </a:rPr>
              <a:t>y.</a:t>
            </a:r>
          </a:p>
        </p:txBody>
      </p:sp>
      <p:sp>
        <p:nvSpPr>
          <p:cNvPr id="279" name="Rectangle 279"/>
          <p:cNvSpPr/>
          <p:nvPr/>
        </p:nvSpPr>
        <p:spPr>
          <a:xfrm>
            <a:off x="548944" y="3001903"/>
            <a:ext cx="8048431" cy="12633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424" algn="l"/>
              </a:tabLst>
            </a:pPr>
            <a:r>
              <a:rPr lang="en-US" sz="1992" b="0" i="0" spc="0" baseline="0" dirty="0">
                <a:latin typeface="Arial"/>
              </a:rPr>
              <a:t>•	</a:t>
            </a:r>
            <a:r>
              <a:rPr lang="en-US" sz="1992" b="0" i="0" spc="0" baseline="0" dirty="0">
                <a:latin typeface="Calibri"/>
              </a:rPr>
              <a:t>Th</a:t>
            </a:r>
            <a:r>
              <a:rPr lang="en-US" sz="1992" b="0" i="0" spc="644" baseline="0" dirty="0">
                <a:latin typeface="Calibri"/>
              </a:rPr>
              <a:t>e</a:t>
            </a:r>
            <a:r>
              <a:rPr lang="en-US" sz="1992" b="1" i="1" spc="0" baseline="0" dirty="0">
                <a:solidFill>
                  <a:srgbClr val="FF0000"/>
                </a:solidFill>
                <a:latin typeface="Calibri,BoldItalic"/>
              </a:rPr>
              <a:t>mai</a:t>
            </a:r>
            <a:r>
              <a:rPr lang="en-US" sz="1992" b="1" i="1" spc="650" baseline="0" dirty="0">
                <a:solidFill>
                  <a:srgbClr val="FF0000"/>
                </a:solidFill>
                <a:latin typeface="Calibri,BoldItalic"/>
              </a:rPr>
              <a:t>n</a:t>
            </a:r>
            <a:r>
              <a:rPr lang="en-US" sz="1992" b="1" i="1" spc="0" baseline="0" dirty="0">
                <a:solidFill>
                  <a:srgbClr val="FF0000"/>
                </a:solidFill>
                <a:latin typeface="Calibri,BoldItalic"/>
              </a:rPr>
              <a:t>memor</a:t>
            </a:r>
            <a:r>
              <a:rPr lang="en-US" sz="1992" b="1" i="1" spc="655" baseline="0" dirty="0">
                <a:solidFill>
                  <a:srgbClr val="FF0000"/>
                </a:solidFill>
                <a:latin typeface="Calibri,BoldItalic"/>
              </a:rPr>
              <a:t>y</a:t>
            </a:r>
            <a:r>
              <a:rPr lang="en-US" sz="1992" b="0" i="0" spc="0" baseline="0" dirty="0">
                <a:latin typeface="Calibri"/>
              </a:rPr>
              <a:t>i</a:t>
            </a:r>
            <a:r>
              <a:rPr lang="en-US" sz="1992" b="0" i="0" spc="640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la</a:t>
            </a:r>
            <a:r>
              <a:rPr lang="en-US" sz="1992" b="0" i="0" spc="-20" baseline="0" dirty="0">
                <a:latin typeface="Calibri"/>
              </a:rPr>
              <a:t>r</a:t>
            </a:r>
            <a:r>
              <a:rPr lang="en-US" sz="1992" b="0" i="0" spc="-26" baseline="0" dirty="0">
                <a:latin typeface="Calibri"/>
              </a:rPr>
              <a:t>g</a:t>
            </a:r>
            <a:r>
              <a:rPr lang="en-US" sz="1992" b="0" i="0" spc="0" baseline="0" dirty="0">
                <a:latin typeface="Calibri"/>
              </a:rPr>
              <a:t>e—a</a:t>
            </a:r>
            <a:r>
              <a:rPr lang="en-US" sz="1992" b="0" i="0" spc="-20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oun</a:t>
            </a:r>
            <a:r>
              <a:rPr lang="en-US" sz="1992" b="0" i="0" spc="633" baseline="0" dirty="0">
                <a:latin typeface="Calibri"/>
              </a:rPr>
              <a:t>d</a:t>
            </a:r>
            <a:r>
              <a:rPr lang="en-US" sz="1992" b="0" i="0" spc="0" baseline="0" dirty="0">
                <a:latin typeface="Calibri"/>
              </a:rPr>
              <a:t>25</a:t>
            </a:r>
            <a:r>
              <a:rPr lang="en-US" sz="1992" b="0" i="0" spc="643" baseline="0" dirty="0">
                <a:latin typeface="Calibri"/>
              </a:rPr>
              <a:t>6</a:t>
            </a:r>
            <a:r>
              <a:rPr lang="en-US" sz="1992" b="0" i="0" spc="0" baseline="0" dirty="0">
                <a:latin typeface="Calibri"/>
              </a:rPr>
              <a:t>K</a:t>
            </a:r>
            <a:r>
              <a:rPr lang="en-US" sz="1992" b="0" i="0" spc="644" baseline="0" dirty="0">
                <a:latin typeface="Calibri"/>
              </a:rPr>
              <a:t>B</a:t>
            </a:r>
            <a:r>
              <a:rPr lang="en-US" sz="1992" b="0" i="0" spc="-20" baseline="0" dirty="0">
                <a:latin typeface="Calibri"/>
              </a:rPr>
              <a:t>t</a:t>
            </a:r>
            <a:r>
              <a:rPr lang="en-US" sz="1992" b="0" i="0" spc="657" baseline="0" dirty="0">
                <a:latin typeface="Calibri"/>
              </a:rPr>
              <a:t>o</a:t>
            </a:r>
            <a:r>
              <a:rPr lang="en-US" sz="1992" b="0" i="0" spc="0" baseline="0" dirty="0">
                <a:latin typeface="Calibri"/>
              </a:rPr>
              <a:t>25</a:t>
            </a:r>
            <a:r>
              <a:rPr lang="en-US" sz="1992" b="0" i="0" spc="622" baseline="0" dirty="0">
                <a:latin typeface="Calibri"/>
              </a:rPr>
              <a:t>6</a:t>
            </a:r>
            <a:r>
              <a:rPr lang="en-US" sz="1992" b="0" i="0" spc="0" baseline="0" dirty="0">
                <a:latin typeface="Calibri"/>
              </a:rPr>
              <a:t>M</a:t>
            </a:r>
            <a:r>
              <a:rPr lang="en-US" sz="1992" b="0" i="0" spc="646" baseline="0" dirty="0">
                <a:latin typeface="Calibri"/>
              </a:rPr>
              <a:t>B</a:t>
            </a:r>
            <a:r>
              <a:rPr lang="en-US" sz="1992" b="0" i="0" spc="0" baseline="0" dirty="0">
                <a:latin typeface="Calibri"/>
              </a:rPr>
              <a:t>(o</a:t>
            </a:r>
            <a:r>
              <a:rPr lang="en-US" sz="1992" b="0" i="0" spc="651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e</a:t>
            </a:r>
            <a:r>
              <a:rPr lang="en-US" sz="1992" b="0" i="0" spc="-36" baseline="0" dirty="0">
                <a:latin typeface="Calibri"/>
              </a:rPr>
              <a:t>v</a:t>
            </a:r>
            <a:r>
              <a:rPr lang="en-US" sz="1992" b="0" i="0" spc="0" baseline="0" dirty="0">
                <a:latin typeface="Calibri"/>
              </a:rPr>
              <a:t>e</a:t>
            </a:r>
            <a:r>
              <a:rPr lang="en-US" sz="1992" b="0" i="0" spc="660" baseline="0" dirty="0">
                <a:latin typeface="Calibri"/>
              </a:rPr>
              <a:t>n</a:t>
            </a:r>
            <a:r>
              <a:rPr lang="en-US" sz="1992" b="0" i="0" spc="0" baseline="0" dirty="0">
                <a:latin typeface="Calibri"/>
              </a:rPr>
              <a:t>g</a:t>
            </a:r>
            <a:r>
              <a:rPr lang="en-US" sz="1992" b="0" i="0" spc="-26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ea</a:t>
            </a:r>
            <a:r>
              <a:rPr lang="en-US" sz="1992" b="0" i="0" spc="-14" baseline="0" dirty="0">
                <a:latin typeface="Calibri"/>
              </a:rPr>
              <a:t>t</a:t>
            </a:r>
            <a:r>
              <a:rPr lang="en-US" sz="1992" b="0" i="0" spc="0" baseline="0" dirty="0">
                <a:latin typeface="Calibri"/>
              </a:rPr>
              <a:t>er),</a:t>
            </a:r>
          </a:p>
          <a:p>
            <a:pPr marL="344424">
              <a:lnSpc>
                <a:spcPts val="2400"/>
              </a:lnSpc>
            </a:pPr>
            <a:r>
              <a:rPr lang="en-US" sz="1994" b="0" i="0" spc="0" baseline="0" dirty="0">
                <a:latin typeface="Calibri"/>
              </a:rPr>
              <a:t>dependin</a:t>
            </a:r>
            <a:r>
              <a:rPr lang="en-US" sz="1994" b="0" i="0" spc="710" baseline="0" dirty="0">
                <a:latin typeface="Calibri"/>
              </a:rPr>
              <a:t>g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704" baseline="0" dirty="0">
                <a:latin typeface="Calibri"/>
              </a:rPr>
              <a:t>n</a:t>
            </a:r>
            <a:r>
              <a:rPr lang="en-US" sz="1994" b="0" i="0" spc="0" baseline="0" dirty="0">
                <a:latin typeface="Calibri"/>
              </a:rPr>
              <a:t>th</a:t>
            </a:r>
            <a:r>
              <a:rPr lang="en-US" sz="1994" b="0" i="0" spc="689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appli</a:t>
            </a:r>
            <a:r>
              <a:rPr lang="en-US" sz="1994" b="0" i="0" spc="-34" baseline="0" dirty="0">
                <a:latin typeface="Calibri"/>
              </a:rPr>
              <a:t>c</a:t>
            </a:r>
            <a:r>
              <a:rPr lang="en-US" sz="1994" b="0" i="0" spc="-20" baseline="0" dirty="0">
                <a:latin typeface="Calibri"/>
              </a:rPr>
              <a:t>a</a:t>
            </a:r>
            <a:r>
              <a:rPr lang="en-US" sz="1994" b="0" i="0" spc="0" baseline="0" dirty="0">
                <a:latin typeface="Calibri"/>
              </a:rPr>
              <a:t>tion—an</a:t>
            </a:r>
            <a:r>
              <a:rPr lang="en-US" sz="1994" b="0" i="0" spc="706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686" baseline="0" dirty="0">
                <a:latin typeface="Calibri"/>
              </a:rPr>
              <a:t>s</a:t>
            </a:r>
            <a:r>
              <a:rPr lang="en-US" sz="1994" b="0" i="0" spc="-28" baseline="0" dirty="0">
                <a:latin typeface="Calibri"/>
              </a:rPr>
              <a:t>g</a:t>
            </a:r>
            <a:r>
              <a:rPr lang="en-US" sz="1994" b="0" i="0" spc="0" baseline="0" dirty="0">
                <a:latin typeface="Calibri"/>
              </a:rPr>
              <a:t>ene</a:t>
            </a:r>
            <a:r>
              <a:rPr lang="en-US" sz="1994" b="0" i="0" spc="-48" baseline="0" dirty="0">
                <a:latin typeface="Calibri"/>
              </a:rPr>
              <a:t>r</a:t>
            </a:r>
            <a:r>
              <a:rPr lang="en-US" sz="1994" b="0" i="0" spc="0" baseline="0" dirty="0">
                <a:latin typeface="Calibri"/>
              </a:rPr>
              <a:t>all</a:t>
            </a:r>
            <a:r>
              <a:rPr lang="en-US" sz="1994" b="0" i="0" spc="707" baseline="0" dirty="0">
                <a:latin typeface="Calibri"/>
              </a:rPr>
              <a:t>y</a:t>
            </a:r>
            <a:r>
              <a:rPr lang="en-US" sz="1994" b="0" i="0" spc="-36" baseline="0" dirty="0">
                <a:latin typeface="Calibri"/>
              </a:rPr>
              <a:t>s</a:t>
            </a:r>
            <a:r>
              <a:rPr lang="en-US" sz="1994" b="0" i="0" spc="-20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ore</a:t>
            </a:r>
            <a:r>
              <a:rPr lang="en-US" sz="1994" b="0" i="0" spc="702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704" baseline="0" dirty="0">
                <a:latin typeface="Calibri"/>
              </a:rPr>
              <a:t>n</a:t>
            </a:r>
            <a:r>
              <a:rPr lang="en-US" sz="1994" b="0" i="0" spc="0" baseline="0" dirty="0">
                <a:latin typeface="Calibri"/>
              </a:rPr>
              <a:t>sepa</a:t>
            </a:r>
            <a:r>
              <a:rPr lang="en-US" sz="1994" b="0" i="0" spc="-44" baseline="0" dirty="0">
                <a:latin typeface="Calibri"/>
              </a:rPr>
              <a:t>r</a:t>
            </a:r>
            <a:r>
              <a:rPr lang="en-US" sz="1994" b="0" i="0" spc="0" baseline="0" dirty="0">
                <a:latin typeface="Calibri"/>
              </a:rPr>
              <a:t>a</a:t>
            </a:r>
            <a:r>
              <a:rPr lang="en-US" sz="1994" b="0" i="0" spc="-16" baseline="0" dirty="0">
                <a:latin typeface="Calibri"/>
              </a:rPr>
              <a:t>t</a:t>
            </a:r>
            <a:r>
              <a:rPr lang="en-US" sz="1994" b="0" i="0" spc="696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chips.</a:t>
            </a:r>
          </a:p>
          <a:p>
            <a:pPr marL="344424">
              <a:lnSpc>
                <a:spcPts val="2401"/>
              </a:lnSpc>
            </a:pPr>
            <a:r>
              <a:rPr lang="en-US" sz="1992" b="0" i="0" spc="0" baseline="0" dirty="0">
                <a:latin typeface="Calibri"/>
              </a:rPr>
              <a:t>Loa</a:t>
            </a:r>
            <a:r>
              <a:rPr lang="en-US" sz="1992" b="0" i="0" spc="836" baseline="0" dirty="0">
                <a:latin typeface="Calibri"/>
              </a:rPr>
              <a:t>d</a:t>
            </a:r>
            <a:r>
              <a:rPr lang="en-US" sz="1992" b="0" i="0" spc="0" baseline="0" dirty="0">
                <a:latin typeface="Calibri"/>
              </a:rPr>
              <a:t>an</a:t>
            </a:r>
            <a:r>
              <a:rPr lang="en-US" sz="1992" b="0" i="0" spc="804" baseline="0" dirty="0">
                <a:latin typeface="Calibri"/>
              </a:rPr>
              <a:t>d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-20" baseline="0" dirty="0">
                <a:latin typeface="Calibri"/>
              </a:rPr>
              <a:t>t</a:t>
            </a:r>
            <a:r>
              <a:rPr lang="en-US" sz="1992" b="0" i="0" spc="0" baseline="0" dirty="0">
                <a:latin typeface="Calibri"/>
              </a:rPr>
              <a:t>o</a:t>
            </a:r>
            <a:r>
              <a:rPr lang="en-US" sz="1992" b="0" i="0" spc="-24" baseline="0" dirty="0">
                <a:latin typeface="Calibri"/>
              </a:rPr>
              <a:t>r</a:t>
            </a:r>
            <a:r>
              <a:rPr lang="en-US" sz="1992" b="0" i="0" spc="814" baseline="0" dirty="0">
                <a:latin typeface="Calibri"/>
              </a:rPr>
              <a:t>e</a:t>
            </a:r>
            <a:r>
              <a:rPr lang="en-US" sz="1992" b="0" i="0" spc="0" baseline="0" dirty="0">
                <a:latin typeface="Calibri"/>
              </a:rPr>
              <a:t>in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truction</a:t>
            </a:r>
            <a:r>
              <a:rPr lang="en-US" sz="1992" b="0" i="0" spc="817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acces</a:t>
            </a:r>
            <a:r>
              <a:rPr lang="en-US" sz="1992" b="0" i="0" spc="800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th</a:t>
            </a:r>
            <a:r>
              <a:rPr lang="en-US" sz="1992" b="0" i="0" spc="836" baseline="0" dirty="0">
                <a:latin typeface="Calibri"/>
              </a:rPr>
              <a:t>e</a:t>
            </a:r>
            <a:r>
              <a:rPr lang="en-US" sz="1992" b="0" i="0" spc="0" baseline="0" dirty="0">
                <a:latin typeface="Calibri"/>
              </a:rPr>
              <a:t>mai</a:t>
            </a:r>
            <a:r>
              <a:rPr lang="en-US" sz="1992" b="0" i="0" spc="833" baseline="0" dirty="0">
                <a:latin typeface="Calibri"/>
              </a:rPr>
              <a:t>n</a:t>
            </a:r>
            <a:r>
              <a:rPr lang="en-US" sz="1992" b="0" i="0" spc="0" baseline="0" dirty="0">
                <a:latin typeface="Calibri"/>
              </a:rPr>
              <a:t>memor</a:t>
            </a:r>
            <a:r>
              <a:rPr lang="en-US" sz="1992" b="0" i="0" spc="835" baseline="0" dirty="0">
                <a:latin typeface="Calibri"/>
              </a:rPr>
              <a:t>y</a:t>
            </a:r>
            <a:r>
              <a:rPr lang="en-US" sz="1992" b="0" i="0" spc="0" baseline="0" dirty="0">
                <a:latin typeface="Calibri"/>
              </a:rPr>
              <a:t>u</a:t>
            </a:r>
            <a:r>
              <a:rPr lang="en-US" sz="1992" b="0" i="0" spc="-14" baseline="0" dirty="0">
                <a:latin typeface="Calibri"/>
              </a:rPr>
              <a:t>n</a:t>
            </a:r>
            <a:r>
              <a:rPr lang="en-US" sz="1992" b="0" i="0" spc="0" baseline="0" dirty="0">
                <a:latin typeface="Calibri"/>
              </a:rPr>
              <a:t>les</a:t>
            </a:r>
            <a:r>
              <a:rPr lang="en-US" sz="1992" b="0" i="0" spc="813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th</a:t>
            </a:r>
            <a:r>
              <a:rPr lang="en-US" sz="1992" b="0" i="0" spc="810" baseline="0" dirty="0">
                <a:latin typeface="Calibri"/>
              </a:rPr>
              <a:t>e</a:t>
            </a:r>
            <a:r>
              <a:rPr lang="en-US" sz="1992" b="0" i="0" spc="-36" baseline="0" dirty="0">
                <a:latin typeface="Calibri"/>
              </a:rPr>
              <a:t>v</a:t>
            </a:r>
            <a:r>
              <a:rPr lang="en-US" sz="1992" b="0" i="0" spc="0" baseline="0" dirty="0">
                <a:latin typeface="Calibri"/>
              </a:rPr>
              <a:t>alues</a:t>
            </a:r>
          </a:p>
          <a:p>
            <a:pPr marL="344424">
              <a:lnSpc>
                <a:spcPts val="2400"/>
              </a:lnSpc>
            </a:pPr>
            <a:r>
              <a:rPr lang="en-US" sz="1994" b="0" i="0" spc="0" baseline="0" dirty="0">
                <a:latin typeface="Calibri"/>
              </a:rPr>
              <a:t>h</a:t>
            </a:r>
            <a:r>
              <a:rPr lang="en-US" sz="1994" b="0" i="0" spc="-20" baseline="0" dirty="0">
                <a:latin typeface="Calibri"/>
              </a:rPr>
              <a:t>a</a:t>
            </a:r>
            <a:r>
              <a:rPr lang="en-US" sz="1994" b="0" i="0" spc="-38" baseline="0" dirty="0">
                <a:latin typeface="Calibri"/>
              </a:rPr>
              <a:t>v</a:t>
            </a:r>
            <a:r>
              <a:rPr lang="en-US" sz="1994" b="0" i="0" spc="477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bee</a:t>
            </a:r>
            <a:r>
              <a:rPr lang="en-US" sz="1994" b="0" i="0" spc="469" baseline="0" dirty="0">
                <a:latin typeface="Calibri"/>
              </a:rPr>
              <a:t>n</a:t>
            </a:r>
            <a:r>
              <a:rPr lang="en-US" sz="1994" b="0" i="0" spc="-36" baseline="0" dirty="0">
                <a:latin typeface="Calibri"/>
              </a:rPr>
              <a:t>s</a:t>
            </a:r>
            <a:r>
              <a:rPr lang="en-US" sz="1994" b="0" i="0" spc="-20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-20" baseline="0" dirty="0">
                <a:latin typeface="Calibri"/>
              </a:rPr>
              <a:t>r</a:t>
            </a:r>
            <a:r>
              <a:rPr lang="en-US" sz="1994" b="0" i="0" spc="0" baseline="0" dirty="0">
                <a:latin typeface="Calibri"/>
              </a:rPr>
              <a:t>e</a:t>
            </a:r>
            <a:r>
              <a:rPr lang="en-US" sz="1994" b="0" i="0" spc="492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464" baseline="0" dirty="0">
                <a:latin typeface="Calibri"/>
              </a:rPr>
              <a:t>n</a:t>
            </a:r>
            <a:r>
              <a:rPr lang="en-US" sz="1994" b="0" i="0" spc="0" baseline="0" dirty="0">
                <a:latin typeface="Calibri"/>
              </a:rPr>
              <a:t>th</a:t>
            </a:r>
            <a:r>
              <a:rPr lang="en-US" sz="1994" b="0" i="0" spc="448" baseline="0" dirty="0">
                <a:latin typeface="Calibri"/>
              </a:rPr>
              <a:t>e</a:t>
            </a:r>
            <a:r>
              <a:rPr lang="en-US" sz="1994" b="0" i="0" spc="-28" baseline="0" dirty="0">
                <a:latin typeface="Calibri"/>
              </a:rPr>
              <a:t>c</a:t>
            </a:r>
            <a:r>
              <a:rPr lang="en-US" sz="1994" b="0" i="0" spc="0" baseline="0" dirty="0">
                <a:latin typeface="Calibri"/>
              </a:rPr>
              <a:t>ach</a:t>
            </a:r>
            <a:r>
              <a:rPr lang="en-US" sz="1994" b="0" i="0" spc="499" baseline="0" dirty="0">
                <a:latin typeface="Calibri"/>
              </a:rPr>
              <a:t>e</a:t>
            </a:r>
            <a:r>
              <a:rPr lang="en-US" sz="1994" b="0" i="0" spc="-56" baseline="0" dirty="0">
                <a:latin typeface="Calibri"/>
              </a:rPr>
              <a:t>f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460" baseline="0" dirty="0">
                <a:latin typeface="Calibri"/>
              </a:rPr>
              <a:t>r</a:t>
            </a:r>
            <a:r>
              <a:rPr lang="en-US" sz="1994" b="0" i="0" spc="-56" baseline="0" dirty="0">
                <a:latin typeface="Calibri"/>
              </a:rPr>
              <a:t>f</a:t>
            </a:r>
            <a:r>
              <a:rPr lang="en-US" sz="1994" b="0" i="0" spc="0" baseline="0" dirty="0">
                <a:latin typeface="Calibri"/>
              </a:rPr>
              <a:t>a</a:t>
            </a:r>
            <a:r>
              <a:rPr lang="en-US" sz="1994" b="0" i="0" spc="-32" baseline="0" dirty="0">
                <a:latin typeface="Calibri"/>
              </a:rPr>
              <a:t>s</a:t>
            </a:r>
            <a:r>
              <a:rPr lang="en-US" sz="1994" b="0" i="0" spc="508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acces</a:t>
            </a:r>
            <a:r>
              <a:rPr lang="en-US" sz="1994" b="0" i="0" spc="-20" baseline="0" dirty="0">
                <a:latin typeface="Calibri"/>
              </a:rPr>
              <a:t>s.</a:t>
            </a:r>
          </a:p>
        </p:txBody>
      </p:sp>
      <p:sp>
        <p:nvSpPr>
          <p:cNvPr id="280" name="Rectangle 280"/>
          <p:cNvSpPr/>
          <p:nvPr/>
        </p:nvSpPr>
        <p:spPr>
          <a:xfrm>
            <a:off x="548944" y="4648114"/>
            <a:ext cx="8048327" cy="3490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424" algn="l"/>
              </a:tabLst>
            </a:pPr>
            <a:r>
              <a:rPr lang="en-US" sz="1994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994" b="1" i="1" spc="0" baseline="0" dirty="0">
                <a:solidFill>
                  <a:srgbClr val="FF0000"/>
                </a:solidFill>
                <a:latin typeface="Calibri,BoldItalic"/>
              </a:rPr>
              <a:t>Se</a:t>
            </a:r>
            <a:r>
              <a:rPr lang="en-US" sz="1994" b="1" i="1" spc="-26" baseline="0" dirty="0">
                <a:solidFill>
                  <a:srgbClr val="FF0000"/>
                </a:solidFill>
                <a:latin typeface="Calibri,BoldItalic"/>
              </a:rPr>
              <a:t>c</a:t>
            </a:r>
            <a:r>
              <a:rPr lang="en-US" sz="1994" b="1" i="1" spc="0" baseline="0" dirty="0">
                <a:solidFill>
                  <a:srgbClr val="FF0000"/>
                </a:solidFill>
                <a:latin typeface="Calibri,BoldItalic"/>
              </a:rPr>
              <a:t>ondar</a:t>
            </a:r>
            <a:r>
              <a:rPr lang="en-US" sz="1994" b="1" i="1" spc="656" baseline="0" dirty="0">
                <a:solidFill>
                  <a:srgbClr val="FF0000"/>
                </a:solidFill>
                <a:latin typeface="Calibri,BoldItalic"/>
              </a:rPr>
              <a:t>y</a:t>
            </a:r>
            <a:r>
              <a:rPr lang="en-US" sz="1994" b="1" i="1" spc="-18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1994" b="1" i="1" spc="-20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994" b="1" i="1" spc="0" baseline="0" dirty="0">
                <a:solidFill>
                  <a:srgbClr val="FF0000"/>
                </a:solidFill>
                <a:latin typeface="Calibri,BoldItalic"/>
              </a:rPr>
              <a:t>or</a:t>
            </a:r>
            <a:r>
              <a:rPr lang="en-US" sz="1994" b="1" i="1" spc="-22" baseline="0" dirty="0">
                <a:solidFill>
                  <a:srgbClr val="FF0000"/>
                </a:solidFill>
                <a:latin typeface="Calibri,BoldItalic"/>
              </a:rPr>
              <a:t>a</a:t>
            </a:r>
            <a:r>
              <a:rPr lang="en-US" sz="1994" b="1" i="1" spc="0" baseline="0" dirty="0">
                <a:solidFill>
                  <a:srgbClr val="FF0000"/>
                </a:solidFill>
                <a:latin typeface="Calibri,BoldItalic"/>
              </a:rPr>
              <a:t>g</a:t>
            </a:r>
            <a:r>
              <a:rPr lang="en-US" sz="1994" b="1" i="1" spc="681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663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th</a:t>
            </a:r>
            <a:r>
              <a:rPr lang="en-US" sz="1994" b="0" i="0" spc="665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la</a:t>
            </a:r>
            <a:r>
              <a:rPr lang="en-US" sz="1994" b="0" i="0" spc="-22" baseline="0" dirty="0">
                <a:latin typeface="Calibri"/>
              </a:rPr>
              <a:t>r</a:t>
            </a:r>
            <a:r>
              <a:rPr lang="en-US" sz="1994" b="0" i="0" spc="-28" baseline="0" dirty="0">
                <a:latin typeface="Calibri"/>
              </a:rPr>
              <a:t>g</a:t>
            </a:r>
            <a:r>
              <a:rPr lang="en-US" sz="1994" b="0" i="0" spc="0" baseline="0" dirty="0">
                <a:latin typeface="Calibri"/>
              </a:rPr>
              <a:t>e</a:t>
            </a:r>
            <a:r>
              <a:rPr lang="en-US" sz="1994" b="0" i="0" spc="-36" baseline="0" dirty="0">
                <a:latin typeface="Calibri"/>
              </a:rPr>
              <a:t>s</a:t>
            </a:r>
            <a:r>
              <a:rPr lang="en-US" sz="1994" b="0" i="0" spc="681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an</a:t>
            </a:r>
            <a:r>
              <a:rPr lang="en-US" sz="1994" b="0" i="0" spc="684" baseline="0" dirty="0">
                <a:latin typeface="Calibri"/>
              </a:rPr>
              <a:t>d</a:t>
            </a:r>
            <a:r>
              <a:rPr lang="en-US" sz="1994" b="0" i="0" spc="-12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lo</a:t>
            </a:r>
            <a:r>
              <a:rPr lang="en-US" sz="1994" b="0" i="0" spc="-32" baseline="0" dirty="0">
                <a:latin typeface="Calibri"/>
              </a:rPr>
              <a:t>w</a:t>
            </a:r>
            <a:r>
              <a:rPr lang="en-US" sz="1994" b="0" i="0" spc="0" baseline="0" dirty="0">
                <a:latin typeface="Calibri"/>
              </a:rPr>
              <a:t>e</a:t>
            </a:r>
            <a:r>
              <a:rPr lang="en-US" sz="1994" b="0" i="0" spc="-36" baseline="0" dirty="0">
                <a:latin typeface="Calibri"/>
              </a:rPr>
              <a:t>s</a:t>
            </a:r>
            <a:r>
              <a:rPr lang="en-US" sz="1994" b="0" i="0" spc="682" baseline="0" dirty="0">
                <a:latin typeface="Calibri"/>
              </a:rPr>
              <a:t>t</a:t>
            </a:r>
            <a:r>
              <a:rPr lang="en-US" sz="1994" b="0" i="0" spc="-56" baseline="0" dirty="0">
                <a:latin typeface="Calibri"/>
              </a:rPr>
              <a:t>f</a:t>
            </a:r>
            <a:r>
              <a:rPr lang="en-US" sz="1994" b="0" i="0" spc="0" baseline="0" dirty="0">
                <a:latin typeface="Calibri"/>
              </a:rPr>
              <a:t>or</a:t>
            </a:r>
            <a:r>
              <a:rPr lang="en-US" sz="1994" b="0" i="0" spc="665" baseline="0" dirty="0">
                <a:latin typeface="Calibri"/>
              </a:rPr>
              <a:t>m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665" baseline="0" dirty="0">
                <a:latin typeface="Calibri"/>
              </a:rPr>
              <a:t>f</a:t>
            </a:r>
            <a:r>
              <a:rPr lang="en-US" sz="1994" b="0" i="0" spc="0" baseline="0" dirty="0">
                <a:latin typeface="Calibri"/>
              </a:rPr>
              <a:t>memor</a:t>
            </a:r>
            <a:r>
              <a:rPr lang="en-US" sz="1994" b="0" i="0" spc="-127" baseline="0" dirty="0">
                <a:latin typeface="Calibri"/>
              </a:rPr>
              <a:t>y</a:t>
            </a:r>
            <a:r>
              <a:rPr lang="en-US" sz="1994" b="0" i="0" spc="676" baseline="0" dirty="0">
                <a:latin typeface="Calibri"/>
              </a:rPr>
              <a:t>.</a:t>
            </a:r>
            <a:r>
              <a:rPr lang="en-US" sz="1994" b="0" i="0" spc="0" baseline="0" dirty="0">
                <a:latin typeface="Calibri"/>
              </a:rPr>
              <a:t>Ha</a:t>
            </a:r>
            <a:r>
              <a:rPr lang="en-US" sz="1994" b="0" i="0" spc="-24" baseline="0" dirty="0">
                <a:latin typeface="Calibri"/>
              </a:rPr>
              <a:t>r</a:t>
            </a:r>
            <a:r>
              <a:rPr lang="en-US" sz="1994" b="0" i="0" spc="683" baseline="0" dirty="0">
                <a:latin typeface="Calibri"/>
              </a:rPr>
              <a:t>d</a:t>
            </a:r>
            <a:r>
              <a:rPr lang="en-US" sz="1994" b="0" i="0" spc="0" baseline="0" dirty="0">
                <a:latin typeface="Calibri"/>
              </a:rPr>
              <a:t>di</a:t>
            </a:r>
            <a:r>
              <a:rPr lang="en-US" sz="1994" b="0" i="0" spc="-14" baseline="0" dirty="0">
                <a:latin typeface="Calibri"/>
              </a:rPr>
              <a:t>sk</a:t>
            </a:r>
          </a:p>
        </p:txBody>
      </p:sp>
      <p:sp>
        <p:nvSpPr>
          <p:cNvPr id="281" name="Rectangle 281"/>
          <p:cNvSpPr/>
          <p:nvPr/>
        </p:nvSpPr>
        <p:spPr>
          <a:xfrm>
            <a:off x="893368" y="4998543"/>
            <a:ext cx="6375220" cy="3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0" i="0" spc="0" baseline="0" dirty="0">
                <a:latin typeface="Calibri"/>
              </a:rPr>
              <a:t>dri</a:t>
            </a:r>
            <a:r>
              <a:rPr lang="en-US" sz="1992" b="0" i="0" spc="-38" baseline="0" dirty="0">
                <a:latin typeface="Calibri"/>
              </a:rPr>
              <a:t>v</a:t>
            </a:r>
            <a:r>
              <a:rPr lang="en-US" sz="1992" b="0" i="0" spc="0" baseline="0" dirty="0">
                <a:latin typeface="Calibri"/>
              </a:rPr>
              <a:t>e</a:t>
            </a:r>
            <a:r>
              <a:rPr lang="en-US" sz="1992" b="0" i="0" spc="498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an</a:t>
            </a:r>
            <a:r>
              <a:rPr lang="en-US" sz="1992" b="0" i="0" spc="444" baseline="0" dirty="0">
                <a:latin typeface="Calibri"/>
              </a:rPr>
              <a:t>d</a:t>
            </a:r>
            <a:r>
              <a:rPr lang="en-US" sz="1992" b="0" i="0" spc="0" baseline="0" dirty="0">
                <a:latin typeface="Calibri"/>
              </a:rPr>
              <a:t>CD-</a:t>
            </a:r>
            <a:r>
              <a:rPr lang="en-US" sz="1992" b="0" i="0" spc="-26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O</a:t>
            </a:r>
            <a:r>
              <a:rPr lang="en-US" sz="1992" b="0" i="0" spc="506" baseline="0" dirty="0">
                <a:latin typeface="Calibri"/>
              </a:rPr>
              <a:t>M</a:t>
            </a:r>
            <a:r>
              <a:rPr lang="en-US" sz="1992" b="0" i="0" spc="0" baseline="0" dirty="0">
                <a:latin typeface="Calibri"/>
              </a:rPr>
              <a:t>dri</a:t>
            </a:r>
            <a:r>
              <a:rPr lang="en-US" sz="1992" b="0" i="0" spc="-34" baseline="0" dirty="0">
                <a:latin typeface="Calibri"/>
              </a:rPr>
              <a:t>v</a:t>
            </a:r>
            <a:r>
              <a:rPr lang="en-US" sz="1992" b="0" i="0" spc="0" baseline="0" dirty="0">
                <a:latin typeface="Calibri"/>
              </a:rPr>
              <a:t>e</a:t>
            </a:r>
            <a:r>
              <a:rPr lang="en-US" sz="1992" b="0" i="0" spc="484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a</a:t>
            </a:r>
            <a:r>
              <a:rPr lang="en-US" sz="1992" b="0" i="0" spc="-18" baseline="0" dirty="0">
                <a:latin typeface="Calibri"/>
              </a:rPr>
              <a:t>r</a:t>
            </a:r>
            <a:r>
              <a:rPr lang="en-US" sz="1992" b="0" i="0" spc="474" baseline="0" dirty="0">
                <a:latin typeface="Calibri"/>
              </a:rPr>
              <a:t>e</a:t>
            </a:r>
            <a:r>
              <a:rPr lang="en-US" sz="1992" b="0" i="0" spc="-32" baseline="0" dirty="0">
                <a:latin typeface="Calibri"/>
              </a:rPr>
              <a:t>e</a:t>
            </a:r>
            <a:r>
              <a:rPr lang="en-US" sz="1992" b="0" i="0" spc="-46" baseline="0" dirty="0">
                <a:latin typeface="Calibri"/>
              </a:rPr>
              <a:t>x</a:t>
            </a:r>
            <a:r>
              <a:rPr lang="en-US" sz="1992" b="0" i="0" spc="0" baseline="0" dirty="0">
                <a:latin typeface="Calibri"/>
              </a:rPr>
              <a:t>ample</a:t>
            </a:r>
            <a:r>
              <a:rPr lang="en-US" sz="1992" b="0" i="0" spc="520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o</a:t>
            </a:r>
            <a:r>
              <a:rPr lang="en-US" sz="1992" b="0" i="0" spc="448" baseline="0" dirty="0">
                <a:latin typeface="Calibri"/>
              </a:rPr>
              <a:t>f</a:t>
            </a:r>
            <a:r>
              <a:rPr lang="en-US" sz="1992" b="0" i="0" spc="0" baseline="0" dirty="0">
                <a:latin typeface="Calibri"/>
              </a:rPr>
              <a:t>se</a:t>
            </a:r>
            <a:r>
              <a:rPr lang="en-US" sz="1992" b="0" i="0" spc="-26" baseline="0" dirty="0">
                <a:latin typeface="Calibri"/>
              </a:rPr>
              <a:t>c</a:t>
            </a:r>
            <a:r>
              <a:rPr lang="en-US" sz="1992" b="0" i="0" spc="0" baseline="0" dirty="0">
                <a:latin typeface="Calibri"/>
              </a:rPr>
              <a:t>ondar</a:t>
            </a:r>
            <a:r>
              <a:rPr lang="en-US" sz="1992" b="0" i="0" spc="500" baseline="0" dirty="0">
                <a:latin typeface="Calibri"/>
              </a:rPr>
              <a:t>y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-20" baseline="0" dirty="0">
                <a:latin typeface="Calibri"/>
              </a:rPr>
              <a:t>t</a:t>
            </a:r>
            <a:r>
              <a:rPr lang="en-US" sz="1992" b="0" i="0" spc="0" baseline="0" dirty="0">
                <a:latin typeface="Calibri"/>
              </a:rPr>
              <a:t>o</a:t>
            </a:r>
            <a:r>
              <a:rPr lang="en-US" sz="1992" b="0" i="0" spc="-48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a</a:t>
            </a:r>
            <a:r>
              <a:rPr lang="en-US" sz="1992" b="0" i="0" spc="-20" baseline="0" dirty="0">
                <a:latin typeface="Calibri"/>
              </a:rPr>
              <a:t>g</a:t>
            </a:r>
            <a:r>
              <a:rPr lang="en-US" sz="1992" b="0" i="0" spc="0" baseline="0" dirty="0">
                <a:latin typeface="Calibri"/>
              </a:rPr>
              <a:t>e.</a:t>
            </a:r>
          </a:p>
        </p:txBody>
      </p:sp>
      <p:sp>
        <p:nvSpPr>
          <p:cNvPr id="282" name="Rectangle 282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1E2748-161C-8002-CA59-2DD7EFB14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7603990-1BF7-B47D-9B18-C44AA1457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AE3837C0-AF5B-7D68-EDA9-20F66B946B20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522E1F1-55ED-87D8-0845-83F95C096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6B6D2F06-D4B7-B2E4-9341-9F419076C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2E82EE7-DEF3-CF78-4922-5D94F9D7E10C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B3EEA3-37C0-C66F-52B9-4974E7B47E49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EDAF458-0A2B-F301-DA22-A55EB347B0D8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36EE046-2882-BC89-D977-C0EBA3E5A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28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6583" y="1703833"/>
            <a:ext cx="3934967" cy="1972055"/>
          </a:xfrm>
          <a:prstGeom prst="rect">
            <a:avLst/>
          </a:prstGeom>
          <a:noFill/>
        </p:spPr>
      </p:pic>
      <p:sp>
        <p:nvSpPr>
          <p:cNvPr id="285" name="Freeform 285"/>
          <p:cNvSpPr/>
          <p:nvPr/>
        </p:nvSpPr>
        <p:spPr>
          <a:xfrm>
            <a:off x="2098149" y="1398843"/>
            <a:ext cx="4105657" cy="30480"/>
          </a:xfrm>
          <a:custGeom>
            <a:avLst/>
            <a:gdLst/>
            <a:ahLst/>
            <a:cxnLst/>
            <a:rect l="0" t="0" r="0" b="0"/>
            <a:pathLst>
              <a:path w="4105657" h="30480">
                <a:moveTo>
                  <a:pt x="0" y="0"/>
                </a:moveTo>
                <a:lnTo>
                  <a:pt x="1026415" y="0"/>
                </a:lnTo>
                <a:lnTo>
                  <a:pt x="2052828" y="0"/>
                </a:lnTo>
                <a:lnTo>
                  <a:pt x="3079243" y="0"/>
                </a:lnTo>
                <a:lnTo>
                  <a:pt x="4105657" y="0"/>
                </a:lnTo>
                <a:lnTo>
                  <a:pt x="4105657" y="30480"/>
                </a:lnTo>
                <a:lnTo>
                  <a:pt x="3079243" y="30480"/>
                </a:lnTo>
                <a:lnTo>
                  <a:pt x="2052828" y="30480"/>
                </a:lnTo>
                <a:lnTo>
                  <a:pt x="1026415" y="30480"/>
                </a:lnTo>
                <a:lnTo>
                  <a:pt x="0" y="30480"/>
                </a:lnTo>
                <a:close/>
                <a:moveTo>
                  <a:pt x="4447921" y="560616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6" name="Rectangle 28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34</a:t>
            </a:r>
          </a:p>
        </p:txBody>
      </p:sp>
      <p:sp>
        <p:nvSpPr>
          <p:cNvPr id="287" name="Rectangle 287"/>
          <p:cNvSpPr/>
          <p:nvPr/>
        </p:nvSpPr>
        <p:spPr>
          <a:xfrm>
            <a:off x="2097541" y="1025274"/>
            <a:ext cx="4106265" cy="4078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latin typeface="Arial"/>
              </a:rPr>
              <a:t>Embedded</a:t>
            </a:r>
            <a:r>
              <a:rPr lang="en-US" sz="2400" b="1" i="0" spc="-20" baseline="0" dirty="0">
                <a:latin typeface="Arial"/>
              </a:rPr>
              <a:t> </a:t>
            </a:r>
            <a:r>
              <a:rPr lang="en-US" sz="2400" b="1" i="0" spc="0" baseline="0" dirty="0">
                <a:latin typeface="Arial"/>
              </a:rPr>
              <a:t>S</a:t>
            </a:r>
            <a:r>
              <a:rPr lang="en-US" sz="2400" b="1" i="0" spc="-60" baseline="0" dirty="0">
                <a:latin typeface="Arial"/>
              </a:rPr>
              <a:t>y</a:t>
            </a:r>
            <a:r>
              <a:rPr lang="en-US" sz="2400" b="1" i="0" spc="0" baseline="0" dirty="0">
                <a:latin typeface="Arial"/>
              </a:rPr>
              <a:t>stem Software</a:t>
            </a:r>
          </a:p>
        </p:txBody>
      </p:sp>
      <p:sp>
        <p:nvSpPr>
          <p:cNvPr id="288" name="Rectangle 288"/>
          <p:cNvSpPr/>
          <p:nvPr/>
        </p:nvSpPr>
        <p:spPr>
          <a:xfrm>
            <a:off x="243840" y="4019918"/>
            <a:ext cx="8584361" cy="85529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-22" baseline="0" dirty="0">
                <a:latin typeface="Arial"/>
              </a:rPr>
              <a:t>T</a:t>
            </a:r>
            <a:r>
              <a:rPr lang="en-US" sz="1802" b="0" i="0" spc="0" baseline="0" dirty="0">
                <a:latin typeface="Arial"/>
              </a:rPr>
              <a:t>h</a:t>
            </a:r>
            <a:r>
              <a:rPr lang="en-US" sz="1802" b="0" i="0" spc="536" baseline="0" dirty="0">
                <a:latin typeface="Arial"/>
              </a:rPr>
              <a:t>e</a:t>
            </a:r>
            <a:r>
              <a:rPr lang="en-US" sz="1802" b="1" i="1" spc="0" baseline="0" dirty="0">
                <a:solidFill>
                  <a:srgbClr val="FF0000"/>
                </a:solidFill>
                <a:latin typeface="Arial"/>
              </a:rPr>
              <a:t>initial</a:t>
            </a:r>
            <a:r>
              <a:rPr lang="en-US" sz="1802" b="1" i="1" spc="-19" baseline="0" dirty="0">
                <a:solidFill>
                  <a:srgbClr val="FF0000"/>
                </a:solidFill>
                <a:latin typeface="Arial"/>
              </a:rPr>
              <a:t>i</a:t>
            </a:r>
            <a:r>
              <a:rPr lang="en-US" sz="1802" b="1" i="1" spc="0" baseline="0" dirty="0">
                <a:solidFill>
                  <a:srgbClr val="FF0000"/>
                </a:solidFill>
                <a:latin typeface="Arial"/>
              </a:rPr>
              <a:t>zat</a:t>
            </a:r>
            <a:r>
              <a:rPr lang="en-US" sz="1802" b="1" i="1" spc="-22" baseline="0" dirty="0">
                <a:solidFill>
                  <a:srgbClr val="FF0000"/>
                </a:solidFill>
                <a:latin typeface="Arial"/>
              </a:rPr>
              <a:t>i</a:t>
            </a:r>
            <a:r>
              <a:rPr lang="en-US" sz="1802" b="1" i="1" spc="0" baseline="0" dirty="0">
                <a:solidFill>
                  <a:srgbClr val="FF0000"/>
                </a:solidFill>
                <a:latin typeface="Arial"/>
              </a:rPr>
              <a:t>o</a:t>
            </a:r>
            <a:r>
              <a:rPr lang="en-US" sz="1802" b="1" i="1" spc="548" baseline="0" dirty="0">
                <a:solidFill>
                  <a:srgbClr val="FF0000"/>
                </a:solidFill>
                <a:latin typeface="Arial"/>
              </a:rPr>
              <a:t>n</a:t>
            </a:r>
            <a:r>
              <a:rPr lang="en-US" sz="1802" b="1" i="1" spc="-19" baseline="0" dirty="0">
                <a:solidFill>
                  <a:srgbClr val="FF0000"/>
                </a:solidFill>
                <a:latin typeface="Arial"/>
              </a:rPr>
              <a:t>c</a:t>
            </a:r>
            <a:r>
              <a:rPr lang="en-US" sz="1802" b="1" i="1" spc="0" baseline="0" dirty="0">
                <a:solidFill>
                  <a:srgbClr val="FF0000"/>
                </a:solidFill>
                <a:latin typeface="Arial"/>
              </a:rPr>
              <a:t>od</a:t>
            </a:r>
            <a:r>
              <a:rPr lang="en-US" sz="1802" b="1" i="1" spc="511" baseline="0" dirty="0">
                <a:solidFill>
                  <a:srgbClr val="FF0000"/>
                </a:solidFill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i</a:t>
            </a:r>
            <a:r>
              <a:rPr lang="en-US" sz="1802" b="0" i="0" spc="517" baseline="0" dirty="0">
                <a:latin typeface="Arial"/>
              </a:rPr>
              <a:t>s</a:t>
            </a:r>
            <a:r>
              <a:rPr lang="en-US" sz="1802" b="0" i="0" spc="0" baseline="0" dirty="0">
                <a:latin typeface="Arial"/>
              </a:rPr>
              <a:t>th</a:t>
            </a:r>
            <a:r>
              <a:rPr lang="en-US" sz="1802" b="0" i="0" spc="487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firs</a:t>
            </a:r>
            <a:r>
              <a:rPr lang="en-US" sz="1802" b="0" i="0" spc="512" baseline="0" dirty="0">
                <a:latin typeface="Arial"/>
              </a:rPr>
              <a:t>t</a:t>
            </a:r>
            <a:r>
              <a:rPr lang="en-US" sz="1802" b="0" i="0" spc="0" baseline="0" dirty="0">
                <a:latin typeface="Arial"/>
              </a:rPr>
              <a:t>c</a:t>
            </a:r>
            <a:r>
              <a:rPr lang="en-US" sz="1802" b="0" i="0" spc="-19" baseline="0" dirty="0">
                <a:latin typeface="Arial"/>
              </a:rPr>
              <a:t>o</a:t>
            </a:r>
            <a:r>
              <a:rPr lang="en-US" sz="1802" b="0" i="0" spc="0" baseline="0" dirty="0">
                <a:latin typeface="Arial"/>
              </a:rPr>
              <a:t>d</a:t>
            </a:r>
            <a:r>
              <a:rPr lang="en-US" sz="1802" b="0" i="0" spc="513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e</a:t>
            </a:r>
            <a:r>
              <a:rPr lang="en-US" sz="1802" b="0" i="0" spc="-38" baseline="0" dirty="0">
                <a:latin typeface="Arial"/>
              </a:rPr>
              <a:t>x</a:t>
            </a:r>
            <a:r>
              <a:rPr lang="en-US" sz="1802" b="0" i="0" spc="0" baseline="0" dirty="0">
                <a:latin typeface="Arial"/>
              </a:rPr>
              <a:t>ecute</a:t>
            </a:r>
            <a:r>
              <a:rPr lang="en-US" sz="1802" b="0" i="0" spc="522" baseline="0" dirty="0">
                <a:latin typeface="Arial"/>
              </a:rPr>
              <a:t>d</a:t>
            </a:r>
            <a:r>
              <a:rPr lang="en-US" sz="1802" b="0" i="0" spc="0" baseline="0" dirty="0">
                <a:latin typeface="Arial"/>
              </a:rPr>
              <a:t>o</a:t>
            </a:r>
            <a:r>
              <a:rPr lang="en-US" sz="1802" b="0" i="0" spc="512" baseline="0" dirty="0">
                <a:latin typeface="Arial"/>
              </a:rPr>
              <a:t>n</a:t>
            </a:r>
            <a:r>
              <a:rPr lang="en-US" sz="1802" b="0" i="0" spc="0" baseline="0" dirty="0">
                <a:latin typeface="Arial"/>
              </a:rPr>
              <a:t>th</a:t>
            </a:r>
            <a:r>
              <a:rPr lang="en-US" sz="1802" b="0" i="0" spc="511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b</a:t>
            </a:r>
            <a:r>
              <a:rPr lang="en-US" sz="1802" b="0" i="0" spc="-19" baseline="0" dirty="0">
                <a:latin typeface="Arial"/>
              </a:rPr>
              <a:t>oa</a:t>
            </a:r>
            <a:r>
              <a:rPr lang="en-US" sz="1802" b="0" i="0" spc="0" baseline="0" dirty="0">
                <a:latin typeface="Arial"/>
              </a:rPr>
              <a:t>r</a:t>
            </a:r>
            <a:r>
              <a:rPr lang="en-US" sz="1802" b="0" i="0" spc="537" baseline="0" dirty="0">
                <a:latin typeface="Arial"/>
              </a:rPr>
              <a:t>d</a:t>
            </a:r>
            <a:r>
              <a:rPr lang="en-US" sz="1802" b="0" i="0" spc="0" baseline="0" dirty="0">
                <a:latin typeface="Arial"/>
              </a:rPr>
              <a:t>a</a:t>
            </a:r>
            <a:r>
              <a:rPr lang="en-US" sz="1802" b="0" i="0" spc="-19" baseline="0" dirty="0">
                <a:latin typeface="Arial"/>
              </a:rPr>
              <a:t>n</a:t>
            </a:r>
            <a:r>
              <a:rPr lang="en-US" sz="1802" b="0" i="0" spc="536" baseline="0" dirty="0">
                <a:latin typeface="Arial"/>
              </a:rPr>
              <a:t>d</a:t>
            </a:r>
            <a:r>
              <a:rPr lang="en-US" sz="1802" b="0" i="0" spc="-17" baseline="0" dirty="0">
                <a:latin typeface="Arial"/>
              </a:rPr>
              <a:t>i</a:t>
            </a:r>
            <a:r>
              <a:rPr lang="en-US" sz="1802" b="0" i="0" spc="517" baseline="0" dirty="0">
                <a:latin typeface="Arial"/>
              </a:rPr>
              <a:t>s</a:t>
            </a:r>
            <a:r>
              <a:rPr lang="en-US" sz="1802" b="0" i="0" spc="0" baseline="0" dirty="0">
                <a:latin typeface="Arial"/>
              </a:rPr>
              <a:t>sp</a:t>
            </a:r>
            <a:r>
              <a:rPr lang="en-US" sz="1802" b="0" i="0" spc="-19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ci</a:t>
            </a:r>
            <a:r>
              <a:rPr lang="en-US" sz="1802" b="0" i="0" spc="-22" baseline="0" dirty="0">
                <a:latin typeface="Arial"/>
              </a:rPr>
              <a:t>f</a:t>
            </a:r>
            <a:r>
              <a:rPr lang="en-US" sz="1802" b="0" i="0" spc="0" baseline="0" dirty="0">
                <a:latin typeface="Arial"/>
              </a:rPr>
              <a:t>i</a:t>
            </a:r>
            <a:r>
              <a:rPr lang="en-US" sz="1802" b="0" i="0" spc="528" baseline="0" dirty="0">
                <a:latin typeface="Arial"/>
              </a:rPr>
              <a:t>c</a:t>
            </a:r>
            <a:r>
              <a:rPr lang="en-US" sz="1802" b="0" i="0" spc="0" baseline="0" dirty="0">
                <a:latin typeface="Arial"/>
              </a:rPr>
              <a:t>t</a:t>
            </a:r>
            <a:r>
              <a:rPr lang="en-US" sz="1802" b="0" i="0" spc="509" baseline="0" dirty="0">
                <a:latin typeface="Arial"/>
              </a:rPr>
              <a:t>oa</a:t>
            </a:r>
          </a:p>
          <a:p>
            <a:pPr marL="286816">
              <a:lnSpc>
                <a:spcPts val="2162"/>
              </a:lnSpc>
            </a:pPr>
            <a:r>
              <a:rPr lang="en-US" sz="1800" b="0" i="0" spc="0" baseline="0" dirty="0">
                <a:latin typeface="Arial"/>
              </a:rPr>
              <a:t>part</a:t>
            </a:r>
            <a:r>
              <a:rPr lang="en-US" sz="1800" b="0" i="0" spc="-11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cu</a:t>
            </a:r>
            <a:r>
              <a:rPr lang="en-US" sz="1800" b="0" i="0" spc="-17" baseline="0" dirty="0">
                <a:latin typeface="Arial"/>
              </a:rPr>
              <a:t>l</a:t>
            </a:r>
            <a:r>
              <a:rPr lang="en-US" sz="1800" b="0" i="0" spc="0" baseline="0" dirty="0">
                <a:latin typeface="Arial"/>
              </a:rPr>
              <a:t>a</a:t>
            </a:r>
            <a:r>
              <a:rPr lang="en-US" sz="1800" b="0" i="0" spc="803" baseline="0" dirty="0">
                <a:latin typeface="Arial"/>
              </a:rPr>
              <a:t>r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arg</a:t>
            </a:r>
            <a:r>
              <a:rPr lang="en-US" sz="1800" b="0" i="0" spc="-17" baseline="0" dirty="0">
                <a:latin typeface="Arial"/>
              </a:rPr>
              <a:t>e</a:t>
            </a:r>
            <a:r>
              <a:rPr lang="en-US" sz="1800" b="0" i="0" spc="80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o</a:t>
            </a:r>
            <a:r>
              <a:rPr lang="en-US" sz="1800" b="0" i="0" spc="768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g</a:t>
            </a:r>
            <a:r>
              <a:rPr lang="en-US" sz="1800" b="0" i="0" spc="-24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ou</a:t>
            </a:r>
            <a:r>
              <a:rPr lang="en-US" sz="1800" b="0" i="0" spc="783" baseline="0" dirty="0">
                <a:latin typeface="Arial"/>
              </a:rPr>
              <a:t>p</a:t>
            </a:r>
            <a:r>
              <a:rPr lang="en-US" sz="1800" b="0" i="0" spc="0" baseline="0" dirty="0">
                <a:latin typeface="Arial"/>
              </a:rPr>
              <a:t>o</a:t>
            </a:r>
            <a:r>
              <a:rPr lang="en-US" sz="1800" b="0" i="0" spc="771" baseline="0" dirty="0">
                <a:latin typeface="Arial"/>
              </a:rPr>
              <a:t>f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arge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s</a:t>
            </a:r>
            <a:r>
              <a:rPr lang="en-US" sz="1800" b="0" i="0" spc="771" baseline="0" dirty="0">
                <a:latin typeface="Arial"/>
              </a:rPr>
              <a:t>.</a:t>
            </a:r>
            <a:r>
              <a:rPr lang="en-US" sz="1800" b="0" i="0" spc="0" baseline="0" dirty="0">
                <a:latin typeface="Arial"/>
              </a:rPr>
              <a:t>I</a:t>
            </a:r>
            <a:r>
              <a:rPr lang="en-US" sz="1800" b="0" i="0" spc="771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se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784" baseline="0" dirty="0">
                <a:latin typeface="Arial"/>
              </a:rPr>
              <a:t>s</a:t>
            </a:r>
            <a:r>
              <a:rPr lang="en-US" sz="1800" b="0" i="0" spc="0" baseline="0" dirty="0">
                <a:latin typeface="Arial"/>
              </a:rPr>
              <a:t>u</a:t>
            </a:r>
            <a:r>
              <a:rPr lang="en-US" sz="1800" b="0" i="0" spc="775" baseline="0" dirty="0">
                <a:latin typeface="Arial"/>
              </a:rPr>
              <a:t>p</a:t>
            </a:r>
            <a:r>
              <a:rPr lang="en-US" sz="1800" b="0" i="0" spc="0" baseline="0" dirty="0">
                <a:latin typeface="Arial"/>
              </a:rPr>
              <a:t>th</a:t>
            </a:r>
            <a:r>
              <a:rPr lang="en-US" sz="1800" b="0" i="0" spc="779" baseline="0" dirty="0">
                <a:latin typeface="Arial"/>
              </a:rPr>
              <a:t>e</a:t>
            </a:r>
            <a:r>
              <a:rPr lang="en-US" sz="1800" b="0" i="0" spc="-11" baseline="0" dirty="0">
                <a:latin typeface="Arial"/>
              </a:rPr>
              <a:t>m</a:t>
            </a:r>
            <a:r>
              <a:rPr lang="en-US" sz="1800" b="0" i="0" spc="0" baseline="0" dirty="0">
                <a:latin typeface="Arial"/>
              </a:rPr>
              <a:t>in</a:t>
            </a:r>
            <a:r>
              <a:rPr lang="en-US" sz="1800" b="0" i="0" spc="-17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m</a:t>
            </a:r>
            <a:r>
              <a:rPr lang="en-US" sz="1800" b="0" i="0" spc="-17" baseline="0" dirty="0">
                <a:latin typeface="Arial"/>
              </a:rPr>
              <a:t>u</a:t>
            </a:r>
            <a:r>
              <a:rPr lang="en-US" sz="1800" b="0" i="0" spc="810" baseline="0" dirty="0">
                <a:latin typeface="Arial"/>
              </a:rPr>
              <a:t>m</a:t>
            </a:r>
            <a:r>
              <a:rPr lang="en-US" sz="1800" b="0" i="0" spc="-17" baseline="0" dirty="0">
                <a:latin typeface="Arial"/>
              </a:rPr>
              <a:t>p</a:t>
            </a:r>
            <a:r>
              <a:rPr lang="en-US" sz="1800" b="0" i="0" spc="0" baseline="0" dirty="0">
                <a:latin typeface="Arial"/>
              </a:rPr>
              <a:t>art</a:t>
            </a:r>
            <a:r>
              <a:rPr lang="en-US" sz="1800" b="0" i="0" spc="788" baseline="0" dirty="0">
                <a:latin typeface="Arial"/>
              </a:rPr>
              <a:t>s</a:t>
            </a:r>
            <a:r>
              <a:rPr lang="en-US" sz="1800" b="0" i="0" spc="0" baseline="0" dirty="0">
                <a:latin typeface="Arial"/>
              </a:rPr>
              <a:t>o</a:t>
            </a:r>
            <a:r>
              <a:rPr lang="en-US" sz="1800" b="0" i="0" spc="771" baseline="0" dirty="0">
                <a:latin typeface="Arial"/>
              </a:rPr>
              <a:t>f</a:t>
            </a:r>
            <a:r>
              <a:rPr lang="en-US" sz="1800" b="0" i="0" spc="0" baseline="0" dirty="0">
                <a:latin typeface="Arial"/>
              </a:rPr>
              <a:t>t</a:t>
            </a:r>
            <a:r>
              <a:rPr lang="en-US" sz="1800" b="0" i="0" spc="-13" baseline="0" dirty="0">
                <a:latin typeface="Arial"/>
              </a:rPr>
              <a:t>h</a:t>
            </a:r>
            <a:r>
              <a:rPr lang="en-US" sz="1800" b="0" i="0" spc="774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boa</a:t>
            </a:r>
            <a:r>
              <a:rPr lang="en-US" sz="1800" b="0" i="0" spc="-24" baseline="0" dirty="0">
                <a:latin typeface="Arial"/>
              </a:rPr>
              <a:t>rd</a:t>
            </a:r>
          </a:p>
          <a:p>
            <a:pPr marL="286816">
              <a:lnSpc>
                <a:spcPts val="2160"/>
              </a:lnSpc>
            </a:pPr>
            <a:r>
              <a:rPr lang="en-US" sz="1802" b="0" i="0" spc="0" baseline="0" dirty="0">
                <a:latin typeface="Arial"/>
              </a:rPr>
              <a:t>befor</a:t>
            </a:r>
            <a:r>
              <a:rPr lang="en-US" sz="1802" b="0" i="0" spc="467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handin</a:t>
            </a:r>
            <a:r>
              <a:rPr lang="en-US" sz="1802" b="0" i="0" spc="452" baseline="0" dirty="0">
                <a:latin typeface="Arial"/>
              </a:rPr>
              <a:t>g</a:t>
            </a:r>
            <a:r>
              <a:rPr lang="en-US" sz="1802" b="0" i="0" spc="0" baseline="0" dirty="0">
                <a:latin typeface="Arial"/>
              </a:rPr>
              <a:t>contro</a:t>
            </a:r>
            <a:r>
              <a:rPr lang="en-US" sz="1802" b="0" i="0" spc="462" baseline="0" dirty="0">
                <a:latin typeface="Arial"/>
              </a:rPr>
              <a:t>l</a:t>
            </a:r>
            <a:r>
              <a:rPr lang="en-US" sz="1802" b="0" i="0" spc="0" baseline="0" dirty="0">
                <a:latin typeface="Arial"/>
              </a:rPr>
              <a:t>o</a:t>
            </a:r>
            <a:r>
              <a:rPr lang="en-US" sz="1802" b="0" i="0" spc="-13" baseline="0" dirty="0">
                <a:latin typeface="Arial"/>
              </a:rPr>
              <a:t>v</a:t>
            </a:r>
            <a:r>
              <a:rPr lang="en-US" sz="1802" b="0" i="0" spc="0" baseline="0" dirty="0">
                <a:latin typeface="Arial"/>
              </a:rPr>
              <a:t>e</a:t>
            </a:r>
            <a:r>
              <a:rPr lang="en-US" sz="1802" b="0" i="0" spc="486" baseline="0" dirty="0">
                <a:latin typeface="Arial"/>
              </a:rPr>
              <a:t>r</a:t>
            </a:r>
            <a:r>
              <a:rPr lang="en-US" sz="1802" b="0" i="0" spc="0" baseline="0" dirty="0">
                <a:latin typeface="Arial"/>
              </a:rPr>
              <a:t>t</a:t>
            </a:r>
            <a:r>
              <a:rPr lang="en-US" sz="1802" b="0" i="0" spc="509" baseline="0" dirty="0">
                <a:latin typeface="Arial"/>
              </a:rPr>
              <a:t>o</a:t>
            </a:r>
            <a:r>
              <a:rPr lang="en-US" sz="1802" b="0" i="0" spc="0" baseline="0" dirty="0">
                <a:latin typeface="Arial"/>
              </a:rPr>
              <a:t>th</a:t>
            </a:r>
            <a:r>
              <a:rPr lang="en-US" sz="1802" b="0" i="0" spc="489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operatin</a:t>
            </a:r>
            <a:r>
              <a:rPr lang="en-US" sz="1802" b="0" i="0" spc="452" baseline="0" dirty="0">
                <a:latin typeface="Arial"/>
              </a:rPr>
              <a:t>g</a:t>
            </a:r>
            <a:r>
              <a:rPr lang="en-US" sz="1802" b="0" i="0" spc="0" baseline="0" dirty="0">
                <a:latin typeface="Arial"/>
              </a:rPr>
              <a:t>s</a:t>
            </a:r>
            <a:r>
              <a:rPr lang="en-US" sz="1802" b="0" i="0" spc="-13" baseline="0" dirty="0">
                <a:latin typeface="Arial"/>
              </a:rPr>
              <a:t>y</a:t>
            </a:r>
            <a:r>
              <a:rPr lang="en-US" sz="1802" b="0" i="0" spc="0" baseline="0" dirty="0">
                <a:latin typeface="Arial"/>
              </a:rPr>
              <a:t>stem.</a:t>
            </a:r>
          </a:p>
        </p:txBody>
      </p:sp>
      <p:sp>
        <p:nvSpPr>
          <p:cNvPr id="289" name="Rectangle 289"/>
          <p:cNvSpPr/>
          <p:nvPr/>
        </p:nvSpPr>
        <p:spPr>
          <a:xfrm>
            <a:off x="243840" y="4843857"/>
            <a:ext cx="8582100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h</a:t>
            </a:r>
            <a:r>
              <a:rPr lang="en-US" sz="1800" b="0" i="0" spc="1016" baseline="0" dirty="0">
                <a:latin typeface="Arial"/>
              </a:rPr>
              <a:t>e</a:t>
            </a:r>
            <a:r>
              <a:rPr lang="en-US" sz="1800" b="1" i="1" spc="0" baseline="0" dirty="0">
                <a:solidFill>
                  <a:srgbClr val="FF0000"/>
                </a:solidFill>
                <a:latin typeface="Arial"/>
              </a:rPr>
              <a:t>operatin</a:t>
            </a:r>
            <a:r>
              <a:rPr lang="en-US" sz="1800" b="1" i="1" spc="1025" baseline="0" dirty="0">
                <a:solidFill>
                  <a:srgbClr val="FF0000"/>
                </a:solidFill>
                <a:latin typeface="Arial"/>
              </a:rPr>
              <a:t>g</a:t>
            </a:r>
            <a:r>
              <a:rPr lang="en-US" sz="1800" b="1" i="1" spc="-17" baseline="0" dirty="0">
                <a:solidFill>
                  <a:srgbClr val="FF0000"/>
                </a:solidFill>
                <a:latin typeface="Arial"/>
              </a:rPr>
              <a:t>s</a:t>
            </a:r>
            <a:r>
              <a:rPr lang="en-US" sz="1800" b="1" i="1" spc="0" baseline="0" dirty="0">
                <a:solidFill>
                  <a:srgbClr val="FF0000"/>
                </a:solidFill>
                <a:latin typeface="Arial"/>
              </a:rPr>
              <a:t>yst</a:t>
            </a:r>
            <a:r>
              <a:rPr lang="en-US" sz="1800" b="1" i="1" spc="-17" baseline="0" dirty="0">
                <a:solidFill>
                  <a:srgbClr val="FF0000"/>
                </a:solidFill>
                <a:latin typeface="Arial"/>
              </a:rPr>
              <a:t>e</a:t>
            </a:r>
            <a:r>
              <a:rPr lang="en-US" sz="1800" b="1" i="1" spc="1021" baseline="0" dirty="0">
                <a:solidFill>
                  <a:srgbClr val="FF0000"/>
                </a:solidFill>
                <a:latin typeface="Arial"/>
              </a:rPr>
              <a:t>m</a:t>
            </a:r>
            <a:r>
              <a:rPr lang="en-US" sz="1800" b="0" i="0" spc="0" baseline="0" dirty="0">
                <a:latin typeface="Arial"/>
              </a:rPr>
              <a:t>pro</a:t>
            </a:r>
            <a:r>
              <a:rPr lang="en-US" sz="1800" b="0" i="0" spc="-13" baseline="0" dirty="0">
                <a:latin typeface="Arial"/>
              </a:rPr>
              <a:t>v</a:t>
            </a:r>
            <a:r>
              <a:rPr lang="en-US" sz="1800" b="0" i="0" spc="-17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de</a:t>
            </a:r>
            <a:r>
              <a:rPr lang="en-US" sz="1800" b="0" i="0" spc="1030" baseline="0" dirty="0">
                <a:latin typeface="Arial"/>
              </a:rPr>
              <a:t>s</a:t>
            </a:r>
            <a:r>
              <a:rPr lang="en-US" sz="1800" b="0" i="0" spc="-17" baseline="0" dirty="0">
                <a:latin typeface="Arial"/>
              </a:rPr>
              <a:t>a</a:t>
            </a:r>
            <a:r>
              <a:rPr lang="en-US" sz="1800" b="0" i="0" spc="1015" baseline="0" dirty="0">
                <a:latin typeface="Arial"/>
              </a:rPr>
              <a:t>n</a:t>
            </a:r>
            <a:r>
              <a:rPr lang="en-US" sz="1800" b="0" i="0" spc="0" baseline="0" dirty="0">
                <a:latin typeface="Arial"/>
              </a:rPr>
              <a:t>inf</a:t>
            </a:r>
            <a:r>
              <a:rPr lang="en-US" sz="1800" b="0" i="0" spc="-20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ast</a:t>
            </a:r>
            <a:r>
              <a:rPr lang="en-US" sz="1800" b="0" i="0" spc="-20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uc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ur</a:t>
            </a:r>
            <a:r>
              <a:rPr lang="en-US" sz="1800" b="0" i="0" spc="1030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t</a:t>
            </a:r>
            <a:r>
              <a:rPr lang="en-US" sz="1800" b="0" i="0" spc="991" baseline="0" dirty="0">
                <a:latin typeface="Arial"/>
              </a:rPr>
              <a:t>o</a:t>
            </a:r>
            <a:r>
              <a:rPr lang="en-US" sz="1800" b="0" i="0" spc="0" baseline="0" dirty="0">
                <a:latin typeface="Arial"/>
              </a:rPr>
              <a:t>co</a:t>
            </a:r>
            <a:r>
              <a:rPr lang="en-US" sz="1800" b="0" i="0" spc="-17" baseline="0" dirty="0">
                <a:latin typeface="Arial"/>
              </a:rPr>
              <a:t>n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ro</a:t>
            </a:r>
            <a:r>
              <a:rPr lang="en-US" sz="1800" b="0" i="0" spc="1022" baseline="0" dirty="0">
                <a:latin typeface="Arial"/>
              </a:rPr>
              <a:t>l</a:t>
            </a:r>
            <a:r>
              <a:rPr lang="en-US" sz="1800" b="0" i="0" spc="0" baseline="0" dirty="0">
                <a:latin typeface="Arial"/>
              </a:rPr>
              <a:t>a</a:t>
            </a:r>
            <a:r>
              <a:rPr lang="en-US" sz="1800" b="0" i="0" spc="-17" baseline="0" dirty="0">
                <a:latin typeface="Arial"/>
              </a:rPr>
              <a:t>p</a:t>
            </a:r>
            <a:r>
              <a:rPr lang="en-US" sz="1800" b="0" i="0" spc="0" baseline="0" dirty="0">
                <a:latin typeface="Arial"/>
              </a:rPr>
              <a:t>pl</a:t>
            </a:r>
            <a:r>
              <a:rPr lang="en-US" sz="1800" b="0" i="0" spc="-17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ca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io</a:t>
            </a:r>
            <a:r>
              <a:rPr lang="en-US" sz="1800" b="0" i="0" spc="-17" baseline="0" dirty="0">
                <a:latin typeface="Arial"/>
              </a:rPr>
              <a:t>n</a:t>
            </a:r>
            <a:r>
              <a:rPr lang="en-US" sz="1800" b="0" i="0" spc="1034" baseline="0" dirty="0">
                <a:latin typeface="Arial"/>
              </a:rPr>
              <a:t>s</a:t>
            </a:r>
            <a:r>
              <a:rPr lang="en-US" sz="1800" b="0" i="0" spc="0" baseline="0" dirty="0">
                <a:latin typeface="Arial"/>
              </a:rPr>
              <a:t>a</a:t>
            </a:r>
            <a:r>
              <a:rPr lang="en-US" sz="1800" b="0" i="0" spc="-17" baseline="0" dirty="0">
                <a:latin typeface="Arial"/>
              </a:rPr>
              <a:t>nd</a:t>
            </a:r>
          </a:p>
        </p:txBody>
      </p:sp>
      <p:sp>
        <p:nvSpPr>
          <p:cNvPr id="290" name="Rectangle 290"/>
          <p:cNvSpPr/>
          <p:nvPr/>
        </p:nvSpPr>
        <p:spPr>
          <a:xfrm>
            <a:off x="243840" y="5118177"/>
            <a:ext cx="8582253" cy="5805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86816"/>
            <a:r>
              <a:rPr lang="en-US" sz="1800" b="0" i="0" spc="0" baseline="0" dirty="0">
                <a:latin typeface="Arial"/>
              </a:rPr>
              <a:t>manag</a:t>
            </a:r>
            <a:r>
              <a:rPr lang="en-US" sz="1800" b="0" i="0" spc="474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hard</a:t>
            </a:r>
            <a:r>
              <a:rPr lang="en-US" sz="1800" b="0" i="0" spc="-28" baseline="0" dirty="0">
                <a:latin typeface="Arial"/>
              </a:rPr>
              <a:t>w</a:t>
            </a:r>
            <a:r>
              <a:rPr lang="en-US" sz="1800" b="0" i="0" spc="0" baseline="0" dirty="0">
                <a:latin typeface="Arial"/>
              </a:rPr>
              <a:t>ar</a:t>
            </a:r>
            <a:r>
              <a:rPr lang="en-US" sz="1800" b="0" i="0" spc="497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s</a:t>
            </a:r>
            <a:r>
              <a:rPr lang="en-US" sz="1800" b="0" i="0" spc="-13" baseline="0" dirty="0">
                <a:latin typeface="Arial"/>
              </a:rPr>
              <a:t>y</a:t>
            </a:r>
            <a:r>
              <a:rPr lang="en-US" sz="1800" b="0" i="0" spc="0" baseline="0" dirty="0">
                <a:latin typeface="Arial"/>
              </a:rPr>
              <a:t>ste</a:t>
            </a:r>
            <a:r>
              <a:rPr lang="en-US" sz="1800" b="0" i="0" spc="476" baseline="0" dirty="0">
                <a:latin typeface="Arial"/>
              </a:rPr>
              <a:t>m</a:t>
            </a:r>
            <a:r>
              <a:rPr lang="en-US" sz="1800" b="0" i="0" spc="0" baseline="0" dirty="0">
                <a:latin typeface="Arial"/>
              </a:rPr>
              <a:t>resources.</a:t>
            </a:r>
          </a:p>
          <a:p>
            <a:pPr marL="0">
              <a:lnSpc>
                <a:spcPts val="2162"/>
              </a:lnSpc>
              <a:tabLst>
                <a:tab pos="286816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h</a:t>
            </a:r>
            <a:r>
              <a:rPr lang="en-US" sz="1800" b="0" i="0" spc="656" baseline="0" dirty="0">
                <a:latin typeface="Arial"/>
              </a:rPr>
              <a:t>e</a:t>
            </a:r>
            <a:r>
              <a:rPr lang="en-US" sz="1800" b="1" i="1" spc="0" baseline="0" dirty="0">
                <a:solidFill>
                  <a:srgbClr val="FF0000"/>
                </a:solidFill>
                <a:latin typeface="Arial"/>
              </a:rPr>
              <a:t>dev</a:t>
            </a:r>
            <a:r>
              <a:rPr lang="en-US" sz="1800" b="1" i="1" spc="-20" baseline="0" dirty="0">
                <a:solidFill>
                  <a:srgbClr val="FF0000"/>
                </a:solidFill>
                <a:latin typeface="Arial"/>
              </a:rPr>
              <a:t>i</a:t>
            </a:r>
            <a:r>
              <a:rPr lang="en-US" sz="1800" b="1" i="1" spc="0" baseline="0" dirty="0">
                <a:solidFill>
                  <a:srgbClr val="FF0000"/>
                </a:solidFill>
                <a:latin typeface="Arial"/>
              </a:rPr>
              <a:t>c</a:t>
            </a:r>
            <a:r>
              <a:rPr lang="en-US" sz="1800" b="1" i="1" spc="639" baseline="0" dirty="0">
                <a:solidFill>
                  <a:srgbClr val="FF0000"/>
                </a:solidFill>
                <a:latin typeface="Arial"/>
              </a:rPr>
              <a:t>e</a:t>
            </a:r>
            <a:r>
              <a:rPr lang="en-US" sz="1800" b="1" i="1" spc="0" baseline="0" dirty="0">
                <a:solidFill>
                  <a:srgbClr val="FF0000"/>
                </a:solidFill>
                <a:latin typeface="Arial"/>
              </a:rPr>
              <a:t>driver</a:t>
            </a:r>
            <a:r>
              <a:rPr lang="en-US" sz="1800" b="1" i="1" spc="632" baseline="0" dirty="0">
                <a:solidFill>
                  <a:srgbClr val="FF0000"/>
                </a:solidFill>
                <a:latin typeface="Arial"/>
              </a:rPr>
              <a:t>s</a:t>
            </a:r>
            <a:r>
              <a:rPr lang="en-US" sz="1800" b="0" i="0" spc="0" baseline="0" dirty="0">
                <a:latin typeface="Arial"/>
              </a:rPr>
              <a:t>p</a:t>
            </a:r>
            <a:r>
              <a:rPr lang="en-US" sz="1800" b="0" i="0" spc="-24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o</a:t>
            </a:r>
            <a:r>
              <a:rPr lang="en-US" sz="1800" b="0" i="0" spc="-13" baseline="0" dirty="0">
                <a:latin typeface="Arial"/>
              </a:rPr>
              <a:t>v</a:t>
            </a:r>
            <a:r>
              <a:rPr lang="en-US" sz="1800" b="0" i="0" spc="0" baseline="0" dirty="0">
                <a:latin typeface="Arial"/>
              </a:rPr>
              <a:t>id</a:t>
            </a:r>
            <a:r>
              <a:rPr lang="en-US" sz="1800" b="0" i="0" spc="641" baseline="0" dirty="0">
                <a:latin typeface="Arial"/>
              </a:rPr>
              <a:t>e</a:t>
            </a:r>
            <a:r>
              <a:rPr lang="en-US" sz="1800" b="0" i="0" spc="631" baseline="0" dirty="0">
                <a:latin typeface="Arial"/>
              </a:rPr>
              <a:t>a</a:t>
            </a:r>
            <a:r>
              <a:rPr lang="en-US" sz="1800" b="0" i="0" spc="0" baseline="0" dirty="0">
                <a:latin typeface="Arial"/>
              </a:rPr>
              <a:t>c</a:t>
            </a:r>
            <a:r>
              <a:rPr lang="en-US" sz="1800" b="0" i="0" spc="-17" baseline="0" dirty="0">
                <a:latin typeface="Arial"/>
              </a:rPr>
              <a:t>o</a:t>
            </a:r>
            <a:r>
              <a:rPr lang="en-US" sz="1800" b="0" i="0" spc="0" baseline="0" dirty="0">
                <a:latin typeface="Arial"/>
              </a:rPr>
              <a:t>ns</a:t>
            </a:r>
            <a:r>
              <a:rPr lang="en-US" sz="1800" b="0" i="0" spc="-17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st</a:t>
            </a:r>
            <a:r>
              <a:rPr lang="en-US" sz="1800" b="0" i="0" spc="-13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n</a:t>
            </a:r>
            <a:r>
              <a:rPr lang="en-US" sz="1800" b="0" i="0" spc="636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so</a:t>
            </a:r>
            <a:r>
              <a:rPr lang="en-US" sz="1800" b="0" i="0" spc="-18" baseline="0" dirty="0">
                <a:latin typeface="Arial"/>
              </a:rPr>
              <a:t>f</a:t>
            </a:r>
            <a:r>
              <a:rPr lang="en-US" sz="1800" b="0" i="0" spc="0" baseline="0" dirty="0">
                <a:latin typeface="Arial"/>
              </a:rPr>
              <a:t>t</a:t>
            </a:r>
            <a:r>
              <a:rPr lang="en-US" sz="1800" b="0" i="0" spc="-26" baseline="0" dirty="0">
                <a:latin typeface="Arial"/>
              </a:rPr>
              <a:t>w</a:t>
            </a:r>
            <a:r>
              <a:rPr lang="en-US" sz="1800" b="0" i="0" spc="0" baseline="0" dirty="0">
                <a:latin typeface="Arial"/>
              </a:rPr>
              <a:t>ar</a:t>
            </a:r>
            <a:r>
              <a:rPr lang="en-US" sz="1800" b="0" i="0" spc="655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in</a:t>
            </a:r>
            <a:r>
              <a:rPr lang="en-US" sz="1800" b="0" i="0" spc="-20" baseline="0" dirty="0">
                <a:latin typeface="Arial"/>
              </a:rPr>
              <a:t>t</a:t>
            </a:r>
            <a:r>
              <a:rPr lang="en-US" sz="1800" b="0" i="0" spc="0" baseline="0" dirty="0">
                <a:latin typeface="Arial"/>
              </a:rPr>
              <a:t>erf</a:t>
            </a:r>
            <a:r>
              <a:rPr lang="en-US" sz="1800" b="0" i="0" spc="-13" baseline="0" dirty="0">
                <a:latin typeface="Arial"/>
              </a:rPr>
              <a:t>a</a:t>
            </a:r>
            <a:r>
              <a:rPr lang="en-US" sz="1800" b="0" i="0" spc="0" baseline="0" dirty="0">
                <a:latin typeface="Arial"/>
              </a:rPr>
              <a:t>c</a:t>
            </a:r>
            <a:r>
              <a:rPr lang="en-US" sz="1800" b="0" i="0" spc="614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t</a:t>
            </a:r>
            <a:r>
              <a:rPr lang="en-US" sz="1800" b="0" i="0" spc="655" baseline="0" dirty="0">
                <a:latin typeface="Arial"/>
              </a:rPr>
              <a:t>o</a:t>
            </a:r>
            <a:r>
              <a:rPr lang="en-US" sz="1800" b="0" i="0" spc="0" baseline="0" dirty="0">
                <a:latin typeface="Arial"/>
              </a:rPr>
              <a:t>t</a:t>
            </a:r>
            <a:r>
              <a:rPr lang="en-US" sz="1800" b="0" i="0" spc="-13" baseline="0" dirty="0">
                <a:latin typeface="Arial"/>
              </a:rPr>
              <a:t>h</a:t>
            </a:r>
            <a:r>
              <a:rPr lang="en-US" sz="1800" b="0" i="0" spc="630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per</a:t>
            </a:r>
            <a:r>
              <a:rPr lang="en-US" sz="1800" b="0" i="0" spc="-15" baseline="0" dirty="0">
                <a:latin typeface="Arial"/>
              </a:rPr>
              <a:t>i</a:t>
            </a:r>
            <a:r>
              <a:rPr lang="en-US" sz="1800" b="0" i="0" spc="0" baseline="0" dirty="0">
                <a:latin typeface="Arial"/>
              </a:rPr>
              <a:t>phe</a:t>
            </a:r>
            <a:r>
              <a:rPr lang="en-US" sz="1800" b="0" i="0" spc="-24" baseline="0" dirty="0">
                <a:latin typeface="Arial"/>
              </a:rPr>
              <a:t>r</a:t>
            </a:r>
            <a:r>
              <a:rPr lang="en-US" sz="1800" b="0" i="0" spc="0" baseline="0" dirty="0">
                <a:latin typeface="Arial"/>
              </a:rPr>
              <a:t>al</a:t>
            </a:r>
            <a:r>
              <a:rPr lang="en-US" sz="1800" b="0" i="0" spc="652" baseline="0" dirty="0">
                <a:latin typeface="Arial"/>
              </a:rPr>
              <a:t>s</a:t>
            </a:r>
            <a:r>
              <a:rPr lang="en-US" sz="1800" b="0" i="0" spc="-17" baseline="0" dirty="0">
                <a:latin typeface="Arial"/>
              </a:rPr>
              <a:t>on</a:t>
            </a:r>
          </a:p>
        </p:txBody>
      </p:sp>
      <p:sp>
        <p:nvSpPr>
          <p:cNvPr id="291" name="Rectangle 291"/>
          <p:cNvSpPr/>
          <p:nvPr/>
        </p:nvSpPr>
        <p:spPr>
          <a:xfrm>
            <a:off x="243840" y="5667147"/>
            <a:ext cx="6744215" cy="580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86816"/>
            <a:r>
              <a:rPr lang="en-US" sz="1800" b="0" i="0" spc="0" baseline="0" dirty="0">
                <a:latin typeface="Arial"/>
              </a:rPr>
              <a:t>th</a:t>
            </a:r>
            <a:r>
              <a:rPr lang="en-US" sz="1800" b="0" i="0" spc="488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hard</a:t>
            </a:r>
            <a:r>
              <a:rPr lang="en-US" sz="1800" b="0" i="0" spc="-28" baseline="0" dirty="0">
                <a:latin typeface="Arial"/>
              </a:rPr>
              <a:t>w</a:t>
            </a:r>
            <a:r>
              <a:rPr lang="en-US" sz="1800" b="0" i="0" spc="0" baseline="0" dirty="0">
                <a:latin typeface="Arial"/>
              </a:rPr>
              <a:t>ar</a:t>
            </a:r>
            <a:r>
              <a:rPr lang="en-US" sz="1800" b="0" i="0" spc="497" baseline="0" dirty="0">
                <a:latin typeface="Arial"/>
              </a:rPr>
              <a:t>e</a:t>
            </a:r>
            <a:r>
              <a:rPr lang="en-US" sz="1800" b="0" i="0" spc="0" baseline="0" dirty="0">
                <a:latin typeface="Arial"/>
              </a:rPr>
              <a:t>de</a:t>
            </a:r>
            <a:r>
              <a:rPr lang="en-US" sz="1800" b="0" i="0" spc="-13" baseline="0" dirty="0">
                <a:latin typeface="Arial"/>
              </a:rPr>
              <a:t>v</a:t>
            </a:r>
            <a:r>
              <a:rPr lang="en-US" sz="1800" b="0" i="0" spc="0" baseline="0" dirty="0">
                <a:latin typeface="Arial"/>
              </a:rPr>
              <a:t>ice.</a:t>
            </a:r>
          </a:p>
          <a:p>
            <a:pPr marL="0">
              <a:lnSpc>
                <a:spcPts val="2160"/>
              </a:lnSpc>
              <a:tabLst>
                <a:tab pos="338632" algn="l"/>
              </a:tabLst>
            </a:pPr>
            <a:r>
              <a:rPr lang="en-US" sz="1802" b="0" i="0" spc="0" baseline="0" dirty="0">
                <a:latin typeface="Arial"/>
              </a:rPr>
              <a:t>•	A</a:t>
            </a:r>
            <a:r>
              <a:rPr lang="en-US" sz="1802" b="0" i="0" spc="485" baseline="0" dirty="0">
                <a:latin typeface="Arial"/>
              </a:rPr>
              <a:t>n</a:t>
            </a:r>
            <a:r>
              <a:rPr lang="en-US" sz="1802" b="1" i="1" spc="0" baseline="0" dirty="0">
                <a:solidFill>
                  <a:srgbClr val="FF0000"/>
                </a:solidFill>
                <a:latin typeface="Arial"/>
              </a:rPr>
              <a:t>applicatio</a:t>
            </a:r>
            <a:r>
              <a:rPr lang="en-US" sz="1802" b="1" i="1" spc="476" baseline="0" dirty="0">
                <a:solidFill>
                  <a:srgbClr val="FF0000"/>
                </a:solidFill>
                <a:latin typeface="Arial"/>
              </a:rPr>
              <a:t>n</a:t>
            </a:r>
            <a:r>
              <a:rPr lang="en-US" sz="1802" b="0" i="0" spc="0" baseline="0" dirty="0">
                <a:latin typeface="Arial"/>
              </a:rPr>
              <a:t>perform</a:t>
            </a:r>
            <a:r>
              <a:rPr lang="en-US" sz="1802" b="0" i="0" spc="477" baseline="0" dirty="0">
                <a:latin typeface="Arial"/>
              </a:rPr>
              <a:t>s</a:t>
            </a:r>
            <a:r>
              <a:rPr lang="en-US" sz="1802" b="0" i="0" spc="0" baseline="0" dirty="0">
                <a:latin typeface="Arial"/>
              </a:rPr>
              <a:t>on</a:t>
            </a:r>
            <a:r>
              <a:rPr lang="en-US" sz="1802" b="0" i="0" spc="461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o</a:t>
            </a:r>
            <a:r>
              <a:rPr lang="en-US" sz="1802" b="0" i="0" spc="506" baseline="0" dirty="0">
                <a:latin typeface="Arial"/>
              </a:rPr>
              <a:t>f</a:t>
            </a:r>
            <a:r>
              <a:rPr lang="en-US" sz="1802" b="0" i="0" spc="0" baseline="0" dirty="0">
                <a:latin typeface="Arial"/>
              </a:rPr>
              <a:t>th</a:t>
            </a:r>
            <a:r>
              <a:rPr lang="en-US" sz="1802" b="0" i="0" spc="487" baseline="0" dirty="0">
                <a:latin typeface="Arial"/>
              </a:rPr>
              <a:t>e</a:t>
            </a:r>
            <a:r>
              <a:rPr lang="en-US" sz="1802" b="0" i="0" spc="0" baseline="0" dirty="0">
                <a:latin typeface="Arial"/>
              </a:rPr>
              <a:t>task</a:t>
            </a:r>
            <a:r>
              <a:rPr lang="en-US" sz="1802" b="0" i="0" spc="473" baseline="0" dirty="0">
                <a:latin typeface="Arial"/>
              </a:rPr>
              <a:t>s</a:t>
            </a:r>
            <a:r>
              <a:rPr lang="en-US" sz="1802" b="0" i="0" spc="0" baseline="0" dirty="0">
                <a:latin typeface="Arial"/>
              </a:rPr>
              <a:t>require</a:t>
            </a:r>
            <a:r>
              <a:rPr lang="en-US" sz="1802" b="0" i="0" spc="451" baseline="0" dirty="0">
                <a:latin typeface="Arial"/>
              </a:rPr>
              <a:t>d</a:t>
            </a:r>
            <a:r>
              <a:rPr lang="en-US" sz="1802" b="0" i="0" spc="0" baseline="0" dirty="0">
                <a:latin typeface="Arial"/>
              </a:rPr>
              <a:t>fo</a:t>
            </a:r>
            <a:r>
              <a:rPr lang="en-US" sz="1802" b="0" i="0" spc="505" baseline="0" dirty="0">
                <a:latin typeface="Arial"/>
              </a:rPr>
              <a:t>r</a:t>
            </a:r>
            <a:r>
              <a:rPr lang="en-US" sz="1802" b="0" i="0" spc="485" baseline="0" dirty="0">
                <a:latin typeface="Arial"/>
              </a:rPr>
              <a:t>a</a:t>
            </a:r>
            <a:r>
              <a:rPr lang="en-US" sz="1802" b="0" i="0" spc="0" baseline="0" dirty="0">
                <a:latin typeface="Arial"/>
              </a:rPr>
              <a:t>de</a:t>
            </a:r>
            <a:r>
              <a:rPr lang="en-US" sz="1802" b="0" i="0" spc="-13" baseline="0" dirty="0">
                <a:latin typeface="Arial"/>
              </a:rPr>
              <a:t>v</a:t>
            </a:r>
            <a:r>
              <a:rPr lang="en-US" sz="1802" b="0" i="0" spc="0" baseline="0" dirty="0">
                <a:latin typeface="Arial"/>
              </a:rPr>
              <a:t>ice.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AC8E45-809C-694E-D464-600B40C4F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62" y="7433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51224C16-418C-8F15-4FA4-7E86EB8EF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0" y="58606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87F7AAE3-9989-7325-E215-85FE069E67E9}"/>
              </a:ext>
            </a:extLst>
          </p:cNvPr>
          <p:cNvGrpSpPr>
            <a:grpSpLocks/>
          </p:cNvGrpSpPr>
          <p:nvPr/>
        </p:nvGrpSpPr>
        <p:grpSpPr bwMode="auto">
          <a:xfrm>
            <a:off x="6846891" y="103056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4238DD5-ECD5-BE88-8180-DB8B0506E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C8D4C15-DB74-96C3-5686-266032D50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B114BEA-4631-D80B-38BC-BA209AAFCCBA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CEB88A-414B-377B-834F-F39CE1F53DA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93B6BE-D9E9-3E20-C0A5-6ACFD03CCC24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2594BCF-2D62-65C8-57D1-E2C28F7E7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Freeform 293"/>
          <p:cNvSpPr/>
          <p:nvPr/>
        </p:nvSpPr>
        <p:spPr>
          <a:xfrm>
            <a:off x="243840" y="1463041"/>
            <a:ext cx="2883408" cy="27431"/>
          </a:xfrm>
          <a:custGeom>
            <a:avLst/>
            <a:gdLst/>
            <a:ahLst/>
            <a:cxnLst/>
            <a:rect l="0" t="0" r="0" b="0"/>
            <a:pathLst>
              <a:path w="2883408" h="27431">
                <a:moveTo>
                  <a:pt x="0" y="0"/>
                </a:moveTo>
                <a:lnTo>
                  <a:pt x="1441704" y="0"/>
                </a:lnTo>
                <a:lnTo>
                  <a:pt x="2883408" y="0"/>
                </a:lnTo>
                <a:lnTo>
                  <a:pt x="2883408" y="27431"/>
                </a:lnTo>
                <a:lnTo>
                  <a:pt x="1441704" y="27431"/>
                </a:lnTo>
                <a:lnTo>
                  <a:pt x="0" y="27431"/>
                </a:lnTo>
                <a:close/>
                <a:moveTo>
                  <a:pt x="5151119" y="5394959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94" name="Rectangle 294"/>
          <p:cNvSpPr/>
          <p:nvPr/>
        </p:nvSpPr>
        <p:spPr>
          <a:xfrm>
            <a:off x="243840" y="1032551"/>
            <a:ext cx="2883636" cy="4868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194" b="0" i="0" spc="0" baseline="0" dirty="0">
                <a:latin typeface="Calibri"/>
              </a:rPr>
              <a:t>ARM appli</a:t>
            </a:r>
            <a:r>
              <a:rPr lang="en-US" sz="3194" b="0" i="0" spc="-23" baseline="0" dirty="0">
                <a:latin typeface="Calibri"/>
              </a:rPr>
              <a:t>c</a:t>
            </a:r>
            <a:r>
              <a:rPr lang="en-US" sz="3194" b="0" i="0" spc="-20" baseline="0" dirty="0">
                <a:latin typeface="Calibri"/>
              </a:rPr>
              <a:t>a</a:t>
            </a:r>
            <a:r>
              <a:rPr lang="en-US" sz="3194" b="0" i="0" spc="0" baseline="0" dirty="0">
                <a:latin typeface="Calibri"/>
              </a:rPr>
              <a:t>tions</a:t>
            </a:r>
          </a:p>
        </p:txBody>
      </p:sp>
      <p:sp>
        <p:nvSpPr>
          <p:cNvPr id="295" name="Rectangle 295"/>
          <p:cNvSpPr/>
          <p:nvPr/>
        </p:nvSpPr>
        <p:spPr>
          <a:xfrm>
            <a:off x="243840" y="1796427"/>
            <a:ext cx="1221599" cy="4204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2402" b="0" i="0" spc="0" baseline="0" dirty="0">
                <a:latin typeface="Arial"/>
              </a:rPr>
              <a:t>•	</a:t>
            </a:r>
            <a:r>
              <a:rPr lang="en-US" sz="2402" b="0" i="0" spc="0" baseline="0" dirty="0">
                <a:latin typeface="Calibri"/>
              </a:rPr>
              <a:t>Mobile</a:t>
            </a:r>
          </a:p>
        </p:txBody>
      </p:sp>
      <p:sp>
        <p:nvSpPr>
          <p:cNvPr id="296" name="Rectangle 296"/>
          <p:cNvSpPr/>
          <p:nvPr/>
        </p:nvSpPr>
        <p:spPr>
          <a:xfrm>
            <a:off x="243840" y="2236064"/>
            <a:ext cx="1809536" cy="173725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2400" b="0" i="0" spc="0" baseline="0" dirty="0">
                <a:latin typeface="Arial"/>
              </a:rPr>
              <a:t>•	</a:t>
            </a:r>
            <a:r>
              <a:rPr lang="en-US" sz="2400" b="0" i="0" spc="0" baseline="0" dirty="0">
                <a:latin typeface="Calibri"/>
              </a:rPr>
              <a:t>Imaging</a:t>
            </a:r>
          </a:p>
          <a:p>
            <a:pPr marL="0">
              <a:lnSpc>
                <a:spcPts val="3457"/>
              </a:lnSpc>
              <a:tabLst>
                <a:tab pos="344728" algn="l"/>
              </a:tabLst>
            </a:pPr>
            <a:r>
              <a:rPr lang="en-US" sz="2400" b="0" i="0" spc="0" baseline="0" dirty="0">
                <a:latin typeface="Arial"/>
              </a:rPr>
              <a:t>•	</a:t>
            </a:r>
            <a:r>
              <a:rPr lang="en-US" sz="2400" b="0" i="0" spc="0" baseline="0" dirty="0">
                <a:latin typeface="Calibri"/>
              </a:rPr>
              <a:t>N</a:t>
            </a:r>
            <a:r>
              <a:rPr lang="en-US" sz="2400" b="0" i="0" spc="-20" baseline="0" dirty="0">
                <a:latin typeface="Calibri"/>
              </a:rPr>
              <a:t>e</a:t>
            </a:r>
            <a:r>
              <a:rPr lang="en-US" sz="2400" b="0" i="0" spc="0" baseline="0" dirty="0">
                <a:latin typeface="Calibri"/>
              </a:rPr>
              <a:t>t</a:t>
            </a:r>
            <a:r>
              <a:rPr lang="en-US" sz="2400" b="0" i="0" spc="-37" baseline="0" dirty="0">
                <a:latin typeface="Calibri"/>
              </a:rPr>
              <a:t>w</a:t>
            </a:r>
            <a:r>
              <a:rPr lang="en-US" sz="2400" b="0" i="0" spc="0" baseline="0" dirty="0">
                <a:latin typeface="Calibri"/>
              </a:rPr>
              <a:t>or</a:t>
            </a:r>
            <a:r>
              <a:rPr lang="en-US" sz="2400" b="0" i="0" spc="-12" baseline="0" dirty="0">
                <a:latin typeface="Calibri"/>
              </a:rPr>
              <a:t>k</a:t>
            </a:r>
            <a:r>
              <a:rPr lang="en-US" sz="2400" b="0" i="0" spc="0" baseline="0" dirty="0">
                <a:latin typeface="Calibri"/>
              </a:rPr>
              <a:t>ing</a:t>
            </a:r>
          </a:p>
          <a:p>
            <a:pPr marL="0">
              <a:lnSpc>
                <a:spcPts val="3456"/>
              </a:lnSpc>
              <a:tabLst>
                <a:tab pos="344728" algn="l"/>
              </a:tabLst>
            </a:pPr>
            <a:r>
              <a:rPr lang="en-US" sz="2402" b="0" i="0" spc="0" baseline="0" dirty="0">
                <a:latin typeface="Arial"/>
              </a:rPr>
              <a:t>•	</a:t>
            </a:r>
            <a:r>
              <a:rPr lang="en-US" sz="2402" b="0" i="0" spc="0" baseline="0" dirty="0">
                <a:latin typeface="Calibri"/>
              </a:rPr>
              <a:t>Au</a:t>
            </a:r>
            <a:r>
              <a:rPr lang="en-US" sz="2402" b="0" i="0" spc="-13" baseline="0" dirty="0">
                <a:latin typeface="Calibri"/>
              </a:rPr>
              <a:t>t</a:t>
            </a:r>
            <a:r>
              <a:rPr lang="en-US" sz="2402" b="0" i="0" spc="0" baseline="0" dirty="0">
                <a:latin typeface="Calibri"/>
              </a:rPr>
              <a:t>omoti</a:t>
            </a:r>
            <a:r>
              <a:rPr lang="en-US" sz="2402" b="0" i="0" spc="-32" baseline="0" dirty="0">
                <a:latin typeface="Calibri"/>
              </a:rPr>
              <a:t>ve</a:t>
            </a:r>
          </a:p>
          <a:p>
            <a:pPr marL="0">
              <a:lnSpc>
                <a:spcPts val="3457"/>
              </a:lnSpc>
              <a:tabLst>
                <a:tab pos="344728" algn="l"/>
              </a:tabLst>
            </a:pPr>
            <a:r>
              <a:rPr lang="en-US" sz="2400" b="0" i="0" spc="0" baseline="0" dirty="0">
                <a:latin typeface="Arial"/>
              </a:rPr>
              <a:t>•	</a:t>
            </a:r>
            <a:r>
              <a:rPr lang="en-US" sz="2400" b="0" i="0" spc="-5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obotics</a:t>
            </a:r>
          </a:p>
        </p:txBody>
      </p:sp>
      <p:sp>
        <p:nvSpPr>
          <p:cNvPr id="297" name="Rectangle 297"/>
          <p:cNvSpPr/>
          <p:nvPr/>
        </p:nvSpPr>
        <p:spPr>
          <a:xfrm>
            <a:off x="243840" y="3992601"/>
            <a:ext cx="2595791" cy="8590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2400" b="0" i="0" spc="0" baseline="0" dirty="0">
                <a:latin typeface="Arial"/>
              </a:rPr>
              <a:t>•	</a:t>
            </a:r>
            <a:r>
              <a:rPr lang="en-US" sz="2400" b="0" i="0" spc="0" baseline="0" dirty="0">
                <a:latin typeface="Calibri"/>
              </a:rPr>
              <a:t>Video</a:t>
            </a:r>
            <a:r>
              <a:rPr lang="en-US" sz="2400" b="0" i="0" spc="-39" baseline="0" dirty="0">
                <a:latin typeface="Calibri"/>
              </a:rPr>
              <a:t> </a:t>
            </a:r>
            <a:r>
              <a:rPr lang="en-US" sz="2400" b="0" i="0" spc="-51" baseline="0" dirty="0">
                <a:latin typeface="Calibri"/>
              </a:rPr>
              <a:t>g</a:t>
            </a:r>
            <a:r>
              <a:rPr lang="en-US" sz="2400" b="0" i="0" spc="0" baseline="0" dirty="0">
                <a:latin typeface="Calibri"/>
              </a:rPr>
              <a:t>ames</a:t>
            </a:r>
          </a:p>
          <a:p>
            <a:pPr marL="0">
              <a:lnSpc>
                <a:spcPts val="3456"/>
              </a:lnSpc>
              <a:tabLst>
                <a:tab pos="344728" algn="l"/>
              </a:tabLst>
            </a:pPr>
            <a:r>
              <a:rPr lang="en-US" sz="2402" b="0" i="0" spc="0" baseline="0" dirty="0">
                <a:latin typeface="Arial"/>
              </a:rPr>
              <a:t>•	</a:t>
            </a:r>
            <a:r>
              <a:rPr lang="en-US" sz="2402" b="0" i="0" spc="0" baseline="0" dirty="0">
                <a:latin typeface="Calibri"/>
              </a:rPr>
              <a:t>Consumer</a:t>
            </a:r>
            <a:r>
              <a:rPr lang="en-US" sz="2402" b="0" i="0" spc="-34" baseline="0" dirty="0">
                <a:latin typeface="Calibri"/>
              </a:rPr>
              <a:t> </a:t>
            </a:r>
            <a:r>
              <a:rPr lang="en-US" sz="2402" b="0" i="0" spc="0" baseline="0" dirty="0">
                <a:latin typeface="Calibri"/>
              </a:rPr>
              <a:t>devi</a:t>
            </a:r>
            <a:r>
              <a:rPr lang="en-US" sz="2402" b="0" i="0" spc="-13" baseline="0" dirty="0">
                <a:latin typeface="Calibri"/>
              </a:rPr>
              <a:t>c</a:t>
            </a:r>
            <a:r>
              <a:rPr lang="en-US" sz="2402" b="0" i="0" spc="0" baseline="0" dirty="0">
                <a:latin typeface="Calibri"/>
              </a:rPr>
              <a:t>es</a:t>
            </a:r>
          </a:p>
        </p:txBody>
      </p:sp>
      <p:sp>
        <p:nvSpPr>
          <p:cNvPr id="298" name="Rectangle 298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CE28C5-27DD-F0F1-AE33-B08FEC04E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48AAA4ED-6ECA-0548-8D97-BDBF7808A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54918AE5-96CD-B4F9-1210-FF7C3359DA3D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EBCC011-2BFB-A4DD-D866-2FCD0271E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DA657E4D-EB56-12DC-ECBC-E39AC78F7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3C55007-D71E-71F0-45B8-0CF6DD2138A9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0475B9-6730-9479-9EC1-C60109E8F552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9F7F02F-5FD6-3E88-CCCF-604FA7E43DE7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99437C3-B639-6B4A-6CAA-1745C4A7F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Freeform 300"/>
          <p:cNvSpPr/>
          <p:nvPr/>
        </p:nvSpPr>
        <p:spPr>
          <a:xfrm>
            <a:off x="243840" y="1356360"/>
            <a:ext cx="3337560" cy="21337"/>
          </a:xfrm>
          <a:custGeom>
            <a:avLst/>
            <a:gdLst/>
            <a:ahLst/>
            <a:cxnLst/>
            <a:rect l="0" t="0" r="0" b="0"/>
            <a:pathLst>
              <a:path w="3337560" h="21337">
                <a:moveTo>
                  <a:pt x="0" y="0"/>
                </a:moveTo>
                <a:lnTo>
                  <a:pt x="1668780" y="0"/>
                </a:lnTo>
                <a:lnTo>
                  <a:pt x="3337560" y="0"/>
                </a:lnTo>
                <a:lnTo>
                  <a:pt x="3337560" y="21337"/>
                </a:lnTo>
                <a:lnTo>
                  <a:pt x="1668780" y="21337"/>
                </a:lnTo>
                <a:lnTo>
                  <a:pt x="0" y="21337"/>
                </a:lnTo>
                <a:close/>
                <a:moveTo>
                  <a:pt x="5257800" y="550164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01" name="Rectangle 301"/>
          <p:cNvSpPr/>
          <p:nvPr/>
        </p:nvSpPr>
        <p:spPr>
          <a:xfrm>
            <a:off x="243840" y="1033907"/>
            <a:ext cx="3335731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0" i="0" spc="-22" baseline="0" dirty="0">
                <a:latin typeface="Calibri"/>
              </a:rPr>
              <a:t>F</a:t>
            </a:r>
            <a:r>
              <a:rPr lang="en-US" sz="2400" b="0" i="0" spc="0" baseline="0" dirty="0">
                <a:latin typeface="Calibri"/>
              </a:rPr>
              <a:t>e</a:t>
            </a:r>
            <a:r>
              <a:rPr lang="en-US" sz="2400" b="0" i="0" spc="-17" baseline="0" dirty="0">
                <a:latin typeface="Calibri"/>
              </a:rPr>
              <a:t>a</a:t>
            </a:r>
            <a:r>
              <a:rPr lang="en-US" sz="2400" b="0" i="0" spc="0" baseline="0" dirty="0">
                <a:latin typeface="Calibri"/>
              </a:rPr>
              <a:t>tu</a:t>
            </a:r>
            <a:r>
              <a:rPr lang="en-US" sz="2400" b="0" i="0" spc="-22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es</a:t>
            </a:r>
            <a:r>
              <a:rPr lang="en-US" sz="2400" b="0" i="0" spc="-60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of</a:t>
            </a:r>
            <a:r>
              <a:rPr lang="en-US" sz="2400" b="0" i="0" spc="-15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ARM</a:t>
            </a:r>
            <a:r>
              <a:rPr lang="en-US" sz="2400" b="0" i="0" spc="-15" baseline="0" dirty="0">
                <a:latin typeface="Calibri"/>
              </a:rPr>
              <a:t> </a:t>
            </a:r>
            <a:r>
              <a:rPr lang="en-US" sz="2400" b="0" i="0" spc="0" baseline="0" dirty="0">
                <a:latin typeface="Calibri"/>
              </a:rPr>
              <a:t>p</a:t>
            </a:r>
            <a:r>
              <a:rPr lang="en-US" sz="2400" b="0" i="0" spc="-46" baseline="0" dirty="0">
                <a:latin typeface="Calibri"/>
              </a:rPr>
              <a:t>r</a:t>
            </a:r>
            <a:r>
              <a:rPr lang="en-US" sz="2400" b="0" i="0" spc="0" baseline="0" dirty="0">
                <a:latin typeface="Calibri"/>
              </a:rPr>
              <a:t>ocessor</a:t>
            </a:r>
          </a:p>
        </p:txBody>
      </p:sp>
      <p:sp>
        <p:nvSpPr>
          <p:cNvPr id="302" name="Rectangle 302"/>
          <p:cNvSpPr/>
          <p:nvPr/>
        </p:nvSpPr>
        <p:spPr>
          <a:xfrm>
            <a:off x="243840" y="1655191"/>
            <a:ext cx="2737027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Calibri"/>
              </a:rPr>
              <a:t>1.	La</a:t>
            </a:r>
            <a:r>
              <a:rPr lang="en-US" sz="1800" b="0" i="0" spc="-28" baseline="0" dirty="0">
                <a:latin typeface="Calibri"/>
              </a:rPr>
              <a:t>r</a:t>
            </a:r>
            <a:r>
              <a:rPr lang="en-US" sz="1800" b="0" i="0" spc="-33" baseline="0" dirty="0">
                <a:latin typeface="Calibri"/>
              </a:rPr>
              <a:t>g</a:t>
            </a:r>
            <a:r>
              <a:rPr lang="en-US" sz="1800" b="0" i="0" spc="0" baseline="0" dirty="0">
                <a:latin typeface="Calibri"/>
              </a:rPr>
              <a:t>e uni</a:t>
            </a:r>
            <a:r>
              <a:rPr lang="en-US" sz="1800" b="0" i="0" spc="-46" baseline="0" dirty="0">
                <a:latin typeface="Calibri"/>
              </a:rPr>
              <a:t>f</a:t>
            </a:r>
            <a:r>
              <a:rPr lang="en-US" sz="1800" b="0" i="0" spc="0" baseline="0" dirty="0">
                <a:latin typeface="Calibri"/>
              </a:rPr>
              <a:t>orm 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egi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er file</a:t>
            </a:r>
          </a:p>
        </p:txBody>
      </p:sp>
      <p:sp>
        <p:nvSpPr>
          <p:cNvPr id="303" name="Rectangle 303"/>
          <p:cNvSpPr/>
          <p:nvPr/>
        </p:nvSpPr>
        <p:spPr>
          <a:xfrm>
            <a:off x="243840" y="1984086"/>
            <a:ext cx="2490711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Calibri"/>
              </a:rPr>
              <a:t>2.	Load </a:t>
            </a:r>
            <a:r>
              <a:rPr lang="en-US" sz="1802" b="0" i="0" spc="-33" baseline="0" dirty="0">
                <a:latin typeface="Calibri"/>
              </a:rPr>
              <a:t>s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 a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c</a:t>
            </a:r>
            <a:r>
              <a:rPr lang="en-US" sz="1802" b="0" i="0" spc="-11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i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ect</a:t>
            </a:r>
            <a:r>
              <a:rPr lang="en-US" sz="1802" b="0" i="0" spc="-15" baseline="0" dirty="0">
                <a:latin typeface="Calibri"/>
              </a:rPr>
              <a:t>u</a:t>
            </a:r>
            <a:r>
              <a:rPr lang="en-US" sz="1802" b="0" i="0" spc="-29" baseline="0" dirty="0">
                <a:latin typeface="Calibri"/>
              </a:rPr>
              <a:t>re</a:t>
            </a:r>
          </a:p>
        </p:txBody>
      </p:sp>
      <p:sp>
        <p:nvSpPr>
          <p:cNvPr id="304" name="Rectangle 304"/>
          <p:cNvSpPr/>
          <p:nvPr/>
        </p:nvSpPr>
        <p:spPr>
          <a:xfrm>
            <a:off x="243840" y="2313940"/>
            <a:ext cx="2725369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Calibri"/>
              </a:rPr>
              <a:t>3.	</a:t>
            </a:r>
            <a:r>
              <a:rPr lang="en-US" sz="1800" b="0" i="0" spc="-11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imple </a:t>
            </a:r>
            <a:r>
              <a:rPr lang="en-US" sz="1800" b="0" i="0" spc="-11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dd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essing modes</a:t>
            </a:r>
          </a:p>
        </p:txBody>
      </p:sp>
      <p:sp>
        <p:nvSpPr>
          <p:cNvPr id="305" name="Rectangle 305"/>
          <p:cNvSpPr/>
          <p:nvPr/>
        </p:nvSpPr>
        <p:spPr>
          <a:xfrm>
            <a:off x="243840" y="2642835"/>
            <a:ext cx="3322093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Calibri"/>
              </a:rPr>
              <a:t>4.	</a:t>
            </a:r>
            <a:r>
              <a:rPr lang="en-US" sz="1802" b="0" i="0" spc="-1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du</a:t>
            </a:r>
            <a:r>
              <a:rPr lang="en-US" sz="1802" b="0" i="0" spc="0" baseline="0" dirty="0">
                <a:latin typeface="Calibri"/>
              </a:rPr>
              <a:t>ce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 </a:t>
            </a:r>
            <a:r>
              <a:rPr lang="en-US" sz="1802" b="0" i="0" spc="-11" baseline="0" dirty="0">
                <a:latin typeface="Calibri"/>
              </a:rPr>
              <a:t>nu</a:t>
            </a:r>
            <a:r>
              <a:rPr lang="en-US" sz="1802" b="0" i="0" spc="0" baseline="0" dirty="0">
                <a:latin typeface="Calibri"/>
              </a:rPr>
              <a:t>m</a:t>
            </a:r>
            <a:r>
              <a:rPr lang="en-US" sz="1802" b="0" i="0" spc="-11" baseline="0" dirty="0">
                <a:latin typeface="Calibri"/>
              </a:rPr>
              <a:t>b</a:t>
            </a:r>
            <a:r>
              <a:rPr lang="en-US" sz="1802" b="0" i="0" spc="0" baseline="0" dirty="0">
                <a:latin typeface="Calibri"/>
              </a:rPr>
              <a:t>er of i</a:t>
            </a:r>
            <a:r>
              <a:rPr lang="en-US" sz="1802" b="0" i="0" spc="-15" baseline="0" dirty="0">
                <a:latin typeface="Calibri"/>
              </a:rPr>
              <a:t>n</a:t>
            </a:r>
            <a:r>
              <a:rPr lang="en-US" sz="1802" b="0" i="0" spc="-33" baseline="0" dirty="0">
                <a:latin typeface="Calibri"/>
              </a:rPr>
              <a:t>s</a:t>
            </a:r>
            <a:r>
              <a:rPr lang="en-US" sz="1802" b="0" i="0" spc="0" baseline="0" dirty="0">
                <a:latin typeface="Calibri"/>
              </a:rPr>
              <a:t>tr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ct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ns</a:t>
            </a:r>
          </a:p>
        </p:txBody>
      </p:sp>
      <p:sp>
        <p:nvSpPr>
          <p:cNvPr id="306" name="Rectangle 306"/>
          <p:cNvSpPr/>
          <p:nvPr/>
        </p:nvSpPr>
        <p:spPr>
          <a:xfrm>
            <a:off x="243840" y="2972563"/>
            <a:ext cx="4153433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Calibri"/>
              </a:rPr>
              <a:t>5.	</a:t>
            </a:r>
            <a:r>
              <a:rPr lang="en-US" sz="1800" b="0" i="0" spc="-44" baseline="0" dirty="0">
                <a:latin typeface="Calibri"/>
              </a:rPr>
              <a:t>P</a:t>
            </a:r>
            <a:r>
              <a:rPr lang="en-US" sz="1800" b="0" i="0" spc="0" baseline="0" dirty="0">
                <a:latin typeface="Calibri"/>
              </a:rPr>
              <a:t>er</a:t>
            </a:r>
            <a:r>
              <a:rPr lang="en-US" sz="1800" b="0" i="0" spc="-49" baseline="0" dirty="0">
                <a:latin typeface="Calibri"/>
              </a:rPr>
              <a:t>f</a:t>
            </a:r>
            <a:r>
              <a:rPr lang="en-US" sz="1800" b="0" i="0" spc="0" baseline="0" dirty="0">
                <a:latin typeface="Calibri"/>
              </a:rPr>
              <a:t>orm</a:t>
            </a:r>
            <a:r>
              <a:rPr lang="en-US" sz="1800" b="0" i="0" spc="-11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 simple but po</a:t>
            </a:r>
            <a:r>
              <a:rPr lang="en-US" sz="1800" b="0" i="0" spc="-15" baseline="0" dirty="0">
                <a:latin typeface="Calibri"/>
              </a:rPr>
              <a:t>w</a:t>
            </a:r>
            <a:r>
              <a:rPr lang="en-US" sz="1800" b="0" i="0" spc="0" baseline="0" dirty="0">
                <a:latin typeface="Calibri"/>
              </a:rPr>
              <a:t>erf</a:t>
            </a:r>
            <a:r>
              <a:rPr lang="en-US" sz="1800" b="0" i="0" spc="-11" baseline="0" dirty="0">
                <a:latin typeface="Calibri"/>
              </a:rPr>
              <a:t>u</a:t>
            </a:r>
            <a:r>
              <a:rPr lang="en-US" sz="1800" b="0" i="0" spc="0" baseline="0" dirty="0">
                <a:latin typeface="Calibri"/>
              </a:rPr>
              <a:t>l ope</a:t>
            </a:r>
            <a:r>
              <a:rPr lang="en-US" sz="1800" b="0" i="0" spc="-53" baseline="0" dirty="0">
                <a:latin typeface="Calibri"/>
              </a:rPr>
              <a:t>r</a:t>
            </a:r>
            <a:r>
              <a:rPr lang="en-US" sz="1800" b="0" i="0" spc="-22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tions</a:t>
            </a:r>
          </a:p>
        </p:txBody>
      </p:sp>
      <p:sp>
        <p:nvSpPr>
          <p:cNvPr id="307" name="Rectangle 307"/>
          <p:cNvSpPr/>
          <p:nvPr/>
        </p:nvSpPr>
        <p:spPr>
          <a:xfrm>
            <a:off x="243840" y="3301457"/>
            <a:ext cx="4844185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Calibri"/>
              </a:rPr>
              <a:t>6.	U</a:t>
            </a:r>
            <a:r>
              <a:rPr lang="en-US" sz="1802" b="0" i="0" spc="-17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i</a:t>
            </a:r>
            <a:r>
              <a:rPr lang="en-US" sz="1802" b="0" i="0" spc="-46" baseline="0" dirty="0">
                <a:latin typeface="Calibri"/>
              </a:rPr>
              <a:t>f</a:t>
            </a:r>
            <a:r>
              <a:rPr lang="en-US" sz="1802" b="0" i="0" spc="0" baseline="0" dirty="0">
                <a:latin typeface="Calibri"/>
              </a:rPr>
              <a:t>orm an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 fi</a:t>
            </a:r>
            <a:r>
              <a:rPr lang="en-US" sz="1802" b="0" i="0" spc="-65" baseline="0" dirty="0">
                <a:latin typeface="Calibri"/>
              </a:rPr>
              <a:t>x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 le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-33" baseline="0" dirty="0">
                <a:latin typeface="Calibri"/>
              </a:rPr>
              <a:t>g</a:t>
            </a:r>
            <a:r>
              <a:rPr lang="en-US" sz="1802" b="0" i="0" spc="0" baseline="0" dirty="0">
                <a:latin typeface="Calibri"/>
              </a:rPr>
              <a:t>t</a:t>
            </a:r>
            <a:r>
              <a:rPr lang="en-US" sz="1802" b="0" i="0" spc="-15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 32 </a:t>
            </a:r>
            <a:r>
              <a:rPr lang="en-US" sz="1802" b="0" i="0" spc="-11" baseline="0" dirty="0">
                <a:latin typeface="Calibri"/>
              </a:rPr>
              <a:t>b</a:t>
            </a:r>
            <a:r>
              <a:rPr lang="en-US" sz="1802" b="0" i="0" spc="0" baseline="0" dirty="0">
                <a:latin typeface="Calibri"/>
              </a:rPr>
              <a:t>it i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-33" baseline="0" dirty="0">
                <a:latin typeface="Calibri"/>
              </a:rPr>
              <a:t>s</a:t>
            </a:r>
            <a:r>
              <a:rPr lang="en-US" sz="1802" b="0" i="0" spc="0" baseline="0" dirty="0">
                <a:latin typeface="Calibri"/>
              </a:rPr>
              <a:t>tr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ct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fi</a:t>
            </a:r>
            <a:r>
              <a:rPr lang="en-US" sz="1802" b="0" i="0" spc="-15" baseline="0" dirty="0">
                <a:latin typeface="Calibri"/>
              </a:rPr>
              <a:t>e</a:t>
            </a:r>
            <a:r>
              <a:rPr lang="en-US" sz="1802" b="0" i="0" spc="0" baseline="0" dirty="0">
                <a:latin typeface="Calibri"/>
              </a:rPr>
              <a:t>l</a:t>
            </a:r>
            <a:r>
              <a:rPr lang="en-US" sz="1802" b="0" i="0" spc="-11" baseline="0" dirty="0">
                <a:latin typeface="Calibri"/>
              </a:rPr>
              <a:t>ds</a:t>
            </a:r>
          </a:p>
        </p:txBody>
      </p:sp>
      <p:sp>
        <p:nvSpPr>
          <p:cNvPr id="308" name="Rectangle 308"/>
          <p:cNvSpPr/>
          <p:nvPr/>
        </p:nvSpPr>
        <p:spPr>
          <a:xfrm>
            <a:off x="243840" y="3631185"/>
            <a:ext cx="3391052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Calibri"/>
              </a:rPr>
              <a:t>7.	Th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ee add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ess in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truction </a:t>
            </a:r>
            <a:r>
              <a:rPr lang="en-US" sz="1800" b="0" i="0" spc="-46" baseline="0" dirty="0">
                <a:latin typeface="Calibri"/>
              </a:rPr>
              <a:t>f</a:t>
            </a:r>
            <a:r>
              <a:rPr lang="en-US" sz="1800" b="0" i="0" spc="0" baseline="0" dirty="0">
                <a:latin typeface="Calibri"/>
              </a:rPr>
              <a:t>orm</a:t>
            </a:r>
            <a:r>
              <a:rPr lang="en-US" sz="1800" b="0" i="0" spc="-26" baseline="0" dirty="0">
                <a:latin typeface="Calibri"/>
              </a:rPr>
              <a:t>at</a:t>
            </a:r>
          </a:p>
        </p:txBody>
      </p:sp>
      <p:sp>
        <p:nvSpPr>
          <p:cNvPr id="309" name="Rectangle 309"/>
          <p:cNvSpPr/>
          <p:nvPr/>
        </p:nvSpPr>
        <p:spPr>
          <a:xfrm>
            <a:off x="243840" y="3960079"/>
            <a:ext cx="3027035" cy="274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Calibri"/>
              </a:rPr>
              <a:t>8.	Does 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ot </a:t>
            </a:r>
            <a:r>
              <a:rPr lang="en-US" sz="1802" b="0" i="0" spc="-13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se 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el</a:t>
            </a:r>
            <a:r>
              <a:rPr lang="en-US" sz="1802" b="0" i="0" spc="-24" baseline="0" dirty="0">
                <a:latin typeface="Calibri"/>
              </a:rPr>
              <a:t>a</a:t>
            </a:r>
            <a:r>
              <a:rPr lang="en-US" sz="1802" b="0" i="0" spc="-26" baseline="0" dirty="0">
                <a:latin typeface="Calibri"/>
              </a:rPr>
              <a:t>y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 </a:t>
            </a:r>
            <a:r>
              <a:rPr lang="en-US" sz="1802" b="0" i="0" spc="-11" baseline="0" dirty="0">
                <a:latin typeface="Calibri"/>
              </a:rPr>
              <a:t>b</a:t>
            </a:r>
            <a:r>
              <a:rPr lang="en-US" sz="1802" b="0" i="0" spc="-53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anch</a:t>
            </a:r>
          </a:p>
        </p:txBody>
      </p:sp>
      <p:sp>
        <p:nvSpPr>
          <p:cNvPr id="310" name="Rectangle 310"/>
          <p:cNvSpPr/>
          <p:nvPr/>
        </p:nvSpPr>
        <p:spPr>
          <a:xfrm>
            <a:off x="243840" y="4289933"/>
            <a:ext cx="3498722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Calibri"/>
              </a:rPr>
              <a:t>9.	It has </a:t>
            </a:r>
            <a:r>
              <a:rPr lang="en-US" sz="1800" b="0" i="0" spc="-19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33" baseline="0" dirty="0">
                <a:latin typeface="Calibri"/>
              </a:rPr>
              <a:t>n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31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ol o</a:t>
            </a:r>
            <a:r>
              <a:rPr lang="en-US" sz="1800" b="0" i="0" spc="-22" baseline="0" dirty="0">
                <a:latin typeface="Calibri"/>
              </a:rPr>
              <a:t>v</a:t>
            </a:r>
            <a:r>
              <a:rPr lang="en-US" sz="1800" b="0" i="0" spc="0" baseline="0" dirty="0">
                <a:latin typeface="Calibri"/>
              </a:rPr>
              <a:t>er </a:t>
            </a:r>
            <a:r>
              <a:rPr lang="en-US" sz="1800" b="0" i="0" spc="-13" baseline="0" dirty="0">
                <a:latin typeface="Calibri"/>
              </a:rPr>
              <a:t>A</a:t>
            </a:r>
            <a:r>
              <a:rPr lang="en-US" sz="1800" b="0" i="0" spc="-37" baseline="0" dirty="0">
                <a:latin typeface="Calibri"/>
              </a:rPr>
              <a:t>L</a:t>
            </a:r>
            <a:r>
              <a:rPr lang="en-US" sz="1800" b="0" i="0" spc="0" baseline="0" dirty="0">
                <a:latin typeface="Calibri"/>
              </a:rPr>
              <a:t>U and shif</a:t>
            </a:r>
            <a:r>
              <a:rPr lang="en-US" sz="1800" b="0" i="0" spc="-24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er</a:t>
            </a:r>
          </a:p>
        </p:txBody>
      </p:sp>
      <p:sp>
        <p:nvSpPr>
          <p:cNvPr id="311" name="Rectangle 311"/>
          <p:cNvSpPr/>
          <p:nvPr/>
        </p:nvSpPr>
        <p:spPr>
          <a:xfrm>
            <a:off x="243840" y="4618828"/>
            <a:ext cx="6333107" cy="60404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0" i="0" spc="0" baseline="0" dirty="0">
                <a:latin typeface="Calibri"/>
              </a:rPr>
              <a:t>10</a:t>
            </a:r>
            <a:r>
              <a:rPr lang="en-US" sz="1802" b="0" i="0" spc="436" baseline="0" dirty="0">
                <a:latin typeface="Calibri"/>
              </a:rPr>
              <a:t>.</a:t>
            </a:r>
            <a:r>
              <a:rPr lang="en-US" sz="1802" b="0" i="0" spc="-11" baseline="0" dirty="0">
                <a:latin typeface="Calibri"/>
              </a:rPr>
              <a:t>Supp</a:t>
            </a:r>
            <a:r>
              <a:rPr lang="en-US" sz="1802" b="0" i="0" spc="0" baseline="0" dirty="0">
                <a:latin typeface="Calibri"/>
              </a:rPr>
              <a:t>orts au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o i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c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eme</a:t>
            </a:r>
            <a:r>
              <a:rPr lang="en-US" sz="1802" b="0" i="0" spc="-35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t an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 au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o dec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eme</a:t>
            </a:r>
            <a:r>
              <a:rPr lang="en-US" sz="1802" b="0" i="0" spc="-35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t ad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essi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g mo</a:t>
            </a:r>
            <a:r>
              <a:rPr lang="en-US" sz="1802" b="0" i="0" spc="-11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es</a:t>
            </a:r>
          </a:p>
          <a:p>
            <a:pPr marL="0">
              <a:lnSpc>
                <a:spcPts val="2593"/>
              </a:lnSpc>
            </a:pPr>
            <a:r>
              <a:rPr lang="en-US" sz="1800" b="0" i="0" spc="0" baseline="0" dirty="0">
                <a:latin typeface="Calibri"/>
              </a:rPr>
              <a:t>11</a:t>
            </a:r>
            <a:r>
              <a:rPr lang="en-US" sz="1800" b="0" i="0" spc="436" baseline="0" dirty="0">
                <a:latin typeface="Calibri"/>
              </a:rPr>
              <a:t>.</a:t>
            </a:r>
            <a:r>
              <a:rPr lang="en-US" sz="1800" b="0" i="0" spc="0" baseline="0" dirty="0">
                <a:latin typeface="Calibri"/>
              </a:rPr>
              <a:t>Load and </a:t>
            </a:r>
            <a:r>
              <a:rPr lang="en-US" sz="1800" b="0" i="0" spc="-11" baseline="0" dirty="0">
                <a:latin typeface="Calibri"/>
              </a:rPr>
              <a:t>S</a:t>
            </a:r>
            <a:r>
              <a:rPr lang="en-US" sz="1800" b="0" i="0" spc="-28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 multiple in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tructions</a:t>
            </a:r>
          </a:p>
        </p:txBody>
      </p:sp>
      <p:sp>
        <p:nvSpPr>
          <p:cNvPr id="312" name="Rectangle 312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388863-1AF9-47D1-A59B-FEC3FB205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475BE281-E49E-C001-2F94-68867084D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855A8214-EB87-E33F-321F-F8A33B8B8C6A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D66D85B-03EC-5719-85BC-3F48C23961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67BE26B7-AA51-DEE6-13CA-5A0913E045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D5B7D8-6F7C-5682-2714-25E344A4DE45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CE6AE-B546-6C82-BC81-40F885FF292D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8D91578-2AE1-96BA-B434-D5DF3A41476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84DA461-CD0B-937A-5A97-1A836385B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3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" y="1600200"/>
            <a:ext cx="8772143" cy="4724400"/>
          </a:xfrm>
          <a:prstGeom prst="rect">
            <a:avLst/>
          </a:prstGeom>
          <a:noFill/>
        </p:spPr>
      </p:pic>
      <p:sp>
        <p:nvSpPr>
          <p:cNvPr id="315" name="Freeform 315"/>
          <p:cNvSpPr/>
          <p:nvPr/>
        </p:nvSpPr>
        <p:spPr>
          <a:xfrm>
            <a:off x="1193943" y="1401143"/>
            <a:ext cx="4465319" cy="36577"/>
          </a:xfrm>
          <a:custGeom>
            <a:avLst/>
            <a:gdLst/>
            <a:ahLst/>
            <a:cxnLst/>
            <a:rect l="0" t="0" r="0" b="0"/>
            <a:pathLst>
              <a:path w="4465319" h="36577">
                <a:moveTo>
                  <a:pt x="0" y="0"/>
                </a:moveTo>
                <a:lnTo>
                  <a:pt x="1116329" y="0"/>
                </a:lnTo>
                <a:lnTo>
                  <a:pt x="2232660" y="0"/>
                </a:lnTo>
                <a:lnTo>
                  <a:pt x="3348989" y="0"/>
                </a:lnTo>
                <a:lnTo>
                  <a:pt x="4465319" y="0"/>
                </a:lnTo>
                <a:lnTo>
                  <a:pt x="4465319" y="36577"/>
                </a:lnTo>
                <a:lnTo>
                  <a:pt x="3348989" y="36577"/>
                </a:lnTo>
                <a:lnTo>
                  <a:pt x="2232660" y="36577"/>
                </a:lnTo>
                <a:lnTo>
                  <a:pt x="1116329" y="36577"/>
                </a:lnTo>
                <a:lnTo>
                  <a:pt x="0" y="36577"/>
                </a:lnTo>
                <a:close/>
                <a:moveTo>
                  <a:pt x="5090160" y="5486400"/>
                </a:moveTo>
              </a:path>
            </a:pathLst>
          </a:custGeom>
          <a:solidFill>
            <a:srgbClr val="FF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16" name="Rectangle 31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37</a:t>
            </a:r>
          </a:p>
        </p:txBody>
      </p:sp>
      <p:sp>
        <p:nvSpPr>
          <p:cNvPr id="317" name="Rectangle 317"/>
          <p:cNvSpPr/>
          <p:nvPr/>
        </p:nvSpPr>
        <p:spPr>
          <a:xfrm>
            <a:off x="1212027" y="901653"/>
            <a:ext cx="4467748" cy="5065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F</a:t>
            </a:r>
            <a:r>
              <a:rPr lang="en-US" sz="3002" b="1" i="0" spc="-19" baseline="0" dirty="0">
                <a:solidFill>
                  <a:srgbClr val="FF0000"/>
                </a:solidFill>
                <a:latin typeface="Times New Roman"/>
              </a:rPr>
              <a:t>e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atu</a:t>
            </a:r>
            <a:r>
              <a:rPr lang="en-US" sz="3002" b="1" i="0" spc="-61" baseline="0" dirty="0">
                <a:solidFill>
                  <a:srgbClr val="FF0000"/>
                </a:solidFill>
                <a:latin typeface="Times New Roman"/>
              </a:rPr>
              <a:t>r</a:t>
            </a:r>
            <a:r>
              <a:rPr lang="en-US" sz="3002" b="1" i="0" spc="-13" baseline="0" dirty="0">
                <a:solidFill>
                  <a:srgbClr val="FF0000"/>
                </a:solidFill>
                <a:latin typeface="Times New Roman"/>
              </a:rPr>
              <a:t>e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s of</a:t>
            </a:r>
            <a:r>
              <a:rPr lang="en-US" sz="3002" b="1" i="0" spc="-196" baseline="0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lang="en-US" sz="3002" b="1" i="0" spc="-13" baseline="0" dirty="0">
                <a:solidFill>
                  <a:srgbClr val="FF0000"/>
                </a:solidFill>
                <a:latin typeface="Times New Roman"/>
              </a:rPr>
              <a:t>R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M p</a:t>
            </a:r>
            <a:r>
              <a:rPr lang="en-US" sz="3002" b="1" i="0" spc="-61" baseline="0" dirty="0">
                <a:solidFill>
                  <a:srgbClr val="FF0000"/>
                </a:solidFill>
                <a:latin typeface="Times New Roman"/>
              </a:rPr>
              <a:t>r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o</a:t>
            </a:r>
            <a:r>
              <a:rPr lang="en-US" sz="3002" b="1" i="0" spc="-13" baseline="0" dirty="0">
                <a:solidFill>
                  <a:srgbClr val="FF0000"/>
                </a:solidFill>
                <a:latin typeface="Times New Roman"/>
              </a:rPr>
              <a:t>ce</a:t>
            </a:r>
            <a:r>
              <a:rPr lang="en-US" sz="3002" b="1" i="0" spc="0" baseline="0" dirty="0">
                <a:solidFill>
                  <a:srgbClr val="FF0000"/>
                </a:solidFill>
                <a:latin typeface="Times New Roman"/>
              </a:rPr>
              <a:t>ssor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849277-A024-1F87-F38E-0AFB605A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B97A1DE-A412-00CA-F893-DCDFFC27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198120" y="85701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B6732EE-BDBC-6D28-CA32-1C45D2D84AFD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AD42D4FF-02AB-1D3E-E4F5-E6C3B908E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F67AA2CE-F80E-E37E-FCAD-E08A0C3131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9039CA3-AA7E-1462-2D58-CEE4BBBFECD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72D66-2369-8370-19DE-53B29B4BA0CE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32B7C04-C2CF-43FA-AD8A-3B3A84614BCD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877CB56-8AF4-4C6E-8CEA-726D64B17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Picture 31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027177"/>
            <a:ext cx="4934711" cy="5449823"/>
          </a:xfrm>
          <a:prstGeom prst="rect">
            <a:avLst/>
          </a:prstGeom>
          <a:noFill/>
        </p:spPr>
      </p:pic>
      <p:sp>
        <p:nvSpPr>
          <p:cNvPr id="320" name="Freeform 320"/>
          <p:cNvSpPr/>
          <p:nvPr/>
        </p:nvSpPr>
        <p:spPr>
          <a:xfrm>
            <a:off x="2987039" y="995935"/>
            <a:ext cx="2898649" cy="24383"/>
          </a:xfrm>
          <a:custGeom>
            <a:avLst/>
            <a:gdLst/>
            <a:ahLst/>
            <a:cxnLst/>
            <a:rect l="0" t="0" r="0" b="0"/>
            <a:pathLst>
              <a:path w="2898649" h="24383">
                <a:moveTo>
                  <a:pt x="0" y="0"/>
                </a:moveTo>
                <a:lnTo>
                  <a:pt x="724663" y="0"/>
                </a:lnTo>
                <a:lnTo>
                  <a:pt x="1449325" y="0"/>
                </a:lnTo>
                <a:lnTo>
                  <a:pt x="2173987" y="0"/>
                </a:lnTo>
                <a:lnTo>
                  <a:pt x="2898649" y="0"/>
                </a:lnTo>
                <a:lnTo>
                  <a:pt x="2898649" y="24383"/>
                </a:lnTo>
                <a:lnTo>
                  <a:pt x="2173987" y="24383"/>
                </a:lnTo>
                <a:lnTo>
                  <a:pt x="1449325" y="24383"/>
                </a:lnTo>
                <a:lnTo>
                  <a:pt x="724663" y="24383"/>
                </a:lnTo>
                <a:lnTo>
                  <a:pt x="0" y="24383"/>
                </a:lnTo>
                <a:close/>
                <a:moveTo>
                  <a:pt x="2875026" y="5862065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21" name="Rectangle 321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38</a:t>
            </a:r>
          </a:p>
        </p:txBody>
      </p:sp>
      <p:sp>
        <p:nvSpPr>
          <p:cNvPr id="322" name="Rectangle 322"/>
          <p:cNvSpPr/>
          <p:nvPr/>
        </p:nvSpPr>
        <p:spPr>
          <a:xfrm>
            <a:off x="2987929" y="713854"/>
            <a:ext cx="2900452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-28" baseline="0" dirty="0">
                <a:latin typeface="Arial"/>
              </a:rPr>
              <a:t>A</a:t>
            </a:r>
            <a:r>
              <a:rPr lang="en-US" sz="1802" b="1" i="0" spc="0" baseline="0" dirty="0">
                <a:latin typeface="Arial"/>
              </a:rPr>
              <a:t>RM Core</a:t>
            </a:r>
            <a:r>
              <a:rPr lang="en-US" sz="1802" b="1" i="0" spc="-22" baseline="0" dirty="0">
                <a:latin typeface="Arial"/>
              </a:rPr>
              <a:t> </a:t>
            </a:r>
            <a:r>
              <a:rPr lang="en-US" sz="1802" b="1" i="0" spc="0" baseline="0" dirty="0">
                <a:latin typeface="Arial"/>
              </a:rPr>
              <a:t>data</a:t>
            </a:r>
            <a:r>
              <a:rPr lang="en-US" sz="1802" b="1" i="0" spc="-22" baseline="0" dirty="0">
                <a:latin typeface="Arial"/>
              </a:rPr>
              <a:t> </a:t>
            </a:r>
            <a:r>
              <a:rPr lang="en-US" sz="1802" b="1" i="0" spc="0" baseline="0" dirty="0">
                <a:latin typeface="Arial"/>
              </a:rPr>
              <a:t>flow</a:t>
            </a:r>
            <a:r>
              <a:rPr lang="en-US" sz="1802" b="1" i="0" spc="-46" baseline="0" dirty="0">
                <a:latin typeface="Arial"/>
              </a:rPr>
              <a:t> </a:t>
            </a:r>
            <a:r>
              <a:rPr lang="en-US" sz="1802" b="1" i="0" spc="0" baseline="0" dirty="0">
                <a:latin typeface="Arial"/>
              </a:rPr>
              <a:t>model</a:t>
            </a:r>
          </a:p>
        </p:txBody>
      </p:sp>
      <p:sp>
        <p:nvSpPr>
          <p:cNvPr id="323" name="Rectangle 323"/>
          <p:cNvSpPr/>
          <p:nvPr/>
        </p:nvSpPr>
        <p:spPr>
          <a:xfrm>
            <a:off x="6189598" y="5297738"/>
            <a:ext cx="2852656" cy="2736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0" i="0" spc="-21" baseline="0" dirty="0">
                <a:latin typeface="Arial"/>
              </a:rPr>
              <a:t>M</a:t>
            </a:r>
            <a:r>
              <a:rPr lang="en-US" sz="1610" b="0" i="0" spc="0" baseline="0" dirty="0">
                <a:latin typeface="Arial"/>
              </a:rPr>
              <a:t>ultipl</a:t>
            </a:r>
            <a:r>
              <a:rPr lang="en-US" sz="1610" b="0" i="0" spc="-12" baseline="0" dirty="0">
                <a:latin typeface="Arial"/>
              </a:rPr>
              <a:t>y</a:t>
            </a:r>
            <a:r>
              <a:rPr lang="en-US" sz="1610" b="0" i="0" spc="-87" baseline="0" dirty="0">
                <a:latin typeface="Arial"/>
              </a:rPr>
              <a:t> </a:t>
            </a:r>
            <a:r>
              <a:rPr lang="en-US" sz="1610" b="0" i="0" spc="0" baseline="0" dirty="0">
                <a:latin typeface="Arial"/>
              </a:rPr>
              <a:t>Accumulate</a:t>
            </a:r>
            <a:r>
              <a:rPr lang="en-US" sz="1610" b="0" i="0" spc="-87" baseline="0" dirty="0">
                <a:latin typeface="Arial"/>
              </a:rPr>
              <a:t> </a:t>
            </a:r>
            <a:r>
              <a:rPr lang="en-US" sz="1610" b="0" i="0" spc="-12" baseline="0" dirty="0">
                <a:latin typeface="Arial"/>
              </a:rPr>
              <a:t>U</a:t>
            </a:r>
            <a:r>
              <a:rPr lang="en-US" sz="1610" b="0" i="0" spc="0" baseline="0" dirty="0">
                <a:latin typeface="Arial"/>
              </a:rPr>
              <a:t>nit</a:t>
            </a:r>
            <a:r>
              <a:rPr lang="en-US" sz="1610" b="0" i="0" spc="-17" baseline="0" dirty="0">
                <a:latin typeface="Arial"/>
              </a:rPr>
              <a:t> </a:t>
            </a:r>
            <a:r>
              <a:rPr lang="en-US" sz="1610" b="0" i="0" spc="0" baseline="0" dirty="0">
                <a:latin typeface="Arial"/>
              </a:rPr>
              <a:t>(</a:t>
            </a:r>
            <a:r>
              <a:rPr lang="en-US" sz="1610" b="0" i="0" spc="-21" baseline="0" dirty="0">
                <a:latin typeface="Arial"/>
              </a:rPr>
              <a:t>M</a:t>
            </a:r>
            <a:r>
              <a:rPr lang="en-US" sz="1610" b="0" i="0" spc="0" baseline="0" dirty="0">
                <a:latin typeface="Arial"/>
              </a:rPr>
              <a:t>A</a:t>
            </a:r>
            <a:r>
              <a:rPr lang="en-US" sz="1610" b="0" i="0" spc="-12" baseline="0" dirty="0">
                <a:latin typeface="Arial"/>
              </a:rPr>
              <a:t>C)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9CB9C7-EAFB-42C0-38CA-ECA2B672E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81647F75-6B62-DEAF-6511-1FA534386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57B397FD-A8E1-4F19-1420-8360054DD60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478882B-3BF3-18C8-2A91-96CF187BC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2D7E2B1-013B-BEF6-50BC-4440FB190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4F2E3F4-DD80-FB29-6ABF-3051DB4D3338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51D91-9A9B-769D-745D-ACEFF25CCA9D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9FBD43E-E124-D402-E63B-B2E66937A7EA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173ADD4-7784-37C5-DF27-6A701C4A0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CA3EE52-F6EC-41B3-3DEA-111E8E2FC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847" y="4101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Picture 3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914401"/>
            <a:ext cx="1447800" cy="5650991"/>
          </a:xfrm>
          <a:prstGeom prst="rect">
            <a:avLst/>
          </a:prstGeom>
          <a:noFill/>
        </p:spPr>
      </p:pic>
      <p:sp>
        <p:nvSpPr>
          <p:cNvPr id="326" name="Freeform 326"/>
          <p:cNvSpPr/>
          <p:nvPr/>
        </p:nvSpPr>
        <p:spPr>
          <a:xfrm>
            <a:off x="3722115" y="1104647"/>
            <a:ext cx="1475232" cy="30480"/>
          </a:xfrm>
          <a:custGeom>
            <a:avLst/>
            <a:gdLst/>
            <a:ahLst/>
            <a:cxnLst/>
            <a:rect l="0" t="0" r="0" b="0"/>
            <a:pathLst>
              <a:path w="1475232" h="30480">
                <a:moveTo>
                  <a:pt x="0" y="0"/>
                </a:moveTo>
                <a:lnTo>
                  <a:pt x="368808" y="0"/>
                </a:lnTo>
                <a:lnTo>
                  <a:pt x="737617" y="0"/>
                </a:lnTo>
                <a:lnTo>
                  <a:pt x="1106425" y="0"/>
                </a:lnTo>
                <a:lnTo>
                  <a:pt x="1475232" y="0"/>
                </a:lnTo>
                <a:lnTo>
                  <a:pt x="1475232" y="30480"/>
                </a:lnTo>
                <a:lnTo>
                  <a:pt x="1106425" y="30480"/>
                </a:lnTo>
                <a:lnTo>
                  <a:pt x="737617" y="30480"/>
                </a:lnTo>
                <a:lnTo>
                  <a:pt x="368808" y="30480"/>
                </a:lnTo>
                <a:lnTo>
                  <a:pt x="0" y="30480"/>
                </a:lnTo>
                <a:close/>
                <a:moveTo>
                  <a:pt x="2031238" y="5753353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27" name="Rectangle 32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39</a:t>
            </a:r>
          </a:p>
        </p:txBody>
      </p:sp>
      <p:sp>
        <p:nvSpPr>
          <p:cNvPr id="328" name="Rectangle 328"/>
          <p:cNvSpPr/>
          <p:nvPr/>
        </p:nvSpPr>
        <p:spPr>
          <a:xfrm>
            <a:off x="3723385" y="727812"/>
            <a:ext cx="1476755" cy="4078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latin typeface="Arial"/>
              </a:rPr>
              <a:t>Registers </a:t>
            </a:r>
          </a:p>
        </p:txBody>
      </p:sp>
      <p:sp>
        <p:nvSpPr>
          <p:cNvPr id="329" name="Rectangle 329"/>
          <p:cNvSpPr/>
          <p:nvPr/>
        </p:nvSpPr>
        <p:spPr>
          <a:xfrm>
            <a:off x="2606929" y="1767112"/>
            <a:ext cx="6143725" cy="515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-23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445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ar</a:t>
            </a:r>
            <a:r>
              <a:rPr lang="en-US" sz="1607" b="0" i="0" spc="439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u</a:t>
            </a:r>
            <a:r>
              <a:rPr lang="en-US" sz="1607" b="0" i="0" spc="468" baseline="0" dirty="0">
                <a:latin typeface="Times New Roman"/>
              </a:rPr>
              <a:t>p</a:t>
            </a:r>
            <a:r>
              <a:rPr lang="en-US" sz="1607" b="0" i="0" spc="0" baseline="0" dirty="0">
                <a:latin typeface="Times New Roman"/>
              </a:rPr>
              <a:t>t</a:t>
            </a:r>
            <a:r>
              <a:rPr lang="en-US" sz="1607" b="0" i="0" spc="419" baseline="0" dirty="0">
                <a:latin typeface="Times New Roman"/>
              </a:rPr>
              <a:t>o</a:t>
            </a:r>
            <a:r>
              <a:rPr lang="en-US" sz="1607" b="1" i="0" spc="0" baseline="0" dirty="0">
                <a:latin typeface="Times New Roman"/>
              </a:rPr>
              <a:t>1</a:t>
            </a:r>
            <a:r>
              <a:rPr lang="en-US" sz="1607" b="1" i="0" spc="467" baseline="0" dirty="0">
                <a:latin typeface="Times New Roman"/>
              </a:rPr>
              <a:t>8</a:t>
            </a:r>
            <a:r>
              <a:rPr lang="en-US" sz="1607" b="0" i="0" spc="-18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cti</a:t>
            </a:r>
            <a:r>
              <a:rPr lang="en-US" sz="1607" b="0" i="0" spc="-12" baseline="0" dirty="0">
                <a:latin typeface="Times New Roman"/>
              </a:rPr>
              <a:t>v</a:t>
            </a:r>
            <a:r>
              <a:rPr lang="en-US" sz="1607" b="0" i="0" spc="440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7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gisters</a:t>
            </a:r>
            <a:r>
              <a:rPr lang="en-US" sz="1607" b="0" i="0" spc="440" baseline="0" dirty="0">
                <a:latin typeface="Times New Roman"/>
              </a:rPr>
              <a:t>:</a:t>
            </a:r>
            <a:r>
              <a:rPr lang="en-US" sz="1607" b="1" i="0" spc="0" baseline="0" dirty="0">
                <a:latin typeface="Times New Roman"/>
              </a:rPr>
              <a:t>1</a:t>
            </a:r>
            <a:r>
              <a:rPr lang="en-US" sz="1607" b="1" i="0" spc="446" baseline="0" dirty="0">
                <a:latin typeface="Times New Roman"/>
              </a:rPr>
              <a:t>6</a:t>
            </a:r>
            <a:r>
              <a:rPr lang="en-US" sz="1607" b="0" i="0" spc="0" baseline="0" dirty="0">
                <a:latin typeface="Times New Roman"/>
              </a:rPr>
              <a:t>da</a:t>
            </a:r>
            <a:r>
              <a:rPr lang="en-US" sz="1607" b="0" i="0" spc="-15" baseline="0" dirty="0">
                <a:latin typeface="Times New Roman"/>
              </a:rPr>
              <a:t>t</a:t>
            </a:r>
            <a:r>
              <a:rPr lang="en-US" sz="1607" b="0" i="0" spc="465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458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an</a:t>
            </a:r>
            <a:r>
              <a:rPr lang="en-US" sz="1607" b="0" i="0" spc="447" baseline="0" dirty="0">
                <a:latin typeface="Times New Roman"/>
              </a:rPr>
              <a:t>d</a:t>
            </a:r>
            <a:r>
              <a:rPr lang="en-US" sz="1607" b="1" i="0" spc="444" baseline="0" dirty="0">
                <a:latin typeface="Times New Roman"/>
              </a:rPr>
              <a:t>2</a:t>
            </a:r>
            <a:r>
              <a:rPr lang="en-US" sz="1607" b="0" i="0" spc="0" baseline="0" dirty="0">
                <a:latin typeface="Times New Roman"/>
              </a:rPr>
              <a:t>proc</a:t>
            </a:r>
            <a:r>
              <a:rPr lang="en-US" sz="1607" b="0" i="0" spc="-17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sso</a:t>
            </a:r>
            <a:r>
              <a:rPr lang="en-US" sz="1607" b="0" i="0" spc="436" baseline="0" dirty="0">
                <a:latin typeface="Times New Roman"/>
              </a:rPr>
              <a:t>r</a:t>
            </a:r>
            <a:r>
              <a:rPr lang="en-US" sz="1607" b="0" i="0" spc="0" baseline="0" dirty="0">
                <a:latin typeface="Times New Roman"/>
              </a:rPr>
              <a:t>status</a:t>
            </a:r>
          </a:p>
          <a:p>
            <a:pPr marL="0">
              <a:lnSpc>
                <a:spcPts val="1920"/>
              </a:lnSpc>
            </a:pPr>
            <a:r>
              <a:rPr lang="en-US" sz="1610" b="0" i="0" spc="0" baseline="0" dirty="0">
                <a:latin typeface="Times New Roman"/>
              </a:rPr>
              <a:t>r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g</a:t>
            </a:r>
            <a:r>
              <a:rPr lang="en-US" sz="1610" b="0" i="0" spc="0" baseline="0" dirty="0">
                <a:latin typeface="Times New Roman"/>
              </a:rPr>
              <a:t>ist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rs</a:t>
            </a:r>
            <a:r>
              <a:rPr lang="en-US" sz="1610" b="0" i="0" spc="413" baseline="0" dirty="0">
                <a:latin typeface="Times New Roman"/>
              </a:rPr>
              <a:t>.</a:t>
            </a:r>
            <a:r>
              <a:rPr lang="en-US" sz="1610" b="0" i="0" spc="-25" baseline="0" dirty="0">
                <a:latin typeface="Times New Roman"/>
              </a:rPr>
              <a:t>T</a:t>
            </a:r>
            <a:r>
              <a:rPr lang="en-US" sz="1610" b="0" i="0" spc="0" baseline="0" dirty="0">
                <a:latin typeface="Times New Roman"/>
              </a:rPr>
              <a:t>h</a:t>
            </a:r>
            <a:r>
              <a:rPr lang="en-US" sz="1610" b="0" i="0" spc="414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dat</a:t>
            </a:r>
            <a:r>
              <a:rPr lang="en-US" sz="1610" b="0" i="0" spc="371" baseline="0" dirty="0">
                <a:latin typeface="Times New Roman"/>
              </a:rPr>
              <a:t>a</a:t>
            </a:r>
            <a:r>
              <a:rPr lang="en-US" sz="1610" b="0" i="0" spc="0" baseline="0" dirty="0">
                <a:latin typeface="Times New Roman"/>
              </a:rPr>
              <a:t>r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g</a:t>
            </a:r>
            <a:r>
              <a:rPr lang="en-US" sz="1610" b="0" i="0" spc="0" baseline="0" dirty="0">
                <a:latin typeface="Times New Roman"/>
              </a:rPr>
              <a:t>ist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r</a:t>
            </a:r>
            <a:r>
              <a:rPr lang="en-US" sz="1610" b="0" i="0" spc="434" baseline="0" dirty="0">
                <a:latin typeface="Times New Roman"/>
              </a:rPr>
              <a:t>s</a:t>
            </a:r>
            <a:r>
              <a:rPr lang="en-US" sz="1610" b="0" i="0" spc="0" baseline="0" dirty="0">
                <a:latin typeface="Times New Roman"/>
              </a:rPr>
              <a:t>ar</a:t>
            </a:r>
            <a:r>
              <a:rPr lang="en-US" sz="1610" b="0" i="0" spc="414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v</a:t>
            </a:r>
            <a:r>
              <a:rPr lang="en-US" sz="1610" b="0" i="0" spc="0" baseline="0" dirty="0">
                <a:latin typeface="Times New Roman"/>
              </a:rPr>
              <a:t>isib</a:t>
            </a:r>
            <a:r>
              <a:rPr lang="en-US" sz="1610" b="0" i="0" spc="-17" baseline="0" dirty="0">
                <a:latin typeface="Times New Roman"/>
              </a:rPr>
              <a:t>l</a:t>
            </a:r>
            <a:r>
              <a:rPr lang="en-US" sz="1610" b="0" i="0" spc="396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t</a:t>
            </a:r>
            <a:r>
              <a:rPr lang="en-US" sz="1610" b="0" i="0" spc="394" baseline="0" dirty="0">
                <a:latin typeface="Times New Roman"/>
              </a:rPr>
              <a:t>o</a:t>
            </a: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367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pr</a:t>
            </a:r>
            <a:r>
              <a:rPr lang="en-US" sz="1610" b="0" i="0" spc="-13" baseline="0" dirty="0">
                <a:latin typeface="Times New Roman"/>
              </a:rPr>
              <a:t>og</a:t>
            </a:r>
            <a:r>
              <a:rPr lang="en-US" sz="1610" b="0" i="0" spc="0" baseline="0" dirty="0">
                <a:latin typeface="Times New Roman"/>
              </a:rPr>
              <a:t>ramm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451" baseline="0" dirty="0">
                <a:latin typeface="Times New Roman"/>
              </a:rPr>
              <a:t>r</a:t>
            </a:r>
            <a:r>
              <a:rPr lang="en-US" sz="1610" b="0" i="0" spc="0" baseline="0" dirty="0">
                <a:latin typeface="Times New Roman"/>
              </a:rPr>
              <a:t>a</a:t>
            </a:r>
            <a:r>
              <a:rPr lang="en-US" sz="1610" b="0" i="0" spc="384" baseline="0" dirty="0">
                <a:latin typeface="Times New Roman"/>
              </a:rPr>
              <a:t>s</a:t>
            </a:r>
            <a:r>
              <a:rPr lang="en-US" sz="1610" b="1" i="1" spc="0" baseline="0" dirty="0">
                <a:latin typeface="Times New Roman"/>
              </a:rPr>
              <a:t>r</a:t>
            </a:r>
            <a:r>
              <a:rPr lang="en-US" sz="1610" b="1" i="1" spc="394" baseline="0" dirty="0">
                <a:latin typeface="Times New Roman"/>
              </a:rPr>
              <a:t>0</a:t>
            </a:r>
            <a:r>
              <a:rPr lang="en-US" sz="1610" b="0" i="0" spc="0" baseline="0" dirty="0">
                <a:latin typeface="Times New Roman"/>
              </a:rPr>
              <a:t>t</a:t>
            </a:r>
            <a:r>
              <a:rPr lang="en-US" sz="1610" b="0" i="0" spc="394" baseline="0" dirty="0">
                <a:latin typeface="Times New Roman"/>
              </a:rPr>
              <a:t>o</a:t>
            </a:r>
            <a:r>
              <a:rPr lang="en-US" sz="1610" b="0" i="1" spc="0" baseline="0" dirty="0">
                <a:latin typeface="Times New Roman"/>
              </a:rPr>
              <a:t>r</a:t>
            </a:r>
            <a:r>
              <a:rPr lang="en-US" sz="1610" b="1" i="1" spc="0" baseline="0" dirty="0">
                <a:latin typeface="Times New Roman"/>
              </a:rPr>
              <a:t>15</a:t>
            </a:r>
            <a:r>
              <a:rPr lang="en-US" sz="1610" b="0" i="1" spc="0" baseline="0" dirty="0">
                <a:latin typeface="Times New Roman"/>
              </a:rPr>
              <a:t>.</a:t>
            </a:r>
          </a:p>
        </p:txBody>
      </p:sp>
      <p:sp>
        <p:nvSpPr>
          <p:cNvPr id="330" name="Rectangle 330"/>
          <p:cNvSpPr/>
          <p:nvPr/>
        </p:nvSpPr>
        <p:spPr>
          <a:xfrm>
            <a:off x="2606929" y="2499013"/>
            <a:ext cx="6141778" cy="10031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-23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704" baseline="0" dirty="0">
                <a:latin typeface="Times New Roman"/>
              </a:rPr>
              <a:t>e</a:t>
            </a:r>
            <a:r>
              <a:rPr lang="en-US" sz="1607" b="0" i="0" spc="-31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706" baseline="0" dirty="0">
                <a:latin typeface="Times New Roman"/>
              </a:rPr>
              <a:t>M</a:t>
            </a:r>
            <a:r>
              <a:rPr lang="en-US" sz="1607" b="0" i="0" spc="0" baseline="0" dirty="0">
                <a:latin typeface="Times New Roman"/>
              </a:rPr>
              <a:t>pr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c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ss</a:t>
            </a:r>
            <a:r>
              <a:rPr lang="en-US" sz="1607" b="0" i="0" spc="-15" baseline="0" dirty="0">
                <a:latin typeface="Times New Roman"/>
              </a:rPr>
              <a:t>o</a:t>
            </a:r>
            <a:r>
              <a:rPr lang="en-US" sz="1607" b="0" i="0" spc="717" baseline="0" dirty="0">
                <a:latin typeface="Times New Roman"/>
              </a:rPr>
              <a:t>r</a:t>
            </a:r>
            <a:r>
              <a:rPr lang="en-US" sz="1607" b="0" i="0" spc="0" baseline="0" dirty="0">
                <a:latin typeface="Times New Roman"/>
              </a:rPr>
              <a:t>ha</a:t>
            </a:r>
            <a:r>
              <a:rPr lang="en-US" sz="1607" b="0" i="0" spc="698" baseline="0" dirty="0">
                <a:latin typeface="Times New Roman"/>
              </a:rPr>
              <a:t>s</a:t>
            </a:r>
            <a:r>
              <a:rPr lang="en-US" sz="1607" b="0" i="0" spc="-13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hr</a:t>
            </a:r>
            <a:r>
              <a:rPr lang="en-US" sz="1607" b="0" i="0" spc="-17" baseline="0" dirty="0">
                <a:latin typeface="Times New Roman"/>
              </a:rPr>
              <a:t>e</a:t>
            </a:r>
            <a:r>
              <a:rPr lang="en-US" sz="1607" b="0" i="0" spc="696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724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assi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713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t</a:t>
            </a:r>
            <a:r>
              <a:rPr lang="en-US" sz="1607" b="0" i="0" spc="683" baseline="0" dirty="0">
                <a:latin typeface="Times New Roman"/>
              </a:rPr>
              <a:t>o</a:t>
            </a:r>
            <a:r>
              <a:rPr lang="en-US" sz="1607" b="0" i="0" spc="702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par</a:t>
            </a:r>
            <a:r>
              <a:rPr lang="en-US" sz="1607" b="0" i="0" spc="-15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-18" baseline="0" dirty="0">
                <a:latin typeface="Times New Roman"/>
              </a:rPr>
              <a:t>c</a:t>
            </a:r>
            <a:r>
              <a:rPr lang="en-US" sz="1607" b="0" i="0" spc="0" baseline="0" dirty="0">
                <a:latin typeface="Times New Roman"/>
              </a:rPr>
              <a:t>u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722" baseline="0" dirty="0">
                <a:latin typeface="Times New Roman"/>
              </a:rPr>
              <a:t>r</a:t>
            </a:r>
            <a:r>
              <a:rPr lang="en-US" sz="1607" b="0" i="0" spc="0" baseline="0" dirty="0">
                <a:latin typeface="Times New Roman"/>
              </a:rPr>
              <a:t>ta</a:t>
            </a:r>
            <a:r>
              <a:rPr lang="en-US" sz="1607" b="0" i="0" spc="-26" baseline="0" dirty="0">
                <a:latin typeface="Times New Roman"/>
              </a:rPr>
              <a:t>s</a:t>
            </a:r>
            <a:r>
              <a:rPr lang="en-US" sz="1607" b="0" i="0" spc="712" baseline="0" dirty="0">
                <a:latin typeface="Times New Roman"/>
              </a:rPr>
              <a:t>k</a:t>
            </a:r>
            <a:r>
              <a:rPr lang="en-US" sz="1607" b="0" i="0" spc="-12" baseline="0" dirty="0">
                <a:latin typeface="Times New Roman"/>
              </a:rPr>
              <a:t>or</a:t>
            </a:r>
          </a:p>
          <a:p>
            <a:pPr marL="0">
              <a:lnSpc>
                <a:spcPts val="1922"/>
              </a:lnSpc>
            </a:pPr>
            <a:r>
              <a:rPr lang="en-US" sz="1607" b="0" i="0" spc="0" baseline="0" dirty="0">
                <a:latin typeface="Times New Roman"/>
              </a:rPr>
              <a:t>sp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cia</a:t>
            </a:r>
            <a:r>
              <a:rPr lang="en-US" sz="1607" b="0" i="0" spc="399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functi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n:</a:t>
            </a:r>
          </a:p>
          <a:p>
            <a:pPr marL="0">
              <a:lnSpc>
                <a:spcPts val="1919"/>
              </a:lnSpc>
            </a:pPr>
            <a:r>
              <a:rPr lang="en-US" sz="1607" b="1" i="1" spc="0" baseline="0" dirty="0">
                <a:latin typeface="Times New Roman"/>
              </a:rPr>
              <a:t>r1</a:t>
            </a:r>
            <a:r>
              <a:rPr lang="en-US" sz="1607" b="1" i="1" spc="-12" baseline="0" dirty="0">
                <a:latin typeface="Times New Roman"/>
              </a:rPr>
              <a:t>3</a:t>
            </a:r>
            <a:r>
              <a:rPr lang="en-US" sz="1607" b="0" i="0" spc="414" baseline="0" dirty="0">
                <a:latin typeface="Times New Roman"/>
              </a:rPr>
              <a:t>,</a:t>
            </a:r>
            <a:r>
              <a:rPr lang="en-US" sz="1607" b="1" i="1" spc="-23" baseline="0" dirty="0">
                <a:latin typeface="Times New Roman"/>
              </a:rPr>
              <a:t>r</a:t>
            </a:r>
            <a:r>
              <a:rPr lang="en-US" sz="1607" b="1" i="1" spc="0" baseline="0" dirty="0">
                <a:latin typeface="Times New Roman"/>
              </a:rPr>
              <a:t>1</a:t>
            </a:r>
            <a:r>
              <a:rPr lang="en-US" sz="1607" b="1" i="1" spc="-13" baseline="0" dirty="0">
                <a:latin typeface="Times New Roman"/>
              </a:rPr>
              <a:t>4</a:t>
            </a:r>
            <a:r>
              <a:rPr lang="en-US" sz="1607" b="0" i="0" spc="414" baseline="0" dirty="0">
                <a:latin typeface="Times New Roman"/>
              </a:rPr>
              <a:t>,</a:t>
            </a:r>
            <a:r>
              <a:rPr lang="en-US" sz="1607" b="0" i="0" spc="-18" baseline="0" dirty="0">
                <a:latin typeface="Times New Roman"/>
              </a:rPr>
              <a:t>a</a:t>
            </a:r>
            <a:r>
              <a:rPr lang="en-US" sz="1607" b="0" i="0" spc="-12" baseline="0" dirty="0">
                <a:latin typeface="Times New Roman"/>
              </a:rPr>
              <a:t>n</a:t>
            </a:r>
            <a:r>
              <a:rPr lang="en-US" sz="1607" b="0" i="0" spc="418" baseline="0" dirty="0">
                <a:latin typeface="Times New Roman"/>
              </a:rPr>
              <a:t>d</a:t>
            </a:r>
            <a:r>
              <a:rPr lang="en-US" sz="1607" b="1" i="1" spc="0" baseline="0" dirty="0">
                <a:latin typeface="Times New Roman"/>
              </a:rPr>
              <a:t>r</a:t>
            </a:r>
            <a:r>
              <a:rPr lang="en-US" sz="1607" b="1" i="1" spc="-13" baseline="0" dirty="0">
                <a:latin typeface="Times New Roman"/>
              </a:rPr>
              <a:t>1</a:t>
            </a:r>
            <a:r>
              <a:rPr lang="en-US" sz="1607" b="1" i="1" spc="0" baseline="0" dirty="0">
                <a:latin typeface="Times New Roman"/>
              </a:rPr>
              <a:t>5</a:t>
            </a:r>
            <a:r>
              <a:rPr lang="en-US" sz="1607" b="0" i="0" spc="389" baseline="0" dirty="0">
                <a:latin typeface="Times New Roman"/>
              </a:rPr>
              <a:t>.</a:t>
            </a:r>
            <a:r>
              <a:rPr lang="en-US" sz="1607" b="0" i="0" spc="-23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374" baseline="0" dirty="0">
                <a:latin typeface="Times New Roman"/>
              </a:rPr>
              <a:t>y</a:t>
            </a:r>
            <a:r>
              <a:rPr lang="en-US" sz="1607" b="0" i="0" spc="0" baseline="0" dirty="0">
                <a:latin typeface="Times New Roman"/>
              </a:rPr>
              <a:t>ar</a:t>
            </a:r>
            <a:r>
              <a:rPr lang="en-US" sz="1607" b="0" i="0" spc="395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fr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qu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nt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408" baseline="0" dirty="0">
                <a:latin typeface="Times New Roman"/>
              </a:rPr>
              <a:t>y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-12" baseline="0" dirty="0">
                <a:latin typeface="Times New Roman"/>
              </a:rPr>
              <a:t>v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19" baseline="0" dirty="0">
                <a:latin typeface="Times New Roman"/>
              </a:rPr>
              <a:t>n</a:t>
            </a:r>
            <a:r>
              <a:rPr lang="en-US" sz="1607" b="0" i="0" spc="0" baseline="0" dirty="0">
                <a:latin typeface="Times New Roman"/>
              </a:rPr>
              <a:t>di</a:t>
            </a:r>
            <a:r>
              <a:rPr lang="en-US" sz="1607" b="0" i="0" spc="-33" baseline="0" dirty="0">
                <a:latin typeface="Times New Roman"/>
              </a:rPr>
              <a:t>f</a:t>
            </a:r>
            <a:r>
              <a:rPr lang="en-US" sz="1607" b="0" i="0" spc="0" baseline="0" dirty="0">
                <a:latin typeface="Times New Roman"/>
              </a:rPr>
              <a:t>f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425" baseline="0" dirty="0">
                <a:latin typeface="Times New Roman"/>
              </a:rPr>
              <a:t>t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ab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411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t</a:t>
            </a:r>
            <a:r>
              <a:rPr lang="en-US" sz="1607" b="0" i="0" spc="395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di</a:t>
            </a:r>
            <a:r>
              <a:rPr lang="en-US" sz="1607" b="0" i="0" spc="-33" baseline="0" dirty="0">
                <a:latin typeface="Times New Roman"/>
              </a:rPr>
              <a:t>f</a:t>
            </a:r>
            <a:r>
              <a:rPr lang="en-US" sz="1607" b="0" i="0" spc="0" baseline="0" dirty="0">
                <a:latin typeface="Times New Roman"/>
              </a:rPr>
              <a:t>fer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ntiate</a:t>
            </a:r>
          </a:p>
          <a:p>
            <a:pPr marL="0">
              <a:lnSpc>
                <a:spcPts val="1920"/>
              </a:lnSpc>
            </a:pP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409" baseline="0" dirty="0">
                <a:latin typeface="Times New Roman"/>
              </a:rPr>
              <a:t>m</a:t>
            </a:r>
            <a:r>
              <a:rPr lang="en-US" sz="1610" b="0" i="0" spc="0" baseline="0" dirty="0">
                <a:latin typeface="Times New Roman"/>
              </a:rPr>
              <a:t>fr</a:t>
            </a:r>
            <a:r>
              <a:rPr lang="en-US" sz="1610" b="0" i="0" spc="-13" baseline="0" dirty="0">
                <a:latin typeface="Times New Roman"/>
              </a:rPr>
              <a:t>o</a:t>
            </a:r>
            <a:r>
              <a:rPr lang="en-US" sz="1610" b="0" i="0" spc="402" baseline="0" dirty="0">
                <a:latin typeface="Times New Roman"/>
              </a:rPr>
              <a:t>m</a:t>
            </a: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391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o</a:t>
            </a: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404" baseline="0" dirty="0">
                <a:latin typeface="Times New Roman"/>
              </a:rPr>
              <a:t>r</a:t>
            </a:r>
            <a:r>
              <a:rPr lang="en-US" sz="1610" b="0" i="0" spc="0" baseline="0" dirty="0">
                <a:latin typeface="Times New Roman"/>
              </a:rPr>
              <a:t>r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g</a:t>
            </a:r>
            <a:r>
              <a:rPr lang="en-US" sz="1610" b="0" i="0" spc="0" baseline="0" dirty="0">
                <a:latin typeface="Times New Roman"/>
              </a:rPr>
              <a:t>ist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rs.</a:t>
            </a:r>
          </a:p>
        </p:txBody>
      </p:sp>
      <p:sp>
        <p:nvSpPr>
          <p:cNvPr id="331" name="Rectangle 331"/>
          <p:cNvSpPr/>
          <p:nvPr/>
        </p:nvSpPr>
        <p:spPr>
          <a:xfrm>
            <a:off x="2606929" y="3718721"/>
            <a:ext cx="6145222" cy="515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95655" algn="l"/>
                <a:tab pos="1006220" algn="l"/>
                <a:tab pos="1384426" algn="l"/>
                <a:tab pos="2079370" algn="l"/>
                <a:tab pos="2893441" algn="l"/>
                <a:tab pos="3655821" algn="l"/>
                <a:tab pos="4034027" algn="l"/>
                <a:tab pos="4866131" algn="l"/>
              </a:tabLst>
            </a:pPr>
            <a:r>
              <a:rPr lang="en-US" sz="1607" b="0" i="0" spc="-32" baseline="0" dirty="0">
                <a:latin typeface="Times New Roman"/>
              </a:rPr>
              <a:t>I</a:t>
            </a:r>
            <a:r>
              <a:rPr lang="en-US" sz="1607" b="0" i="0" spc="0" baseline="0" dirty="0">
                <a:latin typeface="Times New Roman"/>
              </a:rPr>
              <a:t>n	</a:t>
            </a:r>
            <a:r>
              <a:rPr lang="en-US" sz="1607" b="0" i="0" spc="-31" baseline="0" dirty="0">
                <a:latin typeface="Times New Roman"/>
              </a:rPr>
              <a:t>F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ur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,	the	sh</a:t>
            </a:r>
            <a:r>
              <a:rPr lang="en-US" sz="1607" b="0" i="0" spc="-18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d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d	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rs	id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ntify	the	assi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d	sp</a:t>
            </a:r>
            <a:r>
              <a:rPr lang="en-US" sz="1607" b="0" i="0" spc="-17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c</a:t>
            </a:r>
            <a:r>
              <a:rPr lang="en-US" sz="1607" b="0" i="0" spc="-13" baseline="0" dirty="0">
                <a:latin typeface="Times New Roman"/>
              </a:rPr>
              <a:t>i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-21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-purp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se</a:t>
            </a:r>
          </a:p>
          <a:p>
            <a:pPr marL="0">
              <a:lnSpc>
                <a:spcPts val="1920"/>
              </a:lnSpc>
            </a:pPr>
            <a:r>
              <a:rPr lang="en-US" sz="1610" b="0" i="0" spc="0" baseline="0" dirty="0">
                <a:latin typeface="Times New Roman"/>
              </a:rPr>
              <a:t>r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-13" baseline="0" dirty="0">
                <a:latin typeface="Times New Roman"/>
              </a:rPr>
              <a:t>g</a:t>
            </a:r>
            <a:r>
              <a:rPr lang="en-US" sz="1610" b="0" i="0" spc="0" baseline="0" dirty="0">
                <a:latin typeface="Times New Roman"/>
              </a:rPr>
              <a:t>ist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rs:</a:t>
            </a:r>
          </a:p>
        </p:txBody>
      </p:sp>
      <p:sp>
        <p:nvSpPr>
          <p:cNvPr id="332" name="Rectangle 332"/>
          <p:cNvSpPr/>
          <p:nvPr/>
        </p:nvSpPr>
        <p:spPr>
          <a:xfrm>
            <a:off x="2606929" y="4450622"/>
            <a:ext cx="6145929" cy="14910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468" baseline="0" dirty="0">
                <a:latin typeface="Times New Roman"/>
              </a:rPr>
              <a:t>■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77" baseline="0" dirty="0">
                <a:latin typeface="Times New Roman"/>
              </a:rPr>
              <a:t>r</a:t>
            </a:r>
            <a:r>
              <a:rPr lang="en-US" sz="1607" b="1" i="1" spc="0" baseline="0" dirty="0">
                <a:latin typeface="Times New Roman"/>
              </a:rPr>
              <a:t>r1</a:t>
            </a:r>
            <a:r>
              <a:rPr lang="en-US" sz="1607" b="1" i="1" spc="492" baseline="0" dirty="0">
                <a:latin typeface="Times New Roman"/>
              </a:rPr>
              <a:t>3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480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trad</a:t>
            </a:r>
            <a:r>
              <a:rPr lang="en-US" sz="1607" b="0" i="0" spc="-15" baseline="0" dirty="0">
                <a:latin typeface="Times New Roman"/>
              </a:rPr>
              <a:t>i</a:t>
            </a:r>
            <a:r>
              <a:rPr lang="en-US" sz="1607" b="0" i="0" spc="0" baseline="0" dirty="0">
                <a:latin typeface="Times New Roman"/>
              </a:rPr>
              <a:t>ti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na</a:t>
            </a:r>
            <a:r>
              <a:rPr lang="en-US" sz="1607" b="0" i="0" spc="-15" baseline="0" dirty="0">
                <a:latin typeface="Times New Roman"/>
              </a:rPr>
              <a:t>ll</a:t>
            </a:r>
            <a:r>
              <a:rPr lang="en-US" sz="1607" b="0" i="0" spc="454" baseline="0" dirty="0">
                <a:latin typeface="Times New Roman"/>
              </a:rPr>
              <a:t>y</a:t>
            </a:r>
            <a:r>
              <a:rPr lang="en-US" sz="1607" b="0" i="0" spc="0" baseline="0" dirty="0">
                <a:latin typeface="Times New Roman"/>
              </a:rPr>
              <a:t>us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95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481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th</a:t>
            </a:r>
            <a:r>
              <a:rPr lang="en-US" sz="1607" b="0" i="0" spc="465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sta</a:t>
            </a:r>
            <a:r>
              <a:rPr lang="en-US" sz="1607" b="0" i="0" spc="-18" baseline="0" dirty="0">
                <a:latin typeface="Times New Roman"/>
              </a:rPr>
              <a:t>c</a:t>
            </a:r>
            <a:r>
              <a:rPr lang="en-US" sz="1607" b="0" i="0" spc="493" baseline="0" dirty="0">
                <a:latin typeface="Times New Roman"/>
              </a:rPr>
              <a:t>k</a:t>
            </a:r>
            <a:r>
              <a:rPr lang="en-US" sz="1607" b="0" i="0" spc="0" baseline="0" dirty="0">
                <a:latin typeface="Times New Roman"/>
              </a:rPr>
              <a:t>po</a:t>
            </a:r>
            <a:r>
              <a:rPr lang="en-US" sz="1607" b="0" i="0" spc="-13" baseline="0" dirty="0">
                <a:latin typeface="Times New Roman"/>
              </a:rPr>
              <a:t>i</a:t>
            </a:r>
            <a:r>
              <a:rPr lang="en-US" sz="1607" b="0" i="0" spc="0" baseline="0" dirty="0">
                <a:latin typeface="Times New Roman"/>
              </a:rPr>
              <a:t>nt</a:t>
            </a:r>
            <a:r>
              <a:rPr lang="en-US" sz="1607" b="0" i="0" spc="-17" baseline="0" dirty="0">
                <a:latin typeface="Times New Roman"/>
              </a:rPr>
              <a:t>e</a:t>
            </a:r>
            <a:r>
              <a:rPr lang="en-US" sz="1607" b="0" i="0" spc="465" baseline="0" dirty="0">
                <a:latin typeface="Times New Roman"/>
              </a:rPr>
              <a:t>r</a:t>
            </a:r>
            <a:r>
              <a:rPr lang="en-US" sz="1607" b="1" i="0" spc="0" baseline="0" dirty="0">
                <a:latin typeface="Times New Roman"/>
              </a:rPr>
              <a:t>(</a:t>
            </a:r>
            <a:r>
              <a:rPr lang="en-US" sz="1607" b="1" i="1" spc="0" baseline="0" dirty="0">
                <a:latin typeface="Times New Roman"/>
              </a:rPr>
              <a:t>sp</a:t>
            </a:r>
            <a:r>
              <a:rPr lang="en-US" sz="1607" b="1" i="0" spc="475" baseline="0" dirty="0">
                <a:latin typeface="Times New Roman"/>
              </a:rPr>
              <a:t>)</a:t>
            </a:r>
            <a:r>
              <a:rPr lang="en-US" sz="1607" b="0" i="0" spc="0" baseline="0" dirty="0">
                <a:latin typeface="Times New Roman"/>
              </a:rPr>
              <a:t>an</a:t>
            </a:r>
            <a:r>
              <a:rPr lang="en-US" sz="1607" b="0" i="0" spc="495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st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81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the</a:t>
            </a:r>
          </a:p>
          <a:p>
            <a:pPr marL="0">
              <a:lnSpc>
                <a:spcPts val="1920"/>
              </a:lnSpc>
            </a:pPr>
            <a:r>
              <a:rPr lang="en-US" sz="1610" b="0" i="0" spc="0" baseline="0" dirty="0">
                <a:latin typeface="Times New Roman"/>
              </a:rPr>
              <a:t>h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a</a:t>
            </a:r>
            <a:r>
              <a:rPr lang="en-US" sz="1610" b="0" i="0" spc="398" baseline="0" dirty="0">
                <a:latin typeface="Times New Roman"/>
              </a:rPr>
              <a:t>d</a:t>
            </a:r>
            <a:r>
              <a:rPr lang="en-US" sz="1610" b="0" i="0" spc="-11" baseline="0" dirty="0">
                <a:latin typeface="Times New Roman"/>
              </a:rPr>
              <a:t>o</a:t>
            </a:r>
            <a:r>
              <a:rPr lang="en-US" sz="1610" b="0" i="0" spc="400" baseline="0" dirty="0">
                <a:latin typeface="Times New Roman"/>
              </a:rPr>
              <a:t>f</a:t>
            </a: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391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stac</a:t>
            </a:r>
            <a:r>
              <a:rPr lang="en-US" sz="1610" b="0" i="0" spc="377" baseline="0" dirty="0">
                <a:latin typeface="Times New Roman"/>
              </a:rPr>
              <a:t>k</a:t>
            </a:r>
            <a:r>
              <a:rPr lang="en-US" sz="1610" b="0" i="0" spc="0" baseline="0" dirty="0">
                <a:latin typeface="Times New Roman"/>
              </a:rPr>
              <a:t>i</a:t>
            </a:r>
            <a:r>
              <a:rPr lang="en-US" sz="1610" b="0" i="0" spc="370" baseline="0" dirty="0">
                <a:latin typeface="Times New Roman"/>
              </a:rPr>
              <a:t>n</a:t>
            </a:r>
            <a:r>
              <a:rPr lang="en-US" sz="1610" b="0" i="0" spc="0" baseline="0" dirty="0">
                <a:latin typeface="Times New Roman"/>
              </a:rPr>
              <a:t>th</a:t>
            </a:r>
            <a:r>
              <a:rPr lang="en-US" sz="1610" b="0" i="0" spc="391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curr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n</a:t>
            </a:r>
            <a:r>
              <a:rPr lang="en-US" sz="1610" b="0" i="0" spc="398" baseline="0" dirty="0">
                <a:latin typeface="Times New Roman"/>
              </a:rPr>
              <a:t>t</a:t>
            </a:r>
            <a:r>
              <a:rPr lang="en-US" sz="1610" b="0" i="0" spc="0" baseline="0" dirty="0">
                <a:latin typeface="Times New Roman"/>
              </a:rPr>
              <a:t>pr</a:t>
            </a:r>
            <a:r>
              <a:rPr lang="en-US" sz="1610" b="0" i="0" spc="-13" baseline="0" dirty="0">
                <a:latin typeface="Times New Roman"/>
              </a:rPr>
              <a:t>o</a:t>
            </a:r>
            <a:r>
              <a:rPr lang="en-US" sz="1610" b="0" i="0" spc="0" baseline="0" dirty="0">
                <a:latin typeface="Times New Roman"/>
              </a:rPr>
              <a:t>c</a:t>
            </a:r>
            <a:r>
              <a:rPr lang="en-US" sz="1610" b="0" i="0" spc="-20" baseline="0" dirty="0">
                <a:latin typeface="Times New Roman"/>
              </a:rPr>
              <a:t>e</a:t>
            </a:r>
            <a:r>
              <a:rPr lang="en-US" sz="1610" b="0" i="0" spc="0" baseline="0" dirty="0">
                <a:latin typeface="Times New Roman"/>
              </a:rPr>
              <a:t>ss</a:t>
            </a:r>
            <a:r>
              <a:rPr lang="en-US" sz="1610" b="0" i="0" spc="-13" baseline="0" dirty="0">
                <a:latin typeface="Times New Roman"/>
              </a:rPr>
              <a:t>o</a:t>
            </a:r>
            <a:r>
              <a:rPr lang="en-US" sz="1610" b="0" i="0" spc="429" baseline="0" dirty="0">
                <a:latin typeface="Times New Roman"/>
              </a:rPr>
              <a:t>r</a:t>
            </a:r>
            <a:r>
              <a:rPr lang="en-US" sz="1610" b="0" i="0" spc="0" baseline="0" dirty="0">
                <a:latin typeface="Times New Roman"/>
              </a:rPr>
              <a:t>m</a:t>
            </a:r>
            <a:r>
              <a:rPr lang="en-US" sz="1610" b="0" i="0" spc="-13" baseline="0" dirty="0">
                <a:latin typeface="Times New Roman"/>
              </a:rPr>
              <a:t>o</a:t>
            </a:r>
            <a:r>
              <a:rPr lang="en-US" sz="1610" b="0" i="0" spc="0" baseline="0" dirty="0">
                <a:latin typeface="Times New Roman"/>
              </a:rPr>
              <a:t>d</a:t>
            </a:r>
            <a:r>
              <a:rPr lang="en-US" sz="1610" b="0" i="0" spc="-19" baseline="0" dirty="0">
                <a:latin typeface="Times New Roman"/>
              </a:rPr>
              <a:t>e.</a:t>
            </a:r>
          </a:p>
          <a:p>
            <a:pPr marL="0">
              <a:lnSpc>
                <a:spcPts val="1921"/>
              </a:lnSpc>
            </a:pPr>
            <a:r>
              <a:rPr lang="en-US" sz="1607" b="0" i="0" spc="444" baseline="0" dirty="0">
                <a:latin typeface="Times New Roman"/>
              </a:rPr>
              <a:t>■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53" baseline="0" dirty="0">
                <a:latin typeface="Times New Roman"/>
              </a:rPr>
              <a:t>r</a:t>
            </a:r>
            <a:r>
              <a:rPr lang="en-US" sz="1607" b="1" i="1" spc="0" baseline="0" dirty="0">
                <a:latin typeface="Times New Roman"/>
              </a:rPr>
              <a:t>r1</a:t>
            </a:r>
            <a:r>
              <a:rPr lang="en-US" sz="1607" b="1" i="1" spc="468" baseline="0" dirty="0">
                <a:latin typeface="Times New Roman"/>
              </a:rPr>
              <a:t>4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456" baseline="0" dirty="0">
                <a:latin typeface="Times New Roman"/>
              </a:rPr>
              <a:t>s</a:t>
            </a:r>
            <a:r>
              <a:rPr lang="en-US" sz="1607" b="0" i="0" spc="-18" baseline="0" dirty="0">
                <a:latin typeface="Times New Roman"/>
              </a:rPr>
              <a:t>c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l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69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th</a:t>
            </a:r>
            <a:r>
              <a:rPr lang="en-US" sz="1607" b="0" i="0" spc="443" baseline="0" dirty="0">
                <a:latin typeface="Times New Roman"/>
              </a:rPr>
              <a:t>e</a:t>
            </a:r>
            <a:r>
              <a:rPr lang="en-US" sz="1607" b="0" i="0" spc="-15" baseline="0" dirty="0">
                <a:latin typeface="Times New Roman"/>
              </a:rPr>
              <a:t>l</a:t>
            </a:r>
            <a:r>
              <a:rPr lang="en-US" sz="1607" b="0" i="0" spc="0" baseline="0" dirty="0">
                <a:latin typeface="Times New Roman"/>
              </a:rPr>
              <a:t>in</a:t>
            </a:r>
            <a:r>
              <a:rPr lang="en-US" sz="1607" b="0" i="0" spc="470" baseline="0" dirty="0">
                <a:latin typeface="Times New Roman"/>
              </a:rPr>
              <a:t>k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52" baseline="0" dirty="0">
                <a:latin typeface="Times New Roman"/>
              </a:rPr>
              <a:t>r</a:t>
            </a:r>
            <a:r>
              <a:rPr lang="en-US" sz="1607" b="1" i="0" spc="0" baseline="0" dirty="0">
                <a:latin typeface="Times New Roman"/>
              </a:rPr>
              <a:t>(</a:t>
            </a:r>
            <a:r>
              <a:rPr lang="en-US" sz="1607" b="1" i="1" spc="0" baseline="0" dirty="0">
                <a:latin typeface="Times New Roman"/>
              </a:rPr>
              <a:t>lr</a:t>
            </a:r>
            <a:r>
              <a:rPr lang="en-US" sz="1607" b="1" i="0" spc="448" baseline="0" dirty="0">
                <a:latin typeface="Times New Roman"/>
              </a:rPr>
              <a:t>)</a:t>
            </a:r>
            <a:r>
              <a:rPr lang="en-US" sz="1607" b="0" i="0" spc="0" baseline="0" dirty="0">
                <a:latin typeface="Times New Roman"/>
              </a:rPr>
              <a:t>an</a:t>
            </a:r>
            <a:r>
              <a:rPr lang="en-US" sz="1607" b="0" i="0" spc="473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454" baseline="0" dirty="0">
                <a:latin typeface="Times New Roman"/>
              </a:rPr>
              <a:t>s</a:t>
            </a:r>
            <a:r>
              <a:rPr lang="en-US" sz="1607" b="0" i="0" spc="-34" baseline="0" dirty="0">
                <a:latin typeface="Times New Roman"/>
              </a:rPr>
              <a:t>w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441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th</a:t>
            </a:r>
            <a:r>
              <a:rPr lang="en-US" sz="1607" b="0" i="0" spc="441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c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440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put</a:t>
            </a:r>
            <a:r>
              <a:rPr lang="en-US" sz="1607" b="0" i="0" spc="462" baseline="0" dirty="0">
                <a:latin typeface="Times New Roman"/>
              </a:rPr>
              <a:t>s</a:t>
            </a:r>
            <a:r>
              <a:rPr lang="en-US" sz="1607" b="0" i="0" spc="-15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he</a:t>
            </a:r>
          </a:p>
          <a:p>
            <a:pPr marL="0">
              <a:lnSpc>
                <a:spcPts val="1919"/>
              </a:lnSpc>
            </a:pP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tur</a:t>
            </a:r>
            <a:r>
              <a:rPr lang="en-US" sz="1607" b="0" i="0" spc="427" baseline="0" dirty="0">
                <a:latin typeface="Times New Roman"/>
              </a:rPr>
              <a:t>n</a:t>
            </a:r>
            <a:r>
              <a:rPr lang="en-US" sz="1607" b="0" i="0" spc="0" baseline="0" dirty="0">
                <a:latin typeface="Times New Roman"/>
              </a:rPr>
              <a:t>addr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</a:t>
            </a:r>
            <a:r>
              <a:rPr lang="en-US" sz="1607" b="0" i="0" spc="387" baseline="0" dirty="0">
                <a:latin typeface="Times New Roman"/>
              </a:rPr>
              <a:t>s</a:t>
            </a:r>
            <a:r>
              <a:rPr lang="en-US" sz="1607" b="0" i="0" spc="-31" baseline="0" dirty="0">
                <a:latin typeface="Times New Roman"/>
              </a:rPr>
              <a:t>w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v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51" baseline="0" dirty="0">
                <a:latin typeface="Times New Roman"/>
              </a:rPr>
              <a:t>r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392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ca</a:t>
            </a:r>
            <a:r>
              <a:rPr lang="en-US" sz="1607" b="0" i="0" spc="-13" baseline="0" dirty="0">
                <a:latin typeface="Times New Roman"/>
              </a:rPr>
              <a:t>ll</a:t>
            </a:r>
            <a:r>
              <a:rPr lang="en-US" sz="1607" b="0" i="0" spc="427" baseline="0" dirty="0">
                <a:latin typeface="Times New Roman"/>
              </a:rPr>
              <a:t>s</a:t>
            </a:r>
            <a:r>
              <a:rPr lang="en-US" sz="1607" b="0" i="0" spc="390" baseline="0" dirty="0">
                <a:latin typeface="Times New Roman"/>
              </a:rPr>
              <a:t>a</a:t>
            </a:r>
            <a:r>
              <a:rPr lang="en-US" sz="1607" b="0" i="0" spc="0" baseline="0" dirty="0">
                <a:latin typeface="Times New Roman"/>
              </a:rPr>
              <a:t>subr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utine.</a:t>
            </a:r>
          </a:p>
          <a:p>
            <a:pPr marL="0">
              <a:lnSpc>
                <a:spcPts val="1922"/>
              </a:lnSpc>
            </a:pPr>
            <a:r>
              <a:rPr lang="en-US" sz="1607" b="0" i="0" spc="468" baseline="0" dirty="0">
                <a:latin typeface="Times New Roman"/>
              </a:rPr>
              <a:t>■</a:t>
            </a:r>
            <a:r>
              <a:rPr lang="en-US" sz="1607" b="0" i="0" spc="0" baseline="0" dirty="0">
                <a:latin typeface="Times New Roman"/>
              </a:rPr>
              <a:t>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g</a:t>
            </a:r>
            <a:r>
              <a:rPr lang="en-US" sz="1607" b="0" i="0" spc="0" baseline="0" dirty="0">
                <a:latin typeface="Times New Roman"/>
              </a:rPr>
              <a:t>ist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77" baseline="0" dirty="0">
                <a:latin typeface="Times New Roman"/>
              </a:rPr>
              <a:t>r</a:t>
            </a:r>
            <a:r>
              <a:rPr lang="en-US" sz="1607" b="1" i="1" spc="0" baseline="0" dirty="0">
                <a:latin typeface="Times New Roman"/>
              </a:rPr>
              <a:t>r1</a:t>
            </a:r>
            <a:r>
              <a:rPr lang="en-US" sz="1607" b="1" i="1" spc="492" baseline="0" dirty="0">
                <a:latin typeface="Times New Roman"/>
              </a:rPr>
              <a:t>5</a:t>
            </a:r>
            <a:r>
              <a:rPr lang="en-US" sz="1607" b="0" i="0" spc="0" baseline="0" dirty="0">
                <a:latin typeface="Times New Roman"/>
              </a:rPr>
              <a:t>i</a:t>
            </a:r>
            <a:r>
              <a:rPr lang="en-US" sz="1607" b="0" i="0" spc="480" baseline="0" dirty="0">
                <a:latin typeface="Times New Roman"/>
              </a:rPr>
              <a:t>s</a:t>
            </a:r>
            <a:r>
              <a:rPr lang="en-US" sz="1607" b="0" i="0" spc="-15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463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pr</a:t>
            </a:r>
            <a:r>
              <a:rPr lang="en-US" sz="1607" b="0" i="0" spc="-12" baseline="0" dirty="0">
                <a:latin typeface="Times New Roman"/>
              </a:rPr>
              <a:t>og</a:t>
            </a:r>
            <a:r>
              <a:rPr lang="en-US" sz="1607" b="0" i="0" spc="0" baseline="0" dirty="0">
                <a:latin typeface="Times New Roman"/>
              </a:rPr>
              <a:t>ra</a:t>
            </a:r>
            <a:r>
              <a:rPr lang="en-US" sz="1607" b="0" i="0" spc="482" baseline="0" dirty="0">
                <a:latin typeface="Times New Roman"/>
              </a:rPr>
              <a:t>m</a:t>
            </a:r>
            <a:r>
              <a:rPr lang="en-US" sz="1607" b="0" i="0" spc="0" baseline="0" dirty="0">
                <a:latin typeface="Times New Roman"/>
              </a:rPr>
              <a:t>c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unt</a:t>
            </a:r>
            <a:r>
              <a:rPr lang="en-US" sz="1607" b="0" i="0" spc="-42" baseline="0" dirty="0">
                <a:latin typeface="Times New Roman"/>
              </a:rPr>
              <a:t>e</a:t>
            </a:r>
            <a:r>
              <a:rPr lang="en-US" sz="1607" b="0" i="0" spc="481" baseline="0" dirty="0">
                <a:latin typeface="Times New Roman"/>
              </a:rPr>
              <a:t>r</a:t>
            </a:r>
            <a:r>
              <a:rPr lang="en-US" sz="1607" b="1" i="0" spc="0" baseline="0" dirty="0">
                <a:latin typeface="Times New Roman"/>
              </a:rPr>
              <a:t>(</a:t>
            </a:r>
            <a:r>
              <a:rPr lang="en-US" sz="1607" b="1" i="1" spc="0" baseline="0" dirty="0">
                <a:latin typeface="Times New Roman"/>
              </a:rPr>
              <a:t>pc</a:t>
            </a:r>
            <a:r>
              <a:rPr lang="en-US" sz="1607" b="1" i="0" spc="472" baseline="0" dirty="0">
                <a:latin typeface="Times New Roman"/>
              </a:rPr>
              <a:t>)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-12" baseline="0" dirty="0">
                <a:latin typeface="Times New Roman"/>
              </a:rPr>
              <a:t>n</a:t>
            </a:r>
            <a:r>
              <a:rPr lang="en-US" sz="1607" b="0" i="0" spc="492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conta</a:t>
            </a:r>
            <a:r>
              <a:rPr lang="en-US" sz="1607" b="0" i="0" spc="-13" baseline="0" dirty="0">
                <a:latin typeface="Times New Roman"/>
              </a:rPr>
              <a:t>i</a:t>
            </a: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471" baseline="0" dirty="0">
                <a:latin typeface="Times New Roman"/>
              </a:rPr>
              <a:t>s</a:t>
            </a:r>
            <a:r>
              <a:rPr lang="en-US" sz="1607" b="0" i="0" spc="-15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h</a:t>
            </a:r>
            <a:r>
              <a:rPr lang="en-US" sz="1607" b="0" i="0" spc="466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a</a:t>
            </a:r>
            <a:r>
              <a:rPr lang="en-US" sz="1607" b="0" i="0" spc="-12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dr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</a:t>
            </a:r>
            <a:r>
              <a:rPr lang="en-US" sz="1607" b="0" i="0" spc="480" baseline="0" dirty="0">
                <a:latin typeface="Times New Roman"/>
              </a:rPr>
              <a:t>s</a:t>
            </a:r>
            <a:r>
              <a:rPr lang="en-US" sz="1607" b="0" i="0" spc="0" baseline="0" dirty="0">
                <a:latin typeface="Times New Roman"/>
              </a:rPr>
              <a:t>o</a:t>
            </a:r>
            <a:r>
              <a:rPr lang="en-US" sz="1607" b="0" i="0" spc="472" baseline="0" dirty="0">
                <a:latin typeface="Times New Roman"/>
              </a:rPr>
              <a:t>f</a:t>
            </a:r>
            <a:r>
              <a:rPr lang="en-US" sz="1607" b="0" i="0" spc="0" baseline="0" dirty="0">
                <a:latin typeface="Times New Roman"/>
              </a:rPr>
              <a:t>the</a:t>
            </a:r>
          </a:p>
          <a:p>
            <a:pPr marL="0">
              <a:lnSpc>
                <a:spcPts val="1919"/>
              </a:lnSpc>
            </a:pPr>
            <a:r>
              <a:rPr lang="en-US" sz="1607" b="0" i="0" spc="0" baseline="0" dirty="0">
                <a:latin typeface="Times New Roman"/>
              </a:rPr>
              <a:t>n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-12" baseline="0" dirty="0">
                <a:latin typeface="Times New Roman"/>
              </a:rPr>
              <a:t>x</a:t>
            </a:r>
            <a:r>
              <a:rPr lang="en-US" sz="1607" b="0" i="0" spc="418" baseline="0" dirty="0">
                <a:latin typeface="Times New Roman"/>
              </a:rPr>
              <a:t>t</a:t>
            </a:r>
            <a:r>
              <a:rPr lang="en-US" sz="1607" b="0" i="0" spc="0" baseline="0" dirty="0">
                <a:latin typeface="Times New Roman"/>
              </a:rPr>
              <a:t>instructio</a:t>
            </a:r>
            <a:r>
              <a:rPr lang="en-US" sz="1607" b="0" i="0" spc="338" baseline="0" dirty="0">
                <a:latin typeface="Times New Roman"/>
              </a:rPr>
              <a:t>n</a:t>
            </a:r>
            <a:r>
              <a:rPr lang="en-US" sz="1607" b="0" i="0" spc="0" baseline="0" dirty="0">
                <a:latin typeface="Times New Roman"/>
              </a:rPr>
              <a:t>t</a:t>
            </a:r>
            <a:r>
              <a:rPr lang="en-US" sz="1607" b="0" i="0" spc="395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b</a:t>
            </a:r>
            <a:r>
              <a:rPr lang="en-US" sz="1607" b="0" i="0" spc="366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f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tch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426" baseline="0" dirty="0">
                <a:latin typeface="Times New Roman"/>
              </a:rPr>
              <a:t>d</a:t>
            </a:r>
            <a:r>
              <a:rPr lang="en-US" sz="1607" b="0" i="0" spc="0" baseline="0" dirty="0">
                <a:latin typeface="Times New Roman"/>
              </a:rPr>
              <a:t>b</a:t>
            </a:r>
            <a:r>
              <a:rPr lang="en-US" sz="1607" b="0" i="0" spc="372" baseline="0" dirty="0">
                <a:latin typeface="Times New Roman"/>
              </a:rPr>
              <a:t>y</a:t>
            </a:r>
            <a:r>
              <a:rPr lang="en-US" sz="1607" b="0" i="0" spc="0" baseline="0" dirty="0">
                <a:latin typeface="Times New Roman"/>
              </a:rPr>
              <a:t>th</a:t>
            </a:r>
            <a:r>
              <a:rPr lang="en-US" sz="1607" b="0" i="0" spc="393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pr</a:t>
            </a:r>
            <a:r>
              <a:rPr lang="en-US" sz="1607" b="0" i="0" spc="-12" baseline="0" dirty="0">
                <a:latin typeface="Times New Roman"/>
              </a:rPr>
              <a:t>o</a:t>
            </a:r>
            <a:r>
              <a:rPr lang="en-US" sz="1607" b="0" i="0" spc="0" baseline="0" dirty="0">
                <a:latin typeface="Times New Roman"/>
              </a:rPr>
              <a:t>c</a:t>
            </a:r>
            <a:r>
              <a:rPr lang="en-US" sz="1607" b="0" i="0" spc="-18" baseline="0" dirty="0">
                <a:latin typeface="Times New Roman"/>
              </a:rPr>
              <a:t>e</a:t>
            </a:r>
            <a:r>
              <a:rPr lang="en-US" sz="1607" b="0" i="0" spc="0" baseline="0" dirty="0">
                <a:latin typeface="Times New Roman"/>
              </a:rPr>
              <a:t>ss</a:t>
            </a:r>
            <a:r>
              <a:rPr lang="en-US" sz="1607" b="0" i="0" spc="-15" baseline="0" dirty="0">
                <a:latin typeface="Times New Roman"/>
              </a:rPr>
              <a:t>o</a:t>
            </a:r>
            <a:r>
              <a:rPr lang="en-US" sz="1607" b="0" i="0" spc="-98" baseline="0" dirty="0">
                <a:latin typeface="Times New Roman"/>
              </a:rPr>
              <a:t>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EE4CC0-D5BE-9933-3042-B8233B96A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BC43C27-128B-BCB0-A559-004A5F227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4A4C21E8-D317-5874-5DD0-494543AADA9B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4258B6D-2E90-5665-F2D6-21A3E51F8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A418631-DDCA-4BAA-EC6D-B18CEE96F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F11710C-1B63-B260-04A3-D354BF0367AE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28A999-1AB2-4C15-6A02-EA66EB9FFA21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DBF788-03B7-B221-09A2-B668431CAC3B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0201E85-BDB7-9638-7AC9-05A51E040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286000"/>
            <a:ext cx="8229600" cy="3072383"/>
          </a:xfrm>
          <a:prstGeom prst="rect">
            <a:avLst/>
          </a:prstGeom>
          <a:noFill/>
        </p:spPr>
      </p:pic>
      <p:sp>
        <p:nvSpPr>
          <p:cNvPr id="335" name="Freeform 335"/>
          <p:cNvSpPr/>
          <p:nvPr/>
        </p:nvSpPr>
        <p:spPr>
          <a:xfrm>
            <a:off x="1386839" y="1359409"/>
            <a:ext cx="4547616" cy="24383"/>
          </a:xfrm>
          <a:custGeom>
            <a:avLst/>
            <a:gdLst/>
            <a:ahLst/>
            <a:cxnLst/>
            <a:rect l="0" t="0" r="0" b="0"/>
            <a:pathLst>
              <a:path w="4547616" h="24383">
                <a:moveTo>
                  <a:pt x="0" y="0"/>
                </a:moveTo>
                <a:lnTo>
                  <a:pt x="1136905" y="0"/>
                </a:lnTo>
                <a:lnTo>
                  <a:pt x="2273808" y="0"/>
                </a:lnTo>
                <a:lnTo>
                  <a:pt x="3410713" y="0"/>
                </a:lnTo>
                <a:lnTo>
                  <a:pt x="4547616" y="0"/>
                </a:lnTo>
                <a:lnTo>
                  <a:pt x="4547616" y="24383"/>
                </a:lnTo>
                <a:lnTo>
                  <a:pt x="3410713" y="24383"/>
                </a:lnTo>
                <a:lnTo>
                  <a:pt x="2273808" y="24383"/>
                </a:lnTo>
                <a:lnTo>
                  <a:pt x="1136905" y="24383"/>
                </a:lnTo>
                <a:lnTo>
                  <a:pt x="0" y="24383"/>
                </a:lnTo>
                <a:close/>
                <a:moveTo>
                  <a:pt x="4111752" y="5498591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36" name="Rectangle 33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40</a:t>
            </a:r>
          </a:p>
        </p:txBody>
      </p:sp>
      <p:sp>
        <p:nvSpPr>
          <p:cNvPr id="337" name="Rectangle 337"/>
          <p:cNvSpPr/>
          <p:nvPr/>
        </p:nvSpPr>
        <p:spPr>
          <a:xfrm>
            <a:off x="1387475" y="1077799"/>
            <a:ext cx="4545710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latin typeface="Arial"/>
              </a:rPr>
              <a:t>Current Program</a:t>
            </a:r>
            <a:r>
              <a:rPr lang="en-US" sz="1800" b="1" i="0" spc="-20" baseline="0" dirty="0">
                <a:latin typeface="Arial"/>
              </a:rPr>
              <a:t> </a:t>
            </a:r>
            <a:r>
              <a:rPr lang="en-US" sz="1800" b="1" i="0" spc="0" baseline="0" dirty="0">
                <a:latin typeface="Arial"/>
              </a:rPr>
              <a:t>Status</a:t>
            </a:r>
            <a:r>
              <a:rPr lang="en-US" sz="1800" b="1" i="0" spc="-20" baseline="0" dirty="0">
                <a:latin typeface="Arial"/>
              </a:rPr>
              <a:t> </a:t>
            </a:r>
            <a:r>
              <a:rPr lang="en-US" sz="1800" b="1" i="0" spc="0" baseline="0" dirty="0">
                <a:latin typeface="Arial"/>
              </a:rPr>
              <a:t>Register</a:t>
            </a:r>
            <a:r>
              <a:rPr lang="en-US" sz="1800" b="1" i="0" spc="-26" baseline="0" dirty="0">
                <a:latin typeface="Arial"/>
              </a:rPr>
              <a:t> </a:t>
            </a:r>
            <a:r>
              <a:rPr lang="en-US" sz="1800" b="1" i="0" spc="0" baseline="0" dirty="0">
                <a:latin typeface="Arial"/>
              </a:rPr>
              <a:t>( CPSR 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D31966-3F26-3DBF-5671-C4D353447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931D0784-0E39-9819-E664-72732CCE3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16DD11E1-637C-EA42-4D4B-8AEFE7C35FEC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F99F53C-1094-53E2-FF42-AF7E8E6BC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CE05089-25E2-E0A0-4E6A-22478D18D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A268CA7-12B8-5C62-AFBE-D8B191F67AB5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BA52E8-E2EF-ED3F-3786-313958058E9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C9C67EF-ABCD-F0D8-56AF-1FBDA87C60A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98A42A8-C33C-AE95-7640-F65AE02F3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339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647" y="1475233"/>
            <a:ext cx="8455152" cy="4620767"/>
          </a:xfrm>
          <a:prstGeom prst="rect">
            <a:avLst/>
          </a:prstGeom>
          <a:noFill/>
        </p:spPr>
      </p:pic>
      <p:sp>
        <p:nvSpPr>
          <p:cNvPr id="340" name="Rectangle 340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8F0DFD-7B92-A38A-64AE-73215B2CF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52F4789-96DB-5E79-D1FD-162AA3510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3942445D-B1F9-5EDE-7FAD-0CF842C03C3C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0B1F2BA9-B0B2-0AFB-6B35-59F9C6F2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74BF5D11-7349-4633-773C-41D527D88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DCBDA03-D19B-0FB6-3D73-267065D0FDC8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CD1E9E-3E48-E13E-E86C-6849926D6EF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B0C1621-F670-6B9B-A658-95C4C4609240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EAF588C-7B68-C9FB-93E7-7E84E10CF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42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11097"/>
            <a:ext cx="8625840" cy="3499103"/>
          </a:xfrm>
          <a:prstGeom prst="rect">
            <a:avLst/>
          </a:prstGeom>
          <a:noFill/>
        </p:spPr>
      </p:pic>
      <p:sp>
        <p:nvSpPr>
          <p:cNvPr id="343" name="Rectangle 343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981334-89FE-B444-FD98-0FC8469AB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4C8E99D1-E309-C05D-C97D-12FC1FDF5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4071C60-9801-8FE2-F2EB-033D222477D4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8A9737A-8578-387B-01CC-370A556B2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1491648-48B9-8C0B-DDD7-FB6E04F2EE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1631ACE-DED9-E445-FE25-2854992AD558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590E1E-44D7-3B9B-1FBB-3E9498BE9EA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6357D08-0230-C60E-5C72-AC3B0065E385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2C1B7E9-C357-A32E-4EA4-C9FBC5E93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icture 34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2590800"/>
            <a:ext cx="5056632" cy="1551432"/>
          </a:xfrm>
          <a:prstGeom prst="rect">
            <a:avLst/>
          </a:prstGeom>
          <a:noFill/>
        </p:spPr>
      </p:pic>
      <p:sp>
        <p:nvSpPr>
          <p:cNvPr id="346" name="Rectangle 346"/>
          <p:cNvSpPr/>
          <p:nvPr/>
        </p:nvSpPr>
        <p:spPr>
          <a:xfrm>
            <a:off x="243840" y="921131"/>
            <a:ext cx="1114958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u="sng" spc="0" baseline="0" dirty="0">
                <a:latin typeface="Calibri,Bold"/>
              </a:rPr>
              <a:t>PIPELINE</a:t>
            </a:r>
          </a:p>
        </p:txBody>
      </p:sp>
      <p:sp>
        <p:nvSpPr>
          <p:cNvPr id="347" name="Rectangle 347"/>
          <p:cNvSpPr/>
          <p:nvPr/>
        </p:nvSpPr>
        <p:spPr>
          <a:xfrm>
            <a:off x="243840" y="1272454"/>
            <a:ext cx="7889475" cy="3490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994" b="0" i="0" spc="0" baseline="0" dirty="0">
                <a:latin typeface="Arial"/>
              </a:rPr>
              <a:t>•	</a:t>
            </a:r>
            <a:r>
              <a:rPr lang="en-US" sz="1994" b="0" i="0" spc="0" baseline="0" dirty="0">
                <a:latin typeface="Calibri"/>
              </a:rPr>
              <a:t>A </a:t>
            </a:r>
            <a:r>
              <a:rPr lang="en-US" sz="1994" b="0" i="1" spc="0" baseline="0" dirty="0">
                <a:latin typeface="Calibri,Italic"/>
              </a:rPr>
              <a:t>pipeline </a:t>
            </a:r>
            <a:r>
              <a:rPr lang="en-US" sz="1994" b="0" i="0" spc="0" baseline="0" dirty="0">
                <a:latin typeface="Calibri"/>
              </a:rPr>
              <a:t>i</a:t>
            </a:r>
            <a:r>
              <a:rPr lang="en-US" sz="1994" b="0" i="0" spc="-14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 the m</a:t>
            </a:r>
            <a:r>
              <a:rPr lang="en-US" sz="1994" b="0" i="0" spc="-14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chani</a:t>
            </a:r>
            <a:r>
              <a:rPr lang="en-US" sz="1994" b="0" i="0" spc="-14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m in a RISC p</a:t>
            </a:r>
            <a:r>
              <a:rPr lang="en-US" sz="1994" b="0" i="0" spc="-24" baseline="0" dirty="0">
                <a:latin typeface="Calibri"/>
              </a:rPr>
              <a:t>r</a:t>
            </a:r>
            <a:r>
              <a:rPr lang="en-US" sz="1994" b="0" i="0" spc="0" baseline="0" dirty="0">
                <a:latin typeface="Calibri"/>
              </a:rPr>
              <a:t>oce</a:t>
            </a:r>
            <a:r>
              <a:rPr lang="en-US" sz="1994" b="0" i="0" spc="-12" baseline="0" dirty="0">
                <a:latin typeface="Calibri"/>
              </a:rPr>
              <a:t>ss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-164" baseline="0" dirty="0">
                <a:latin typeface="Calibri"/>
              </a:rPr>
              <a:t>r</a:t>
            </a:r>
            <a:r>
              <a:rPr lang="en-US" sz="1994" b="0" i="0" spc="0" baseline="0" dirty="0">
                <a:latin typeface="Calibri"/>
              </a:rPr>
              <a:t>, which is u</a:t>
            </a:r>
            <a:r>
              <a:rPr lang="en-US" sz="1994" b="0" i="0" spc="-12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ed </a:t>
            </a:r>
            <a:r>
              <a:rPr lang="en-US" sz="1994" b="0" i="0" spc="-20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o</a:t>
            </a:r>
            <a:r>
              <a:rPr lang="en-US" sz="1994" b="0" i="0" spc="-14" baseline="0" dirty="0">
                <a:latin typeface="Calibri"/>
              </a:rPr>
              <a:t> </a:t>
            </a:r>
            <a:r>
              <a:rPr lang="en-US" sz="1994" b="0" i="0" spc="-34" baseline="0" dirty="0">
                <a:latin typeface="Calibri"/>
              </a:rPr>
              <a:t>e</a:t>
            </a:r>
            <a:r>
              <a:rPr lang="en-US" sz="1994" b="0" i="0" spc="-48" baseline="0" dirty="0">
                <a:latin typeface="Calibri"/>
              </a:rPr>
              <a:t>x</a:t>
            </a:r>
            <a:r>
              <a:rPr lang="en-US" sz="1994" b="0" i="0" spc="0" baseline="0" dirty="0">
                <a:latin typeface="Calibri"/>
              </a:rPr>
              <a:t>ecu</a:t>
            </a:r>
            <a:r>
              <a:rPr lang="en-US" sz="1994" b="0" i="0" spc="-14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e </a:t>
            </a:r>
          </a:p>
        </p:txBody>
      </p:sp>
      <p:sp>
        <p:nvSpPr>
          <p:cNvPr id="348" name="Rectangle 348"/>
          <p:cNvSpPr/>
          <p:nvPr/>
        </p:nvSpPr>
        <p:spPr>
          <a:xfrm>
            <a:off x="588568" y="1592403"/>
            <a:ext cx="1329936" cy="3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0" i="0" spc="0" baseline="0" dirty="0">
                <a:latin typeface="Calibri"/>
              </a:rPr>
              <a:t>in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tructions. </a:t>
            </a:r>
          </a:p>
        </p:txBody>
      </p:sp>
      <p:sp>
        <p:nvSpPr>
          <p:cNvPr id="349" name="Rectangle 349"/>
          <p:cNvSpPr/>
          <p:nvPr/>
        </p:nvSpPr>
        <p:spPr>
          <a:xfrm>
            <a:off x="243840" y="1882308"/>
            <a:ext cx="7907932" cy="3490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994" b="0" i="0" spc="0" baseline="0" dirty="0">
                <a:latin typeface="Arial"/>
              </a:rPr>
              <a:t>•	</a:t>
            </a:r>
            <a:r>
              <a:rPr lang="en-US" sz="1994" b="0" i="0" spc="0" baseline="0" dirty="0">
                <a:latin typeface="Calibri"/>
              </a:rPr>
              <a:t>Pipeline </a:t>
            </a:r>
            <a:r>
              <a:rPr lang="en-US" sz="1994" b="0" i="0" spc="-12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peed</a:t>
            </a:r>
            <a:r>
              <a:rPr lang="en-US" sz="1994" b="0" i="0" spc="-12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 up</a:t>
            </a:r>
            <a:r>
              <a:rPr lang="en-US" sz="1994" b="0" i="0" spc="-18" baseline="0" dirty="0">
                <a:latin typeface="Calibri"/>
              </a:rPr>
              <a:t> </a:t>
            </a:r>
            <a:r>
              <a:rPr lang="en-US" sz="1994" b="0" i="0" spc="-34" baseline="0" dirty="0">
                <a:latin typeface="Calibri"/>
              </a:rPr>
              <a:t>e</a:t>
            </a:r>
            <a:r>
              <a:rPr lang="en-US" sz="1994" b="0" i="0" spc="-48" baseline="0" dirty="0">
                <a:latin typeface="Calibri"/>
              </a:rPr>
              <a:t>x</a:t>
            </a:r>
            <a:r>
              <a:rPr lang="en-US" sz="1994" b="0" i="0" spc="0" baseline="0" dirty="0">
                <a:latin typeface="Calibri"/>
              </a:rPr>
              <a:t>ecution by</a:t>
            </a:r>
            <a:r>
              <a:rPr lang="en-US" sz="1994" b="0" i="0" spc="-42" baseline="0" dirty="0">
                <a:latin typeface="Calibri"/>
              </a:rPr>
              <a:t> </a:t>
            </a:r>
            <a:r>
              <a:rPr lang="en-US" sz="1994" b="0" i="0" spc="-56" baseline="0" dirty="0">
                <a:latin typeface="Calibri"/>
              </a:rPr>
              <a:t>f</a:t>
            </a:r>
            <a:r>
              <a:rPr lang="en-US" sz="1994" b="0" i="0" spc="0" baseline="0" dirty="0">
                <a:latin typeface="Calibri"/>
              </a:rPr>
              <a:t>e</a:t>
            </a:r>
            <a:r>
              <a:rPr lang="en-US" sz="1994" b="0" i="0" spc="-20" baseline="0" dirty="0">
                <a:latin typeface="Calibri"/>
              </a:rPr>
              <a:t>t</a:t>
            </a:r>
            <a:r>
              <a:rPr lang="en-US" sz="1994" b="0" i="0" spc="0" baseline="0" dirty="0">
                <a:latin typeface="Calibri"/>
              </a:rPr>
              <a:t>ching the n</a:t>
            </a:r>
            <a:r>
              <a:rPr lang="en-US" sz="1994" b="0" i="0" spc="-34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xt in</a:t>
            </a:r>
            <a:r>
              <a:rPr lang="en-US" sz="1994" b="0" i="0" spc="-36" baseline="0" dirty="0">
                <a:latin typeface="Calibri"/>
              </a:rPr>
              <a:t>s</a:t>
            </a:r>
            <a:r>
              <a:rPr lang="en-US" sz="1994" b="0" i="0" spc="0" baseline="0" dirty="0">
                <a:latin typeface="Calibri"/>
              </a:rPr>
              <a:t>truction whil</a:t>
            </a:r>
            <a:r>
              <a:rPr lang="en-US" sz="1994" b="0" i="0" spc="-14" baseline="0" dirty="0">
                <a:latin typeface="Calibri"/>
              </a:rPr>
              <a:t>e</a:t>
            </a:r>
            <a:r>
              <a:rPr lang="en-US" sz="1994" b="0" i="0" spc="0" baseline="0" dirty="0">
                <a:latin typeface="Calibri"/>
              </a:rPr>
              <a:t> other </a:t>
            </a:r>
          </a:p>
        </p:txBody>
      </p:sp>
      <p:sp>
        <p:nvSpPr>
          <p:cNvPr id="350" name="Rectangle 350"/>
          <p:cNvSpPr/>
          <p:nvPr/>
        </p:nvSpPr>
        <p:spPr>
          <a:xfrm>
            <a:off x="588568" y="2202384"/>
            <a:ext cx="4740414" cy="3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0" i="0" spc="0" baseline="0" dirty="0">
                <a:latin typeface="Calibri"/>
              </a:rPr>
              <a:t>in</a:t>
            </a:r>
            <a:r>
              <a:rPr lang="en-US" sz="1992" b="0" i="0" spc="-36" baseline="0" dirty="0">
                <a:latin typeface="Calibri"/>
              </a:rPr>
              <a:t>s</a:t>
            </a:r>
            <a:r>
              <a:rPr lang="en-US" sz="1992" b="0" i="0" spc="0" baseline="0" dirty="0">
                <a:latin typeface="Calibri"/>
              </a:rPr>
              <a:t>tructions a</a:t>
            </a:r>
            <a:r>
              <a:rPr lang="en-US" sz="1992" b="0" i="0" spc="-18" baseline="0" dirty="0">
                <a:latin typeface="Calibri"/>
              </a:rPr>
              <a:t>r</a:t>
            </a:r>
            <a:r>
              <a:rPr lang="en-US" sz="1992" b="0" i="0" spc="0" baseline="0" dirty="0">
                <a:latin typeface="Calibri"/>
              </a:rPr>
              <a:t>e being de</a:t>
            </a:r>
            <a:r>
              <a:rPr lang="en-US" sz="1992" b="0" i="0" spc="-26" baseline="0" dirty="0">
                <a:latin typeface="Calibri"/>
              </a:rPr>
              <a:t>c</a:t>
            </a:r>
            <a:r>
              <a:rPr lang="en-US" sz="1992" b="0" i="0" spc="0" baseline="0" dirty="0">
                <a:latin typeface="Calibri"/>
              </a:rPr>
              <a:t>oded and </a:t>
            </a:r>
            <a:r>
              <a:rPr lang="en-US" sz="1992" b="0" i="0" spc="-26" baseline="0" dirty="0">
                <a:latin typeface="Calibri"/>
              </a:rPr>
              <a:t>e</a:t>
            </a:r>
            <a:r>
              <a:rPr lang="en-US" sz="1992" b="0" i="0" spc="-46" baseline="0" dirty="0">
                <a:latin typeface="Calibri"/>
              </a:rPr>
              <a:t>x</a:t>
            </a:r>
            <a:r>
              <a:rPr lang="en-US" sz="1992" b="0" i="0" spc="0" baseline="0" dirty="0">
                <a:latin typeface="Calibri"/>
              </a:rPr>
              <a:t>ecu</a:t>
            </a:r>
            <a:r>
              <a:rPr lang="en-US" sz="1992" b="0" i="0" spc="-20" baseline="0" dirty="0">
                <a:latin typeface="Calibri"/>
              </a:rPr>
              <a:t>t</a:t>
            </a:r>
            <a:r>
              <a:rPr lang="en-US" sz="1992" b="0" i="0" spc="0" baseline="0" dirty="0">
                <a:latin typeface="Calibri"/>
              </a:rPr>
              <a:t>ed. </a:t>
            </a:r>
          </a:p>
        </p:txBody>
      </p:sp>
      <p:sp>
        <p:nvSpPr>
          <p:cNvPr id="351" name="Rectangle 351"/>
          <p:cNvSpPr/>
          <p:nvPr/>
        </p:nvSpPr>
        <p:spPr>
          <a:xfrm>
            <a:off x="243840" y="4149268"/>
            <a:ext cx="5390219" cy="336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207" b="0" i="0" spc="0" baseline="0" dirty="0">
                <a:latin typeface="Calibri"/>
              </a:rPr>
              <a:t>The</a:t>
            </a:r>
            <a:r>
              <a:rPr lang="en-US" sz="2207" b="0" i="0" spc="-18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abo</a:t>
            </a:r>
            <a:r>
              <a:rPr lang="en-US" sz="2207" b="0" i="0" spc="-14" baseline="0" dirty="0">
                <a:latin typeface="Calibri"/>
              </a:rPr>
              <a:t>v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-38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Figu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-16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sho</a:t>
            </a:r>
            <a:r>
              <a:rPr lang="en-US" sz="2207" b="0" i="0" spc="-12" baseline="0" dirty="0">
                <a:latin typeface="Calibri"/>
              </a:rPr>
              <a:t>w</a:t>
            </a:r>
            <a:r>
              <a:rPr lang="en-US" sz="2207" b="0" i="0" spc="0" baseline="0" dirty="0">
                <a:latin typeface="Calibri"/>
              </a:rPr>
              <a:t>s</a:t>
            </a:r>
            <a:r>
              <a:rPr lang="en-US" sz="2207" b="0" i="0" spc="-18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a th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0" baseline="0" dirty="0">
                <a:latin typeface="Calibri"/>
              </a:rPr>
              <a:t>ee-</a:t>
            </a:r>
            <a:r>
              <a:rPr lang="en-US" sz="2207" b="0" i="0" spc="-20" baseline="0" dirty="0">
                <a:latin typeface="Calibri"/>
              </a:rPr>
              <a:t>s</a:t>
            </a:r>
            <a:r>
              <a:rPr lang="en-US" sz="2207" b="0" i="0" spc="-18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a</a:t>
            </a:r>
            <a:r>
              <a:rPr lang="en-US" sz="2207" b="0" i="0" spc="-29" baseline="0" dirty="0">
                <a:latin typeface="Calibri"/>
              </a:rPr>
              <a:t>g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-40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pi</a:t>
            </a:r>
            <a:r>
              <a:rPr lang="en-US" sz="2207" b="0" i="0" spc="-12" baseline="0" dirty="0">
                <a:latin typeface="Calibri"/>
              </a:rPr>
              <a:t>p</a:t>
            </a:r>
            <a:r>
              <a:rPr lang="en-US" sz="2207" b="0" i="0" spc="0" baseline="0" dirty="0">
                <a:latin typeface="Calibri"/>
              </a:rPr>
              <a:t>eline: </a:t>
            </a:r>
          </a:p>
        </p:txBody>
      </p:sp>
      <p:sp>
        <p:nvSpPr>
          <p:cNvPr id="352" name="Rectangle 352"/>
          <p:cNvSpPr/>
          <p:nvPr/>
        </p:nvSpPr>
        <p:spPr>
          <a:xfrm>
            <a:off x="243840" y="4517787"/>
            <a:ext cx="5173625" cy="3368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21512" algn="l"/>
              </a:tabLst>
            </a:pPr>
            <a:r>
              <a:rPr lang="en-US" sz="2210" b="0" i="0" spc="0" baseline="0" dirty="0">
                <a:latin typeface="Calibri"/>
              </a:rPr>
              <a:t>1.	</a:t>
            </a:r>
            <a:r>
              <a:rPr lang="en-US" sz="2210" b="0" i="1" spc="-31" baseline="0" dirty="0">
                <a:latin typeface="Calibri,Italic"/>
              </a:rPr>
              <a:t>F</a:t>
            </a:r>
            <a:r>
              <a:rPr lang="en-US" sz="2210" b="0" i="1" spc="-25" baseline="0" dirty="0">
                <a:latin typeface="Calibri,Italic"/>
              </a:rPr>
              <a:t>e</a:t>
            </a:r>
            <a:r>
              <a:rPr lang="en-US" sz="2210" b="0" i="1" spc="-20" baseline="0" dirty="0">
                <a:latin typeface="Calibri,Italic"/>
              </a:rPr>
              <a:t>t</a:t>
            </a:r>
            <a:r>
              <a:rPr lang="en-US" sz="2210" b="0" i="1" spc="0" baseline="0" dirty="0">
                <a:latin typeface="Calibri,Italic"/>
              </a:rPr>
              <a:t>ch</a:t>
            </a:r>
            <a:r>
              <a:rPr lang="en-US" sz="2210" b="0" i="1" spc="-18" baseline="0" dirty="0">
                <a:latin typeface="Calibri,Italic"/>
              </a:rPr>
              <a:t> </a:t>
            </a:r>
            <a:r>
              <a:rPr lang="en-US" sz="2210" b="0" i="0" spc="0" baseline="0" dirty="0">
                <a:latin typeface="Calibri"/>
              </a:rPr>
              <a:t>loa</a:t>
            </a:r>
            <a:r>
              <a:rPr lang="en-US" sz="2210" b="0" i="0" spc="-12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s</a:t>
            </a:r>
            <a:r>
              <a:rPr lang="en-US" sz="2210" b="0" i="0" spc="-20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a</a:t>
            </a:r>
            <a:r>
              <a:rPr lang="en-US" sz="2210" b="0" i="0" spc="-12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 in</a:t>
            </a:r>
            <a:r>
              <a:rPr lang="en-US" sz="2210" b="0" i="0" spc="-25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truction</a:t>
            </a:r>
            <a:r>
              <a:rPr lang="en-US" sz="2210" b="0" i="0" spc="-69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f</a:t>
            </a:r>
            <a:r>
              <a:rPr lang="en-US" sz="2210" b="0" i="0" spc="-29" baseline="0" dirty="0">
                <a:latin typeface="Calibri"/>
              </a:rPr>
              <a:t>r</a:t>
            </a:r>
            <a:r>
              <a:rPr lang="en-US" sz="2210" b="0" i="0" spc="0" baseline="0" dirty="0">
                <a:latin typeface="Calibri"/>
              </a:rPr>
              <a:t>om</a:t>
            </a:r>
            <a:r>
              <a:rPr lang="en-US" sz="2210" b="0" i="0" spc="-45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memor</a:t>
            </a:r>
            <a:r>
              <a:rPr lang="en-US" sz="2210" b="0" i="0" spc="-142" baseline="0" dirty="0">
                <a:latin typeface="Calibri"/>
              </a:rPr>
              <a:t>y</a:t>
            </a:r>
            <a:r>
              <a:rPr lang="en-US" sz="2210" b="0" i="0" spc="0" baseline="0" dirty="0">
                <a:latin typeface="Calibri"/>
              </a:rPr>
              <a:t>. </a:t>
            </a:r>
          </a:p>
        </p:txBody>
      </p:sp>
      <p:sp>
        <p:nvSpPr>
          <p:cNvPr id="353" name="Rectangle 353"/>
          <p:cNvSpPr/>
          <p:nvPr/>
        </p:nvSpPr>
        <p:spPr>
          <a:xfrm>
            <a:off x="243840" y="4887138"/>
            <a:ext cx="6019154" cy="336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57504" algn="l"/>
              </a:tabLst>
            </a:pPr>
            <a:r>
              <a:rPr lang="en-US" sz="2207" b="0" i="1" spc="0" baseline="0" dirty="0">
                <a:latin typeface="Calibri,Italic"/>
              </a:rPr>
              <a:t>2.	De</a:t>
            </a:r>
            <a:r>
              <a:rPr lang="en-US" sz="2207" b="0" i="1" spc="-31" baseline="0" dirty="0">
                <a:latin typeface="Calibri,Italic"/>
              </a:rPr>
              <a:t>c</a:t>
            </a:r>
            <a:r>
              <a:rPr lang="en-US" sz="2207" b="0" i="1" spc="0" baseline="0" dirty="0">
                <a:latin typeface="Calibri,Italic"/>
              </a:rPr>
              <a:t>o</a:t>
            </a:r>
            <a:r>
              <a:rPr lang="en-US" sz="2207" b="0" i="1" spc="-12" baseline="0" dirty="0">
                <a:latin typeface="Calibri,Italic"/>
              </a:rPr>
              <a:t>d</a:t>
            </a:r>
            <a:r>
              <a:rPr lang="en-US" sz="2207" b="0" i="1" spc="0" baseline="0" dirty="0">
                <a:latin typeface="Calibri,Italic"/>
              </a:rPr>
              <a:t>e</a:t>
            </a:r>
            <a:r>
              <a:rPr lang="en-US" sz="2207" b="0" i="1" spc="-15" baseline="0" dirty="0">
                <a:latin typeface="Calibri,Italic"/>
              </a:rPr>
              <a:t> 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d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-27" baseline="0" dirty="0">
                <a:latin typeface="Calibri"/>
              </a:rPr>
              <a:t>n</a:t>
            </a:r>
            <a:r>
              <a:rPr lang="en-US" sz="2207" b="0" i="0" spc="0" baseline="0" dirty="0">
                <a:latin typeface="Calibri"/>
              </a:rPr>
              <a:t>tifies</a:t>
            </a:r>
            <a:r>
              <a:rPr lang="en-US" sz="2207" b="0" i="0" spc="-42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the in</a:t>
            </a:r>
            <a:r>
              <a:rPr lang="en-US" sz="2207" b="0" i="0" spc="-29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truction</a:t>
            </a:r>
            <a:r>
              <a:rPr lang="en-US" sz="2207" b="0" i="0" spc="-67" baseline="0" dirty="0">
                <a:latin typeface="Calibri"/>
              </a:rPr>
              <a:t> </a:t>
            </a:r>
            <a:r>
              <a:rPr lang="en-US" sz="2207" b="0" i="0" spc="-20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o</a:t>
            </a:r>
            <a:r>
              <a:rPr lang="en-US" sz="2207" b="0" i="0" spc="-20" baseline="0" dirty="0">
                <a:latin typeface="Calibri"/>
              </a:rPr>
              <a:t> </a:t>
            </a:r>
            <a:r>
              <a:rPr lang="en-US" sz="2207" b="0" i="0" spc="0" baseline="0" dirty="0">
                <a:latin typeface="Calibri"/>
              </a:rPr>
              <a:t>be </a:t>
            </a:r>
            <a:r>
              <a:rPr lang="en-US" sz="2207" b="0" i="0" spc="-20" baseline="0" dirty="0">
                <a:latin typeface="Calibri"/>
              </a:rPr>
              <a:t>e</a:t>
            </a:r>
            <a:r>
              <a:rPr lang="en-US" sz="2207" b="0" i="0" spc="-45" baseline="0" dirty="0">
                <a:latin typeface="Calibri"/>
              </a:rPr>
              <a:t>x</a:t>
            </a:r>
            <a:r>
              <a:rPr lang="en-US" sz="2207" b="0" i="0" spc="0" baseline="0" dirty="0">
                <a:latin typeface="Calibri"/>
              </a:rPr>
              <a:t>ecu</a:t>
            </a:r>
            <a:r>
              <a:rPr lang="en-US" sz="2207" b="0" i="0" spc="-20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ed. </a:t>
            </a:r>
          </a:p>
        </p:txBody>
      </p:sp>
      <p:sp>
        <p:nvSpPr>
          <p:cNvPr id="354" name="Rectangle 354"/>
          <p:cNvSpPr/>
          <p:nvPr/>
        </p:nvSpPr>
        <p:spPr>
          <a:xfrm>
            <a:off x="243840" y="5255657"/>
            <a:ext cx="7780610" cy="3368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57504" algn="l"/>
              </a:tabLst>
            </a:pPr>
            <a:r>
              <a:rPr lang="en-US" sz="2210" b="0" i="1" spc="0" baseline="0" dirty="0">
                <a:latin typeface="Calibri,Italic"/>
              </a:rPr>
              <a:t>3.	E</a:t>
            </a:r>
            <a:r>
              <a:rPr lang="en-US" sz="2210" b="0" i="1" spc="-45" baseline="0" dirty="0">
                <a:latin typeface="Calibri,Italic"/>
              </a:rPr>
              <a:t>x</a:t>
            </a:r>
            <a:r>
              <a:rPr lang="en-US" sz="2210" b="0" i="1" spc="0" baseline="0" dirty="0">
                <a:latin typeface="Calibri,Italic"/>
              </a:rPr>
              <a:t>ecu</a:t>
            </a:r>
            <a:r>
              <a:rPr lang="en-US" sz="2210" b="0" i="1" spc="-20" baseline="0" dirty="0">
                <a:latin typeface="Calibri,Italic"/>
              </a:rPr>
              <a:t>t</a:t>
            </a:r>
            <a:r>
              <a:rPr lang="en-US" sz="2210" b="0" i="1" spc="0" baseline="0" dirty="0">
                <a:latin typeface="Calibri,Italic"/>
              </a:rPr>
              <a:t>e</a:t>
            </a:r>
            <a:r>
              <a:rPr lang="en-US" sz="2210" b="0" i="1" spc="-41" baseline="0" dirty="0">
                <a:latin typeface="Calibri,Italic"/>
              </a:rPr>
              <a:t> </a:t>
            </a:r>
            <a:r>
              <a:rPr lang="en-US" sz="2210" b="0" i="0" spc="0" baseline="0" dirty="0">
                <a:latin typeface="Calibri"/>
              </a:rPr>
              <a:t>p</a:t>
            </a:r>
            <a:r>
              <a:rPr lang="en-US" sz="2210" b="0" i="0" spc="-27" baseline="0" dirty="0">
                <a:latin typeface="Calibri"/>
              </a:rPr>
              <a:t>r</a:t>
            </a:r>
            <a:r>
              <a:rPr lang="en-US" sz="2210" b="0" i="0" spc="0" baseline="0" dirty="0">
                <a:latin typeface="Calibri"/>
              </a:rPr>
              <a:t>ocesses</a:t>
            </a:r>
            <a:r>
              <a:rPr lang="en-US" sz="2210" b="0" i="0" spc="-45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the</a:t>
            </a:r>
            <a:r>
              <a:rPr lang="en-US" sz="2210" b="0" i="0" spc="-23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i</a:t>
            </a:r>
            <a:r>
              <a:rPr lang="en-US" sz="2210" b="0" i="0" spc="-14" baseline="0" dirty="0">
                <a:latin typeface="Calibri"/>
              </a:rPr>
              <a:t>n</a:t>
            </a:r>
            <a:r>
              <a:rPr lang="en-US" sz="2210" b="0" i="0" spc="-25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truction</a:t>
            </a:r>
            <a:r>
              <a:rPr lang="en-US" sz="2210" b="0" i="0" spc="-45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a</a:t>
            </a:r>
            <a:r>
              <a:rPr lang="en-US" sz="2210" b="0" i="0" spc="-12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d</a:t>
            </a:r>
            <a:r>
              <a:rPr lang="en-US" sz="2210" b="0" i="0" spc="-20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wri</a:t>
            </a:r>
            <a:r>
              <a:rPr lang="en-US" sz="2210" b="0" i="0" spc="-25" baseline="0" dirty="0">
                <a:latin typeface="Calibri"/>
              </a:rPr>
              <a:t>t</a:t>
            </a:r>
            <a:r>
              <a:rPr lang="en-US" sz="2210" b="0" i="0" spc="0" baseline="0" dirty="0">
                <a:latin typeface="Calibri"/>
              </a:rPr>
              <a:t>es</a:t>
            </a:r>
            <a:r>
              <a:rPr lang="en-US" sz="2210" b="0" i="0" spc="-18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the</a:t>
            </a:r>
            <a:r>
              <a:rPr lang="en-US" sz="2210" b="0" i="0" spc="-23" baseline="0" dirty="0">
                <a:latin typeface="Calibri"/>
              </a:rPr>
              <a:t> </a:t>
            </a:r>
            <a:r>
              <a:rPr lang="en-US" sz="2210" b="0" i="0" spc="-27" baseline="0" dirty="0">
                <a:latin typeface="Calibri"/>
              </a:rPr>
              <a:t>r</a:t>
            </a:r>
            <a:r>
              <a:rPr lang="en-US" sz="2210" b="0" i="0" spc="0" baseline="0" dirty="0">
                <a:latin typeface="Calibri"/>
              </a:rPr>
              <a:t>esult</a:t>
            </a:r>
            <a:r>
              <a:rPr lang="en-US" sz="2210" b="0" i="0" spc="-16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back</a:t>
            </a:r>
            <a:r>
              <a:rPr lang="en-US" sz="2210" b="0" i="0" spc="-42" baseline="0" dirty="0">
                <a:latin typeface="Calibri"/>
              </a:rPr>
              <a:t> </a:t>
            </a:r>
            <a:r>
              <a:rPr lang="en-US" sz="2210" b="0" i="0" spc="-20" baseline="0" dirty="0">
                <a:latin typeface="Calibri"/>
              </a:rPr>
              <a:t>t</a:t>
            </a:r>
            <a:r>
              <a:rPr lang="en-US" sz="2210" b="0" i="0" spc="0" baseline="0" dirty="0">
                <a:latin typeface="Calibri"/>
              </a:rPr>
              <a:t>o</a:t>
            </a:r>
            <a:r>
              <a:rPr lang="en-US" sz="2210" b="0" i="0" spc="-20" baseline="0" dirty="0">
                <a:latin typeface="Calibri"/>
              </a:rPr>
              <a:t> </a:t>
            </a:r>
            <a:r>
              <a:rPr lang="en-US" sz="2210" b="0" i="0" spc="0" baseline="0" dirty="0">
                <a:latin typeface="Calibri"/>
              </a:rPr>
              <a:t>a </a:t>
            </a:r>
          </a:p>
        </p:txBody>
      </p:sp>
      <p:sp>
        <p:nvSpPr>
          <p:cNvPr id="355" name="Rectangle 355"/>
          <p:cNvSpPr/>
          <p:nvPr/>
        </p:nvSpPr>
        <p:spPr>
          <a:xfrm>
            <a:off x="701344" y="5558028"/>
            <a:ext cx="972202" cy="336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0" baseline="0" dirty="0">
                <a:latin typeface="Calibri"/>
              </a:rPr>
              <a:t>egi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-20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-215" baseline="0" dirty="0">
                <a:latin typeface="Calibri"/>
              </a:rPr>
              <a:t>r</a:t>
            </a:r>
            <a:r>
              <a:rPr lang="en-US" sz="2207" b="0" i="0" spc="0" baseline="0" dirty="0">
                <a:latin typeface="Calibri"/>
              </a:rPr>
              <a:t>. </a:t>
            </a:r>
          </a:p>
        </p:txBody>
      </p:sp>
      <p:sp>
        <p:nvSpPr>
          <p:cNvPr id="356" name="Rectangle 35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103B0C-9914-9680-E215-D3E8A7D60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C2846E4-A743-1C3C-9347-34D3A9112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164204" y="44003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F238EA5D-B143-5F20-FE71-8A90FDC06584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D4B92DD-C853-7FFA-A074-BDB419013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BE8122A9-7140-A69C-A0C0-1A430AE54A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9318A7A-4B03-6366-80CE-91116CBFEA19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BE6D3-A7F1-5748-8232-C0A3C74EB5FB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E5F67D8-60AA-B26F-2535-4895A0AF6127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13AA000-9D33-ADD3-D4AD-1B7F8E9B5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35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7068311" cy="3581399"/>
          </a:xfrm>
          <a:prstGeom prst="rect">
            <a:avLst/>
          </a:prstGeom>
          <a:noFill/>
        </p:spPr>
      </p:pic>
      <p:sp>
        <p:nvSpPr>
          <p:cNvPr id="359" name="Rectangle 359"/>
          <p:cNvSpPr/>
          <p:nvPr/>
        </p:nvSpPr>
        <p:spPr>
          <a:xfrm>
            <a:off x="548944" y="1643000"/>
            <a:ext cx="5941542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The </a:t>
            </a:r>
            <a:r>
              <a:rPr lang="en-US" sz="1800" b="0" i="0" spc="-46" baseline="0" dirty="0">
                <a:latin typeface="Calibri"/>
              </a:rPr>
              <a:t>f</a:t>
            </a:r>
            <a:r>
              <a:rPr lang="en-US" sz="1800" b="0" i="0" spc="0" baseline="0" dirty="0">
                <a:latin typeface="Calibri"/>
              </a:rPr>
              <a:t>ollowing Figu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 illu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56" baseline="0" dirty="0">
                <a:latin typeface="Calibri"/>
              </a:rPr>
              <a:t>r</a:t>
            </a:r>
            <a:r>
              <a:rPr lang="en-US" sz="1800" b="0" i="0" spc="-22" baseline="0" dirty="0">
                <a:latin typeface="Calibri"/>
              </a:rPr>
              <a:t>a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es pipeline using a s</a:t>
            </a:r>
            <a:r>
              <a:rPr lang="en-US" sz="1800" b="0" i="0" spc="-11" baseline="0" dirty="0">
                <a:latin typeface="Calibri"/>
              </a:rPr>
              <a:t>i</a:t>
            </a:r>
            <a:r>
              <a:rPr lang="en-US" sz="1800" b="0" i="0" spc="0" baseline="0" dirty="0">
                <a:latin typeface="Calibri"/>
              </a:rPr>
              <a:t>mple </a:t>
            </a:r>
            <a:r>
              <a:rPr lang="en-US" sz="1800" b="0" i="0" spc="-33" baseline="0" dirty="0">
                <a:latin typeface="Calibri"/>
              </a:rPr>
              <a:t>e</a:t>
            </a:r>
            <a:r>
              <a:rPr lang="en-US" sz="1800" b="0" i="0" spc="-37" baseline="0" dirty="0">
                <a:latin typeface="Calibri"/>
              </a:rPr>
              <a:t>x</a:t>
            </a:r>
            <a:r>
              <a:rPr lang="en-US" sz="1800" b="0" i="0" spc="0" baseline="0" dirty="0">
                <a:latin typeface="Calibri"/>
              </a:rPr>
              <a:t>ample. </a:t>
            </a:r>
          </a:p>
        </p:txBody>
      </p:sp>
      <p:sp>
        <p:nvSpPr>
          <p:cNvPr id="360" name="Rectangle 360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FE162E-4956-86E8-BA20-C71610BEF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4B26F3E-D897-B53B-A063-B6BED15D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0E7C4062-EF63-44AB-F3B7-5456CBEB7C63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7DD5F8E-45B0-C8AE-5279-D3DC1B0EA8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F7F4AA87-1BBE-EA35-64E4-EA9FA93C2A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9A92AF1-388C-E3E2-2A6E-11515B01DE2C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9FC75D-59D8-AE5D-7604-8192808E9A57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DB7B14F-9F42-95B0-1B40-C6CDCBACEE54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40735C4-4C1A-F792-C59B-6989E7000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Freeform 362"/>
          <p:cNvSpPr/>
          <p:nvPr/>
        </p:nvSpPr>
        <p:spPr>
          <a:xfrm>
            <a:off x="320040" y="1377697"/>
            <a:ext cx="2636520" cy="15239"/>
          </a:xfrm>
          <a:custGeom>
            <a:avLst/>
            <a:gdLst/>
            <a:ahLst/>
            <a:cxnLst/>
            <a:rect l="0" t="0" r="0" b="0"/>
            <a:pathLst>
              <a:path w="2636520" h="15239">
                <a:moveTo>
                  <a:pt x="0" y="0"/>
                </a:moveTo>
                <a:lnTo>
                  <a:pt x="1318260" y="0"/>
                </a:lnTo>
                <a:lnTo>
                  <a:pt x="2636520" y="0"/>
                </a:lnTo>
                <a:lnTo>
                  <a:pt x="2636520" y="15239"/>
                </a:lnTo>
                <a:lnTo>
                  <a:pt x="1318260" y="15239"/>
                </a:lnTo>
                <a:lnTo>
                  <a:pt x="0" y="15239"/>
                </a:lnTo>
                <a:close/>
                <a:moveTo>
                  <a:pt x="5160263" y="5480303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363" name="Picture 36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904" y="1676400"/>
            <a:ext cx="8068056" cy="1182624"/>
          </a:xfrm>
          <a:prstGeom prst="rect">
            <a:avLst/>
          </a:prstGeom>
          <a:noFill/>
        </p:spPr>
      </p:pic>
      <p:sp>
        <p:nvSpPr>
          <p:cNvPr id="364" name="Freeform 364"/>
          <p:cNvSpPr/>
          <p:nvPr/>
        </p:nvSpPr>
        <p:spPr>
          <a:xfrm>
            <a:off x="320040" y="3595243"/>
            <a:ext cx="2761487" cy="24384"/>
          </a:xfrm>
          <a:custGeom>
            <a:avLst/>
            <a:gdLst/>
            <a:ahLst/>
            <a:cxnLst/>
            <a:rect l="0" t="0" r="0" b="0"/>
            <a:pathLst>
              <a:path w="2761487" h="24384">
                <a:moveTo>
                  <a:pt x="0" y="0"/>
                </a:moveTo>
                <a:lnTo>
                  <a:pt x="690371" y="0"/>
                </a:lnTo>
                <a:lnTo>
                  <a:pt x="1380743" y="0"/>
                </a:lnTo>
                <a:lnTo>
                  <a:pt x="2071115" y="0"/>
                </a:lnTo>
                <a:lnTo>
                  <a:pt x="2761487" y="0"/>
                </a:lnTo>
                <a:lnTo>
                  <a:pt x="2761487" y="24384"/>
                </a:lnTo>
                <a:lnTo>
                  <a:pt x="2071115" y="24384"/>
                </a:lnTo>
                <a:lnTo>
                  <a:pt x="1380743" y="24384"/>
                </a:lnTo>
                <a:lnTo>
                  <a:pt x="690371" y="24384"/>
                </a:lnTo>
                <a:lnTo>
                  <a:pt x="0" y="24384"/>
                </a:lnTo>
                <a:close/>
                <a:moveTo>
                  <a:pt x="2942717" y="3262757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365" name="Picture 36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392" y="4038600"/>
            <a:ext cx="8903207" cy="1030224"/>
          </a:xfrm>
          <a:prstGeom prst="rect">
            <a:avLst/>
          </a:prstGeom>
          <a:noFill/>
        </p:spPr>
      </p:pic>
      <p:sp>
        <p:nvSpPr>
          <p:cNvPr id="366" name="Rectangle 366"/>
          <p:cNvSpPr/>
          <p:nvPr/>
        </p:nvSpPr>
        <p:spPr>
          <a:xfrm>
            <a:off x="320040" y="1110565"/>
            <a:ext cx="2634807" cy="3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92" b="1" i="0" spc="0" baseline="0" dirty="0">
                <a:latin typeface="Calibri,Bold"/>
              </a:rPr>
              <a:t>ARM9 f</a:t>
            </a:r>
            <a:r>
              <a:rPr lang="en-US" sz="1992" b="1" i="0" spc="-16" baseline="0" dirty="0">
                <a:latin typeface="Calibri,Bold"/>
              </a:rPr>
              <a:t>i</a:t>
            </a:r>
            <a:r>
              <a:rPr lang="en-US" sz="1992" b="1" i="0" spc="-30" baseline="0" dirty="0">
                <a:latin typeface="Calibri,Bold"/>
              </a:rPr>
              <a:t>v</a:t>
            </a:r>
            <a:r>
              <a:rPr lang="en-US" sz="1992" b="1" i="0" spc="0" baseline="0" dirty="0">
                <a:latin typeface="Calibri,Bold"/>
              </a:rPr>
              <a:t>e-</a:t>
            </a:r>
            <a:r>
              <a:rPr lang="en-US" sz="1992" b="1" i="0" spc="-26" baseline="0" dirty="0">
                <a:latin typeface="Calibri,Bold"/>
              </a:rPr>
              <a:t>s</a:t>
            </a:r>
            <a:r>
              <a:rPr lang="en-US" sz="1992" b="1" i="0" spc="-20" baseline="0" dirty="0">
                <a:latin typeface="Calibri,Bold"/>
              </a:rPr>
              <a:t>t</a:t>
            </a:r>
            <a:r>
              <a:rPr lang="en-US" sz="1992" b="1" i="0" spc="0" baseline="0" dirty="0">
                <a:latin typeface="Calibri,Bold"/>
              </a:rPr>
              <a:t>a</a:t>
            </a:r>
            <a:r>
              <a:rPr lang="en-US" sz="1992" b="1" i="0" spc="-32" baseline="0" dirty="0">
                <a:latin typeface="Calibri,Bold"/>
              </a:rPr>
              <a:t>g</a:t>
            </a:r>
            <a:r>
              <a:rPr lang="en-US" sz="1992" b="1" i="0" spc="0" baseline="0" dirty="0">
                <a:latin typeface="Calibri,Bold"/>
              </a:rPr>
              <a:t>e pipeline</a:t>
            </a:r>
          </a:p>
        </p:txBody>
      </p:sp>
      <p:sp>
        <p:nvSpPr>
          <p:cNvPr id="367" name="Rectangle 367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45</a:t>
            </a:r>
          </a:p>
        </p:txBody>
      </p:sp>
      <p:sp>
        <p:nvSpPr>
          <p:cNvPr id="368" name="Rectangle 368"/>
          <p:cNvSpPr/>
          <p:nvPr/>
        </p:nvSpPr>
        <p:spPr>
          <a:xfrm>
            <a:off x="320040" y="3314650"/>
            <a:ext cx="2758922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-26" baseline="0" dirty="0">
                <a:latin typeface="Arial"/>
              </a:rPr>
              <a:t>A</a:t>
            </a:r>
            <a:r>
              <a:rPr lang="en-US" sz="1800" b="1" i="0" spc="0" baseline="0" dirty="0">
                <a:latin typeface="Arial"/>
              </a:rPr>
              <a:t>RM10 six-stage</a:t>
            </a:r>
            <a:r>
              <a:rPr lang="en-US" sz="1800" b="1" i="0" spc="-45" baseline="0" dirty="0">
                <a:latin typeface="Arial"/>
              </a:rPr>
              <a:t> </a:t>
            </a:r>
            <a:r>
              <a:rPr lang="en-US" sz="1800" b="1" i="0" spc="0" baseline="0" dirty="0">
                <a:latin typeface="Arial"/>
              </a:rPr>
              <a:t>pipeline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07D0D4-EAD6-5522-180F-2CAD17EFB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8A12052-D89F-3109-E140-678B734E6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1D130B3-8D81-69FD-73E0-FD5C7448DFB6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F6E155A-AA20-2244-D03B-7CA14AA23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A743E280-8626-C720-14E6-B6132A905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39F4ACA-57E1-EC41-0F2D-1E48F38AAD7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F91344-3C5F-F998-2FA5-D821664BE870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96690A8-F1CF-4D22-A75A-CA7343BC4892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8795BD7-840B-951A-EFF0-D87011F57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Rectangle 370"/>
          <p:cNvSpPr/>
          <p:nvPr/>
        </p:nvSpPr>
        <p:spPr>
          <a:xfrm>
            <a:off x="472744" y="1409748"/>
            <a:ext cx="8281040" cy="9229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424" algn="l"/>
              </a:tabLst>
            </a:pPr>
            <a:r>
              <a:rPr lang="en-US" sz="2207" b="0" i="0" spc="0" baseline="0" dirty="0">
                <a:latin typeface="Arial"/>
              </a:rPr>
              <a:t>•	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1012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Figu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1014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s</a:t>
            </a:r>
            <a:r>
              <a:rPr lang="en-US" sz="2207" b="0" i="0" spc="-31" baseline="0" dirty="0">
                <a:latin typeface="Calibri"/>
              </a:rPr>
              <a:t>h</a:t>
            </a:r>
            <a:r>
              <a:rPr lang="en-US" sz="2207" b="0" i="0" spc="0" baseline="0" dirty="0">
                <a:latin typeface="Calibri"/>
              </a:rPr>
              <a:t>o</a:t>
            </a:r>
            <a:r>
              <a:rPr lang="en-US" sz="2207" b="0" i="0" spc="-18" baseline="0" dirty="0">
                <a:latin typeface="Calibri"/>
              </a:rPr>
              <a:t>w</a:t>
            </a:r>
            <a:r>
              <a:rPr lang="en-US" sz="2207" b="0" i="0" spc="985" baseline="0" dirty="0">
                <a:latin typeface="Calibri"/>
              </a:rPr>
              <a:t>s</a:t>
            </a:r>
            <a:r>
              <a:rPr lang="en-US" sz="2207" b="0" i="0" spc="1009" baseline="0" dirty="0">
                <a:latin typeface="Calibri"/>
              </a:rPr>
              <a:t>a</a:t>
            </a:r>
            <a:r>
              <a:rPr lang="en-US" sz="2207" b="0" i="0" spc="0" baseline="0" dirty="0">
                <a:latin typeface="Calibri"/>
              </a:rPr>
              <a:t>seq</a:t>
            </a:r>
            <a:r>
              <a:rPr lang="en-US" sz="2207" b="0" i="0" spc="-34" baseline="0" dirty="0">
                <a:latin typeface="Calibri"/>
              </a:rPr>
              <a:t>u</a:t>
            </a:r>
            <a:r>
              <a:rPr lang="en-US" sz="2207" b="0" i="0" spc="0" baseline="0" dirty="0">
                <a:latin typeface="Calibri"/>
              </a:rPr>
              <a:t>enc</a:t>
            </a:r>
            <a:r>
              <a:rPr lang="en-US" sz="2207" b="0" i="0" spc="989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o</a:t>
            </a:r>
            <a:r>
              <a:rPr lang="en-US" sz="2207" b="0" i="0" spc="1008" baseline="0" dirty="0">
                <a:latin typeface="Calibri"/>
              </a:rPr>
              <a:t>f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-29" baseline="0" dirty="0">
                <a:latin typeface="Calibri"/>
              </a:rPr>
              <a:t>r</a:t>
            </a:r>
            <a:r>
              <a:rPr lang="en-US" sz="2207" b="0" i="0" spc="-20" baseline="0" dirty="0">
                <a:latin typeface="Calibri"/>
              </a:rPr>
              <a:t>e</a:t>
            </a:r>
            <a:r>
              <a:rPr lang="en-US" sz="2207" b="0" i="0" spc="1011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in</a:t>
            </a:r>
            <a:r>
              <a:rPr lang="en-US" sz="2207" b="0" i="0" spc="-20" baseline="0" dirty="0">
                <a:latin typeface="Calibri"/>
              </a:rPr>
              <a:t>s</a:t>
            </a:r>
            <a:r>
              <a:rPr lang="en-US" sz="2207" b="0" i="0" spc="-18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ruct</a:t>
            </a:r>
            <a:r>
              <a:rPr lang="en-US" sz="2207" b="0" i="0" spc="-23" baseline="0" dirty="0">
                <a:latin typeface="Calibri"/>
              </a:rPr>
              <a:t>i</a:t>
            </a:r>
            <a:r>
              <a:rPr lang="en-US" sz="2207" b="0" i="0" spc="0" baseline="0" dirty="0">
                <a:latin typeface="Calibri"/>
              </a:rPr>
              <a:t>on</a:t>
            </a:r>
            <a:r>
              <a:rPr lang="en-US" sz="2207" b="0" i="0" spc="964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bein</a:t>
            </a:r>
            <a:r>
              <a:rPr lang="en-US" sz="2207" b="0" i="0" spc="1002" baseline="0" dirty="0">
                <a:latin typeface="Calibri"/>
              </a:rPr>
              <a:t>g</a:t>
            </a:r>
            <a:r>
              <a:rPr lang="en-US" sz="2207" b="0" i="0" spc="-49" baseline="0" dirty="0">
                <a:latin typeface="Calibri"/>
              </a:rPr>
              <a:t>f</a:t>
            </a:r>
            <a:r>
              <a:rPr lang="en-US" sz="2207" b="0" i="0" spc="-20" baseline="0" dirty="0">
                <a:latin typeface="Calibri"/>
              </a:rPr>
              <a:t>et</a:t>
            </a:r>
            <a:r>
              <a:rPr lang="en-US" sz="2207" b="0" i="0" spc="0" baseline="0" dirty="0">
                <a:latin typeface="Calibri"/>
              </a:rPr>
              <a:t>che</a:t>
            </a:r>
            <a:r>
              <a:rPr lang="en-US" sz="2207" b="0" i="0" spc="-31" baseline="0" dirty="0">
                <a:latin typeface="Calibri"/>
              </a:rPr>
              <a:t>d,</a:t>
            </a:r>
          </a:p>
          <a:p>
            <a:pPr marL="344424">
              <a:lnSpc>
                <a:spcPts val="2111"/>
              </a:lnSpc>
            </a:pPr>
            <a:r>
              <a:rPr lang="en-US" sz="2207" b="0" i="0" spc="0" baseline="0" dirty="0">
                <a:latin typeface="Calibri"/>
              </a:rPr>
              <a:t>de</a:t>
            </a:r>
            <a:r>
              <a:rPr lang="en-US" sz="2207" b="0" i="0" spc="-18" baseline="0" dirty="0">
                <a:latin typeface="Calibri"/>
              </a:rPr>
              <a:t>c</a:t>
            </a:r>
            <a:r>
              <a:rPr lang="en-US" sz="2207" b="0" i="0" spc="0" baseline="0" dirty="0">
                <a:latin typeface="Calibri"/>
              </a:rPr>
              <a:t>oded</a:t>
            </a:r>
            <a:r>
              <a:rPr lang="en-US" sz="2207" b="0" i="0" spc="576" baseline="0" dirty="0">
                <a:latin typeface="Calibri"/>
              </a:rPr>
              <a:t>,</a:t>
            </a:r>
            <a:r>
              <a:rPr lang="en-US" sz="2207" b="0" i="0" spc="0" baseline="0" dirty="0">
                <a:latin typeface="Calibri"/>
              </a:rPr>
              <a:t>an</a:t>
            </a:r>
            <a:r>
              <a:rPr lang="en-US" sz="2207" b="0" i="0" spc="570" baseline="0" dirty="0">
                <a:latin typeface="Calibri"/>
              </a:rPr>
              <a:t>d</a:t>
            </a:r>
            <a:r>
              <a:rPr lang="en-US" sz="2207" b="0" i="0" spc="-45" baseline="0" dirty="0">
                <a:latin typeface="Calibri"/>
              </a:rPr>
              <a:t>ex</a:t>
            </a:r>
            <a:r>
              <a:rPr lang="en-US" sz="2207" b="0" i="0" spc="-20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cu</a:t>
            </a:r>
            <a:r>
              <a:rPr lang="en-US" sz="2207" b="0" i="0" spc="-25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576" baseline="0" dirty="0">
                <a:latin typeface="Calibri"/>
              </a:rPr>
              <a:t>d</a:t>
            </a:r>
            <a:r>
              <a:rPr lang="en-US" sz="2207" b="0" i="0" spc="-32" baseline="0" dirty="0">
                <a:latin typeface="Calibri"/>
              </a:rPr>
              <a:t>b</a:t>
            </a:r>
            <a:r>
              <a:rPr lang="en-US" sz="2207" b="0" i="0" spc="583" baseline="0" dirty="0">
                <a:latin typeface="Calibri"/>
              </a:rPr>
              <a:t>y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599" baseline="0" dirty="0">
                <a:latin typeface="Calibri"/>
              </a:rPr>
              <a:t>e</a:t>
            </a:r>
            <a:r>
              <a:rPr lang="en-US" sz="2207" b="0" i="0" spc="-31" baseline="0" dirty="0">
                <a:latin typeface="Calibri"/>
              </a:rPr>
              <a:t>p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-12" baseline="0" dirty="0">
                <a:latin typeface="Calibri"/>
              </a:rPr>
              <a:t>o</a:t>
            </a:r>
            <a:r>
              <a:rPr lang="en-US" sz="2207" b="0" i="0" spc="0" baseline="0" dirty="0">
                <a:latin typeface="Calibri"/>
              </a:rPr>
              <a:t>ces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o</a:t>
            </a:r>
            <a:r>
              <a:rPr lang="en-US" sz="2207" b="0" i="0" spc="-213" baseline="0" dirty="0">
                <a:latin typeface="Calibri"/>
              </a:rPr>
              <a:t>r</a:t>
            </a:r>
            <a:r>
              <a:rPr lang="en-US" sz="2207" b="0" i="0" spc="571" baseline="0" dirty="0">
                <a:latin typeface="Calibri"/>
              </a:rPr>
              <a:t>.</a:t>
            </a:r>
            <a:r>
              <a:rPr lang="en-US" sz="2207" b="0" i="0" spc="591" baseline="0" dirty="0">
                <a:latin typeface="Calibri"/>
              </a:rPr>
              <a:t>o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577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-29" baseline="0" dirty="0">
                <a:latin typeface="Calibri"/>
              </a:rPr>
              <a:t>r</a:t>
            </a:r>
            <a:r>
              <a:rPr lang="en-US" sz="2207" b="0" i="0" spc="-20" baseline="0" dirty="0">
                <a:latin typeface="Calibri"/>
              </a:rPr>
              <a:t>e</a:t>
            </a:r>
            <a:r>
              <a:rPr lang="en-US" sz="2207" b="0" i="0" spc="581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n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tru</a:t>
            </a:r>
            <a:r>
              <a:rPr lang="en-US" sz="2207" b="0" i="0" spc="-27" baseline="0" dirty="0">
                <a:latin typeface="Calibri"/>
              </a:rPr>
              <a:t>c</a:t>
            </a:r>
            <a:r>
              <a:rPr lang="en-US" sz="2207" b="0" i="0" spc="0" baseline="0" dirty="0">
                <a:latin typeface="Calibri"/>
              </a:rPr>
              <a:t>tio</a:t>
            </a:r>
            <a:r>
              <a:rPr lang="en-US" sz="2207" b="0" i="0" spc="-31" baseline="0" dirty="0">
                <a:latin typeface="Calibri"/>
              </a:rPr>
              <a:t>n</a:t>
            </a:r>
            <a:r>
              <a:rPr lang="en-US" sz="2207" b="0" i="0" spc="607" baseline="0" dirty="0">
                <a:latin typeface="Calibri"/>
              </a:rPr>
              <a:t>s</a:t>
            </a:r>
            <a:r>
              <a:rPr lang="en-US" sz="2207" b="0" i="0" spc="-26" baseline="0" dirty="0">
                <a:latin typeface="Calibri"/>
              </a:rPr>
              <a:t>are</a:t>
            </a:r>
          </a:p>
          <a:p>
            <a:pPr marL="344424">
              <a:lnSpc>
                <a:spcPts val="2112"/>
              </a:lnSpc>
            </a:pPr>
            <a:r>
              <a:rPr lang="en-US" sz="2210" b="0" i="0" spc="0" baseline="0" dirty="0">
                <a:latin typeface="Calibri"/>
              </a:rPr>
              <a:t>place</a:t>
            </a:r>
            <a:r>
              <a:rPr lang="en-US" sz="2210" b="0" i="0" spc="478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i</a:t>
            </a:r>
            <a:r>
              <a:rPr lang="en-US" sz="2210" b="0" i="0" spc="-38" baseline="0" dirty="0">
                <a:latin typeface="Calibri"/>
              </a:rPr>
              <a:t>n</a:t>
            </a:r>
            <a:r>
              <a:rPr lang="en-US" sz="2210" b="0" i="0" spc="-20" baseline="0" dirty="0">
                <a:latin typeface="Calibri"/>
              </a:rPr>
              <a:t>t</a:t>
            </a:r>
            <a:r>
              <a:rPr lang="en-US" sz="2210" b="0" i="0" spc="491" baseline="0" dirty="0">
                <a:latin typeface="Calibri"/>
              </a:rPr>
              <a:t>o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480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pi</a:t>
            </a:r>
            <a:r>
              <a:rPr lang="en-US" sz="2210" b="0" i="0" spc="-14" baseline="0" dirty="0">
                <a:latin typeface="Calibri"/>
              </a:rPr>
              <a:t>p</a:t>
            </a:r>
            <a:r>
              <a:rPr lang="en-US" sz="2210" b="0" i="0" spc="0" baseline="0" dirty="0">
                <a:latin typeface="Calibri"/>
              </a:rPr>
              <a:t>eli</a:t>
            </a:r>
            <a:r>
              <a:rPr lang="en-US" sz="2210" b="0" i="0" spc="-14" baseline="0" dirty="0">
                <a:latin typeface="Calibri"/>
              </a:rPr>
              <a:t>n</a:t>
            </a:r>
            <a:r>
              <a:rPr lang="en-US" sz="2210" b="0" i="0" spc="486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seq</a:t>
            </a:r>
            <a:r>
              <a:rPr lang="en-US" sz="2210" b="0" i="0" spc="-14" baseline="0" dirty="0">
                <a:latin typeface="Calibri"/>
              </a:rPr>
              <a:t>u</a:t>
            </a:r>
            <a:r>
              <a:rPr lang="en-US" sz="2210" b="0" i="0" spc="0" baseline="0" dirty="0">
                <a:latin typeface="Calibri"/>
              </a:rPr>
              <a:t>e</a:t>
            </a:r>
            <a:r>
              <a:rPr lang="en-US" sz="2210" b="0" i="0" spc="-29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tiall</a:t>
            </a:r>
            <a:r>
              <a:rPr lang="en-US" sz="2210" b="0" i="0" spc="-139" baseline="0" dirty="0">
                <a:latin typeface="Calibri"/>
              </a:rPr>
              <a:t>y.</a:t>
            </a:r>
          </a:p>
        </p:txBody>
      </p:sp>
      <p:sp>
        <p:nvSpPr>
          <p:cNvPr id="371" name="Rectangle 371"/>
          <p:cNvSpPr/>
          <p:nvPr/>
        </p:nvSpPr>
        <p:spPr>
          <a:xfrm>
            <a:off x="472744" y="2616794"/>
            <a:ext cx="8144588" cy="3868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08432" algn="l"/>
              </a:tabLst>
            </a:pPr>
            <a:r>
              <a:rPr lang="en-US" sz="2210" b="0" i="0" spc="0" baseline="0" dirty="0">
                <a:latin typeface="Arial"/>
              </a:rPr>
              <a:t>•	</a:t>
            </a:r>
            <a:r>
              <a:rPr lang="en-US" sz="2210" b="0" i="0" spc="0" baseline="0" dirty="0">
                <a:latin typeface="Calibri"/>
              </a:rPr>
              <a:t>I</a:t>
            </a:r>
            <a:r>
              <a:rPr lang="en-US" sz="2210" b="0" i="0" spc="495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480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fi</a:t>
            </a:r>
            <a:r>
              <a:rPr lang="en-US" sz="2210" b="0" i="0" spc="-58" baseline="0" dirty="0">
                <a:latin typeface="Calibri"/>
              </a:rPr>
              <a:t>r</a:t>
            </a:r>
            <a:r>
              <a:rPr lang="en-US" sz="2210" b="0" i="0" spc="-25" baseline="0" dirty="0">
                <a:latin typeface="Calibri"/>
              </a:rPr>
              <a:t>s</a:t>
            </a:r>
            <a:r>
              <a:rPr lang="en-US" sz="2210" b="0" i="0" spc="483" baseline="0" dirty="0">
                <a:latin typeface="Calibri"/>
              </a:rPr>
              <a:t>t</a:t>
            </a:r>
            <a:r>
              <a:rPr lang="en-US" sz="2210" b="0" i="0" spc="0" baseline="0" dirty="0">
                <a:latin typeface="Calibri"/>
              </a:rPr>
              <a:t>c</a:t>
            </a:r>
            <a:r>
              <a:rPr lang="en-US" sz="2210" b="0" i="0" spc="-12" baseline="0" dirty="0">
                <a:latin typeface="Calibri"/>
              </a:rPr>
              <a:t>y</a:t>
            </a:r>
            <a:r>
              <a:rPr lang="en-US" sz="2210" b="0" i="0" spc="0" baseline="0" dirty="0">
                <a:latin typeface="Calibri"/>
              </a:rPr>
              <a:t>cle</a:t>
            </a:r>
            <a:r>
              <a:rPr lang="en-US" sz="2210" b="0" i="0" spc="451" baseline="0" dirty="0">
                <a:latin typeface="Calibri"/>
              </a:rPr>
              <a:t>,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505" baseline="0" dirty="0">
                <a:latin typeface="Calibri"/>
              </a:rPr>
              <a:t>e</a:t>
            </a:r>
            <a:r>
              <a:rPr lang="en-US" sz="2210" b="0" i="0" spc="-23" baseline="0" dirty="0">
                <a:latin typeface="Calibri"/>
              </a:rPr>
              <a:t>c</a:t>
            </a:r>
            <a:r>
              <a:rPr lang="en-US" sz="2210" b="0" i="0" spc="0" baseline="0" dirty="0">
                <a:latin typeface="Calibri"/>
              </a:rPr>
              <a:t>o</a:t>
            </a:r>
            <a:r>
              <a:rPr lang="en-US" sz="2210" b="0" i="0" spc="-27" baseline="0" dirty="0">
                <a:latin typeface="Calibri"/>
              </a:rPr>
              <a:t>r</a:t>
            </a:r>
            <a:r>
              <a:rPr lang="en-US" sz="2210" b="0" i="0" spc="459" baseline="0" dirty="0">
                <a:latin typeface="Calibri"/>
              </a:rPr>
              <a:t>e</a:t>
            </a:r>
            <a:r>
              <a:rPr lang="en-US" sz="2210" b="0" i="0" spc="-51" baseline="0" dirty="0">
                <a:latin typeface="Calibri"/>
              </a:rPr>
              <a:t>f</a:t>
            </a:r>
            <a:r>
              <a:rPr lang="en-US" sz="2210" b="0" i="0" spc="-20" baseline="0" dirty="0">
                <a:latin typeface="Calibri"/>
              </a:rPr>
              <a:t>et</a:t>
            </a:r>
            <a:r>
              <a:rPr lang="en-US" sz="2210" b="0" i="0" spc="0" baseline="0" dirty="0">
                <a:latin typeface="Calibri"/>
              </a:rPr>
              <a:t>che</a:t>
            </a:r>
            <a:r>
              <a:rPr lang="en-US" sz="2210" b="0" i="0" spc="476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480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AD</a:t>
            </a:r>
            <a:r>
              <a:rPr lang="en-US" sz="2210" b="0" i="0" spc="491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in</a:t>
            </a:r>
            <a:r>
              <a:rPr lang="en-US" sz="2210" b="0" i="0" spc="-23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tructio</a:t>
            </a:r>
            <a:r>
              <a:rPr lang="en-US" sz="2210" b="0" i="0" spc="409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f</a:t>
            </a:r>
            <a:r>
              <a:rPr lang="en-US" sz="2210" b="0" i="0" spc="-29" baseline="0" dirty="0">
                <a:latin typeface="Calibri"/>
              </a:rPr>
              <a:t>r</a:t>
            </a:r>
            <a:r>
              <a:rPr lang="en-US" sz="2210" b="0" i="0" spc="0" baseline="0" dirty="0">
                <a:latin typeface="Calibri"/>
              </a:rPr>
              <a:t>o</a:t>
            </a:r>
            <a:r>
              <a:rPr lang="en-US" sz="2210" b="0" i="0" spc="470" baseline="0" dirty="0">
                <a:latin typeface="Calibri"/>
              </a:rPr>
              <a:t>m</a:t>
            </a:r>
            <a:r>
              <a:rPr lang="en-US" sz="2210" b="0" i="0" spc="0" baseline="0" dirty="0">
                <a:latin typeface="Calibri"/>
              </a:rPr>
              <a:t>memor</a:t>
            </a:r>
            <a:r>
              <a:rPr lang="en-US" sz="2210" b="0" i="0" spc="-132" baseline="0" dirty="0">
                <a:latin typeface="Calibri"/>
              </a:rPr>
              <a:t>y.</a:t>
            </a:r>
          </a:p>
        </p:txBody>
      </p:sp>
      <p:sp>
        <p:nvSpPr>
          <p:cNvPr id="372" name="Rectangle 372"/>
          <p:cNvSpPr/>
          <p:nvPr/>
        </p:nvSpPr>
        <p:spPr>
          <a:xfrm>
            <a:off x="472744" y="3287607"/>
            <a:ext cx="8280041" cy="3868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08432" algn="l"/>
              </a:tabLst>
            </a:pPr>
            <a:r>
              <a:rPr lang="en-US" sz="2210" b="0" i="0" spc="0" baseline="0" dirty="0">
                <a:latin typeface="Arial"/>
              </a:rPr>
              <a:t>•	</a:t>
            </a:r>
            <a:r>
              <a:rPr lang="en-US" sz="2210" b="0" i="0" spc="0" baseline="0" dirty="0">
                <a:latin typeface="Calibri"/>
              </a:rPr>
              <a:t>I</a:t>
            </a:r>
            <a:r>
              <a:rPr lang="en-US" sz="2210" b="0" i="0" spc="495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504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se</a:t>
            </a:r>
            <a:r>
              <a:rPr lang="en-US" sz="2210" b="0" i="0" spc="-20" baseline="0" dirty="0">
                <a:latin typeface="Calibri"/>
              </a:rPr>
              <a:t>c</a:t>
            </a:r>
            <a:r>
              <a:rPr lang="en-US" sz="2210" b="0" i="0" spc="0" baseline="0" dirty="0">
                <a:latin typeface="Calibri"/>
              </a:rPr>
              <a:t>o</a:t>
            </a:r>
            <a:r>
              <a:rPr lang="en-US" sz="2210" b="0" i="0" spc="-34" baseline="0" dirty="0">
                <a:latin typeface="Calibri"/>
              </a:rPr>
              <a:t>n</a:t>
            </a:r>
            <a:r>
              <a:rPr lang="en-US" sz="2210" b="0" i="0" spc="500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c</a:t>
            </a:r>
            <a:r>
              <a:rPr lang="en-US" sz="2210" b="0" i="0" spc="-40" baseline="0" dirty="0">
                <a:latin typeface="Calibri"/>
              </a:rPr>
              <a:t>y</a:t>
            </a:r>
            <a:r>
              <a:rPr lang="en-US" sz="2210" b="0" i="0" spc="0" baseline="0" dirty="0">
                <a:latin typeface="Calibri"/>
              </a:rPr>
              <a:t>cle</a:t>
            </a:r>
            <a:r>
              <a:rPr lang="en-US" sz="2210" b="0" i="0" spc="505" baseline="0" dirty="0">
                <a:latin typeface="Calibri"/>
              </a:rPr>
              <a:t>,</a:t>
            </a:r>
            <a:r>
              <a:rPr lang="en-US" sz="2210" b="0" i="0" spc="0" baseline="0" dirty="0">
                <a:latin typeface="Calibri"/>
              </a:rPr>
              <a:t>th</a:t>
            </a:r>
            <a:r>
              <a:rPr lang="en-US" sz="2210" b="0" i="0" spc="502" baseline="0" dirty="0">
                <a:latin typeface="Calibri"/>
              </a:rPr>
              <a:t>e</a:t>
            </a:r>
            <a:r>
              <a:rPr lang="en-US" sz="2210" b="0" i="0" spc="-47" baseline="0" dirty="0">
                <a:latin typeface="Calibri"/>
              </a:rPr>
              <a:t>c</a:t>
            </a:r>
            <a:r>
              <a:rPr lang="en-US" sz="2210" b="0" i="0" spc="-14" baseline="0" dirty="0">
                <a:latin typeface="Calibri"/>
              </a:rPr>
              <a:t>o</a:t>
            </a:r>
            <a:r>
              <a:rPr lang="en-US" sz="2210" b="0" i="0" spc="-27" baseline="0" dirty="0">
                <a:latin typeface="Calibri"/>
              </a:rPr>
              <a:t>r</a:t>
            </a:r>
            <a:r>
              <a:rPr lang="en-US" sz="2210" b="0" i="0" spc="508" baseline="0" dirty="0">
                <a:latin typeface="Calibri"/>
              </a:rPr>
              <a:t>e</a:t>
            </a:r>
            <a:r>
              <a:rPr lang="en-US" sz="2210" b="0" i="0" spc="-51" baseline="0" dirty="0">
                <a:latin typeface="Calibri"/>
              </a:rPr>
              <a:t>f</a:t>
            </a:r>
            <a:r>
              <a:rPr lang="en-US" sz="2210" b="0" i="0" spc="-20" baseline="0" dirty="0">
                <a:latin typeface="Calibri"/>
              </a:rPr>
              <a:t>et</a:t>
            </a:r>
            <a:r>
              <a:rPr lang="en-US" sz="2210" b="0" i="0" spc="0" baseline="0" dirty="0">
                <a:latin typeface="Calibri"/>
              </a:rPr>
              <a:t>che</a:t>
            </a:r>
            <a:r>
              <a:rPr lang="en-US" sz="2210" b="0" i="0" spc="507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</a:t>
            </a:r>
            <a:r>
              <a:rPr lang="en-US" sz="2210" b="0" i="0" spc="-29" baseline="0" dirty="0">
                <a:latin typeface="Calibri"/>
              </a:rPr>
              <a:t>h</a:t>
            </a:r>
            <a:r>
              <a:rPr lang="en-US" sz="2210" b="0" i="0" spc="507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SU</a:t>
            </a:r>
            <a:r>
              <a:rPr lang="en-US" sz="2210" b="0" i="0" spc="503" baseline="0" dirty="0">
                <a:latin typeface="Calibri"/>
              </a:rPr>
              <a:t>B</a:t>
            </a:r>
            <a:r>
              <a:rPr lang="en-US" sz="2210" b="0" i="0" spc="0" baseline="0" dirty="0">
                <a:latin typeface="Calibri"/>
              </a:rPr>
              <a:t>i</a:t>
            </a:r>
            <a:r>
              <a:rPr lang="en-US" sz="2210" b="0" i="0" spc="-14" baseline="0" dirty="0">
                <a:latin typeface="Calibri"/>
              </a:rPr>
              <a:t>n</a:t>
            </a:r>
            <a:r>
              <a:rPr lang="en-US" sz="2210" b="0" i="0" spc="-25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tr</a:t>
            </a:r>
            <a:r>
              <a:rPr lang="en-US" sz="2210" b="0" i="0" spc="-34" baseline="0" dirty="0">
                <a:latin typeface="Calibri"/>
              </a:rPr>
              <a:t>u</a:t>
            </a:r>
            <a:r>
              <a:rPr lang="en-US" sz="2210" b="0" i="0" spc="0" baseline="0" dirty="0">
                <a:latin typeface="Calibri"/>
              </a:rPr>
              <a:t>ct</a:t>
            </a:r>
            <a:r>
              <a:rPr lang="en-US" sz="2210" b="0" i="0" spc="-25" baseline="0" dirty="0">
                <a:latin typeface="Calibri"/>
              </a:rPr>
              <a:t>i</a:t>
            </a:r>
            <a:r>
              <a:rPr lang="en-US" sz="2210" b="0" i="0" spc="0" baseline="0" dirty="0">
                <a:latin typeface="Calibri"/>
              </a:rPr>
              <a:t>o</a:t>
            </a:r>
            <a:r>
              <a:rPr lang="en-US" sz="2210" b="0" i="0" spc="501" baseline="0" dirty="0">
                <a:latin typeface="Calibri"/>
              </a:rPr>
              <a:t>n</a:t>
            </a:r>
            <a:r>
              <a:rPr lang="en-US" sz="2210" b="0" i="0" spc="0" baseline="0" dirty="0">
                <a:latin typeface="Calibri"/>
              </a:rPr>
              <a:t>an</a:t>
            </a:r>
            <a:r>
              <a:rPr lang="en-US" sz="2210" b="0" i="0" spc="496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de</a:t>
            </a:r>
            <a:r>
              <a:rPr lang="en-US" sz="2210" b="0" i="0" spc="-45" baseline="0" dirty="0">
                <a:latin typeface="Calibri"/>
              </a:rPr>
              <a:t>c</a:t>
            </a:r>
            <a:r>
              <a:rPr lang="en-US" sz="2210" b="0" i="0" spc="0" baseline="0" dirty="0">
                <a:latin typeface="Calibri"/>
              </a:rPr>
              <a:t>odes</a:t>
            </a:r>
          </a:p>
        </p:txBody>
      </p:sp>
      <p:sp>
        <p:nvSpPr>
          <p:cNvPr id="373" name="Rectangle 373"/>
          <p:cNvSpPr/>
          <p:nvPr/>
        </p:nvSpPr>
        <p:spPr>
          <a:xfrm>
            <a:off x="817168" y="3606343"/>
            <a:ext cx="2311528" cy="336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481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AD</a:t>
            </a:r>
            <a:r>
              <a:rPr lang="en-US" sz="2207" b="0" i="0" spc="489" baseline="0" dirty="0">
                <a:latin typeface="Calibri"/>
              </a:rPr>
              <a:t>D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n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truction.</a:t>
            </a:r>
          </a:p>
        </p:txBody>
      </p:sp>
      <p:sp>
        <p:nvSpPr>
          <p:cNvPr id="374" name="Rectangle 374"/>
          <p:cNvSpPr/>
          <p:nvPr/>
        </p:nvSpPr>
        <p:spPr>
          <a:xfrm>
            <a:off x="472744" y="4227370"/>
            <a:ext cx="8282395" cy="9231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08432" algn="l"/>
              </a:tabLst>
            </a:pPr>
            <a:r>
              <a:rPr lang="en-US" sz="2207" b="0" i="0" spc="0" baseline="0" dirty="0">
                <a:latin typeface="Arial"/>
              </a:rPr>
              <a:t>•	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952" baseline="0" dirty="0">
                <a:latin typeface="Calibri"/>
              </a:rPr>
              <a:t>n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935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t</a:t>
            </a:r>
            <a:r>
              <a:rPr lang="en-US" sz="2207" b="0" i="0" spc="-27" baseline="0" dirty="0">
                <a:latin typeface="Calibri"/>
              </a:rPr>
              <a:t>h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31" baseline="0" dirty="0">
                <a:latin typeface="Calibri"/>
              </a:rPr>
              <a:t>r</a:t>
            </a:r>
            <a:r>
              <a:rPr lang="en-US" sz="2207" b="0" i="0" spc="930" baseline="0" dirty="0">
                <a:latin typeface="Calibri"/>
              </a:rPr>
              <a:t>d</a:t>
            </a:r>
            <a:r>
              <a:rPr lang="en-US" sz="2207" b="0" i="0" spc="-23" baseline="0" dirty="0">
                <a:latin typeface="Calibri"/>
              </a:rPr>
              <a:t>c</a:t>
            </a:r>
            <a:r>
              <a:rPr lang="en-US" sz="2207" b="0" i="0" spc="-16" baseline="0" dirty="0">
                <a:latin typeface="Calibri"/>
              </a:rPr>
              <a:t>y</a:t>
            </a:r>
            <a:r>
              <a:rPr lang="en-US" sz="2207" b="0" i="0" spc="0" baseline="0" dirty="0">
                <a:latin typeface="Calibri"/>
              </a:rPr>
              <a:t>c</a:t>
            </a:r>
            <a:r>
              <a:rPr lang="en-US" sz="2207" b="0" i="0" spc="-27" baseline="0" dirty="0">
                <a:latin typeface="Calibri"/>
              </a:rPr>
              <a:t>l</a:t>
            </a:r>
            <a:r>
              <a:rPr lang="en-US" sz="2207" b="0" i="0" spc="0" baseline="0" dirty="0">
                <a:latin typeface="Calibri"/>
              </a:rPr>
              <a:t>e</a:t>
            </a:r>
            <a:r>
              <a:rPr lang="en-US" sz="2207" b="0" i="0" spc="967" baseline="0" dirty="0">
                <a:latin typeface="Calibri"/>
              </a:rPr>
              <a:t>,</a:t>
            </a:r>
            <a:r>
              <a:rPr lang="en-US" sz="2207" b="0" i="0" spc="-31" baseline="0" dirty="0">
                <a:latin typeface="Calibri"/>
              </a:rPr>
              <a:t>b</a:t>
            </a:r>
            <a:r>
              <a:rPr lang="en-US" sz="2207" b="0" i="0" spc="0" baseline="0" dirty="0">
                <a:latin typeface="Calibri"/>
              </a:rPr>
              <a:t>ot</a:t>
            </a:r>
            <a:r>
              <a:rPr lang="en-US" sz="2207" b="0" i="0" spc="934" baseline="0" dirty="0">
                <a:latin typeface="Calibri"/>
              </a:rPr>
              <a:t>h</a:t>
            </a:r>
            <a:r>
              <a:rPr lang="en-US" sz="2207" b="0" i="0" spc="-20" baseline="0" dirty="0">
                <a:latin typeface="Calibri"/>
              </a:rPr>
              <a:t>t</a:t>
            </a:r>
            <a:r>
              <a:rPr lang="en-US" sz="2207" b="0" i="0" spc="0" baseline="0" dirty="0">
                <a:latin typeface="Calibri"/>
              </a:rPr>
              <a:t>h</a:t>
            </a:r>
            <a:r>
              <a:rPr lang="en-US" sz="2207" b="0" i="0" spc="959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SU</a:t>
            </a:r>
            <a:r>
              <a:rPr lang="en-US" sz="2207" b="0" i="0" spc="936" baseline="0" dirty="0">
                <a:latin typeface="Calibri"/>
              </a:rPr>
              <a:t>B</a:t>
            </a:r>
            <a:r>
              <a:rPr lang="en-US" sz="2207" b="0" i="0" spc="0" baseline="0" dirty="0">
                <a:latin typeface="Calibri"/>
              </a:rPr>
              <a:t>an</a:t>
            </a:r>
            <a:r>
              <a:rPr lang="en-US" sz="2207" b="0" i="0" spc="952" baseline="0" dirty="0">
                <a:latin typeface="Calibri"/>
              </a:rPr>
              <a:t>d</a:t>
            </a:r>
            <a:r>
              <a:rPr lang="en-US" sz="2207" b="0" i="0" spc="-31" baseline="0" dirty="0">
                <a:latin typeface="Calibri"/>
              </a:rPr>
              <a:t>A</a:t>
            </a:r>
            <a:r>
              <a:rPr lang="en-US" sz="2207" b="0" i="0" spc="-14" baseline="0" dirty="0">
                <a:latin typeface="Calibri"/>
              </a:rPr>
              <a:t>D</a:t>
            </a:r>
            <a:r>
              <a:rPr lang="en-US" sz="2207" b="0" i="0" spc="948" baseline="0" dirty="0">
                <a:latin typeface="Calibri"/>
              </a:rPr>
              <a:t>D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n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</a:t>
            </a:r>
            <a:r>
              <a:rPr lang="en-US" sz="2207" b="0" i="0" spc="-29" baseline="0" dirty="0">
                <a:latin typeface="Calibri"/>
              </a:rPr>
              <a:t>u</a:t>
            </a:r>
            <a:r>
              <a:rPr lang="en-US" sz="2207" b="0" i="0" spc="0" baseline="0" dirty="0">
                <a:latin typeface="Calibri"/>
              </a:rPr>
              <a:t>ct</a:t>
            </a:r>
            <a:r>
              <a:rPr lang="en-US" sz="2207" b="0" i="0" spc="-23" baseline="0" dirty="0">
                <a:latin typeface="Calibri"/>
              </a:rPr>
              <a:t>i</a:t>
            </a:r>
            <a:r>
              <a:rPr lang="en-US" sz="2207" b="0" i="0" spc="0" baseline="0" dirty="0">
                <a:latin typeface="Calibri"/>
              </a:rPr>
              <a:t>on</a:t>
            </a:r>
            <a:r>
              <a:rPr lang="en-US" sz="2207" b="0" i="0" spc="943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a</a:t>
            </a:r>
            <a:r>
              <a:rPr lang="en-US" sz="2207" b="0" i="0" spc="-29" baseline="0" dirty="0">
                <a:latin typeface="Calibri"/>
              </a:rPr>
              <a:t>r</a:t>
            </a:r>
            <a:r>
              <a:rPr lang="en-US" sz="2207" b="0" i="0" spc="940" baseline="0" dirty="0">
                <a:latin typeface="Calibri"/>
              </a:rPr>
              <a:t>e</a:t>
            </a:r>
            <a:r>
              <a:rPr lang="en-US" sz="2207" b="0" i="0" spc="-14" baseline="0" dirty="0">
                <a:latin typeface="Calibri"/>
              </a:rPr>
              <a:t>m</a:t>
            </a:r>
            <a:r>
              <a:rPr lang="en-US" sz="2207" b="0" i="0" spc="-12" baseline="0" dirty="0">
                <a:latin typeface="Calibri"/>
              </a:rPr>
              <a:t>o</a:t>
            </a:r>
            <a:r>
              <a:rPr lang="en-US" sz="2207" b="0" i="0" spc="-14" baseline="0" dirty="0">
                <a:latin typeface="Calibri"/>
              </a:rPr>
              <a:t>v</a:t>
            </a:r>
            <a:r>
              <a:rPr lang="en-US" sz="2207" b="0" i="0" spc="-20" baseline="0" dirty="0">
                <a:latin typeface="Calibri"/>
              </a:rPr>
              <a:t>ed</a:t>
            </a:r>
          </a:p>
          <a:p>
            <a:pPr marL="344424">
              <a:lnSpc>
                <a:spcPts val="2112"/>
              </a:lnSpc>
              <a:tabLst>
                <a:tab pos="1158570" algn="l"/>
                <a:tab pos="1725752" algn="l"/>
                <a:tab pos="2890469" algn="l"/>
                <a:tab pos="3500323" algn="l"/>
                <a:tab pos="4195267" algn="l"/>
                <a:tab pos="5604078" algn="l"/>
                <a:tab pos="5963742" algn="l"/>
                <a:tab pos="7250633" algn="l"/>
                <a:tab pos="7820609" algn="l"/>
              </a:tabLst>
            </a:pPr>
            <a:r>
              <a:rPr lang="en-US" sz="2210" b="0" i="0" spc="0" baseline="0" dirty="0">
                <a:latin typeface="Calibri"/>
              </a:rPr>
              <a:t>along	t</a:t>
            </a:r>
            <a:r>
              <a:rPr lang="en-US" sz="2210" b="0" i="0" spc="-29" baseline="0" dirty="0">
                <a:latin typeface="Calibri"/>
              </a:rPr>
              <a:t>h</a:t>
            </a:r>
            <a:r>
              <a:rPr lang="en-US" sz="2210" b="0" i="0" spc="0" baseline="0" dirty="0">
                <a:latin typeface="Calibri"/>
              </a:rPr>
              <a:t>e	pi</a:t>
            </a:r>
            <a:r>
              <a:rPr lang="en-US" sz="2210" b="0" i="0" spc="-14" baseline="0" dirty="0">
                <a:latin typeface="Calibri"/>
              </a:rPr>
              <a:t>p</a:t>
            </a:r>
            <a:r>
              <a:rPr lang="en-US" sz="2210" b="0" i="0" spc="-20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line.	The	A</a:t>
            </a:r>
            <a:r>
              <a:rPr lang="en-US" sz="2210" b="0" i="0" spc="-16" baseline="0" dirty="0">
                <a:latin typeface="Calibri"/>
              </a:rPr>
              <a:t>D</a:t>
            </a:r>
            <a:r>
              <a:rPr lang="en-US" sz="2210" b="0" i="0" spc="0" baseline="0" dirty="0">
                <a:latin typeface="Calibri"/>
              </a:rPr>
              <a:t>D	i</a:t>
            </a:r>
            <a:r>
              <a:rPr lang="en-US" sz="2210" b="0" i="0" spc="-12" baseline="0" dirty="0">
                <a:latin typeface="Calibri"/>
              </a:rPr>
              <a:t>n</a:t>
            </a:r>
            <a:r>
              <a:rPr lang="en-US" sz="2210" b="0" i="0" spc="-49" baseline="0" dirty="0">
                <a:latin typeface="Calibri"/>
              </a:rPr>
              <a:t>s</a:t>
            </a:r>
            <a:r>
              <a:rPr lang="en-US" sz="2210" b="0" i="0" spc="0" baseline="0" dirty="0">
                <a:latin typeface="Calibri"/>
              </a:rPr>
              <a:t>tru</a:t>
            </a:r>
            <a:r>
              <a:rPr lang="en-US" sz="2210" b="0" i="0" spc="-29" baseline="0" dirty="0">
                <a:latin typeface="Calibri"/>
              </a:rPr>
              <a:t>c</a:t>
            </a:r>
            <a:r>
              <a:rPr lang="en-US" sz="2210" b="0" i="0" spc="0" baseline="0" dirty="0">
                <a:latin typeface="Calibri"/>
              </a:rPr>
              <a:t>tion	is	</a:t>
            </a:r>
            <a:r>
              <a:rPr lang="en-US" sz="2210" b="0" i="0" spc="-45" baseline="0" dirty="0">
                <a:latin typeface="Calibri"/>
              </a:rPr>
              <a:t>ex</a:t>
            </a:r>
            <a:r>
              <a:rPr lang="en-US" sz="2210" b="0" i="0" spc="-20" baseline="0" dirty="0">
                <a:latin typeface="Calibri"/>
              </a:rPr>
              <a:t>e</a:t>
            </a:r>
            <a:r>
              <a:rPr lang="en-US" sz="2210" b="0" i="0" spc="0" baseline="0" dirty="0">
                <a:latin typeface="Calibri"/>
              </a:rPr>
              <a:t>cu</a:t>
            </a:r>
            <a:r>
              <a:rPr lang="en-US" sz="2210" b="0" i="0" spc="-27" baseline="0" dirty="0">
                <a:latin typeface="Calibri"/>
              </a:rPr>
              <a:t>t</a:t>
            </a:r>
            <a:r>
              <a:rPr lang="en-US" sz="2210" b="0" i="0" spc="0" baseline="0" dirty="0">
                <a:latin typeface="Calibri"/>
              </a:rPr>
              <a:t>ed,	the	SUB</a:t>
            </a:r>
          </a:p>
          <a:p>
            <a:pPr marL="344424">
              <a:lnSpc>
                <a:spcPts val="2113"/>
              </a:lnSpc>
            </a:pP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n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tructio</a:t>
            </a:r>
            <a:r>
              <a:rPr lang="en-US" sz="2207" b="0" i="0" spc="431" baseline="0" dirty="0">
                <a:latin typeface="Calibri"/>
              </a:rPr>
              <a:t>n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506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de</a:t>
            </a:r>
            <a:r>
              <a:rPr lang="en-US" sz="2207" b="0" i="0" spc="-18" baseline="0" dirty="0">
                <a:latin typeface="Calibri"/>
              </a:rPr>
              <a:t>c</a:t>
            </a:r>
            <a:r>
              <a:rPr lang="en-US" sz="2207" b="0" i="0" spc="0" baseline="0" dirty="0">
                <a:latin typeface="Calibri"/>
              </a:rPr>
              <a:t>oded</a:t>
            </a:r>
            <a:r>
              <a:rPr lang="en-US" sz="2207" b="0" i="0" spc="456" baseline="0" dirty="0">
                <a:latin typeface="Calibri"/>
              </a:rPr>
              <a:t>,</a:t>
            </a:r>
            <a:r>
              <a:rPr lang="en-US" sz="2207" b="0" i="0" spc="0" baseline="0" dirty="0">
                <a:latin typeface="Calibri"/>
              </a:rPr>
              <a:t>an</a:t>
            </a:r>
            <a:r>
              <a:rPr lang="en-US" sz="2207" b="0" i="0" spc="496" baseline="0" dirty="0">
                <a:latin typeface="Calibri"/>
              </a:rPr>
              <a:t>d</a:t>
            </a:r>
            <a:r>
              <a:rPr lang="en-US" sz="2207" b="0" i="0" spc="0" baseline="0" dirty="0">
                <a:latin typeface="Calibri"/>
              </a:rPr>
              <a:t>th</a:t>
            </a:r>
            <a:r>
              <a:rPr lang="en-US" sz="2207" b="0" i="0" spc="479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CM</a:t>
            </a:r>
            <a:r>
              <a:rPr lang="en-US" sz="2207" b="0" i="0" spc="471" baseline="0" dirty="0">
                <a:latin typeface="Calibri"/>
              </a:rPr>
              <a:t>P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-12" baseline="0" dirty="0">
                <a:latin typeface="Calibri"/>
              </a:rPr>
              <a:t>n</a:t>
            </a:r>
            <a:r>
              <a:rPr lang="en-US" sz="2207" b="0" i="0" spc="-25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tructio</a:t>
            </a:r>
            <a:r>
              <a:rPr lang="en-US" sz="2207" b="0" i="0" spc="455" baseline="0" dirty="0">
                <a:latin typeface="Calibri"/>
              </a:rPr>
              <a:t>n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480" baseline="0" dirty="0">
                <a:latin typeface="Calibri"/>
              </a:rPr>
              <a:t>s</a:t>
            </a:r>
            <a:r>
              <a:rPr lang="en-US" sz="2207" b="0" i="0" spc="-49" baseline="0" dirty="0">
                <a:latin typeface="Calibri"/>
              </a:rPr>
              <a:t>f</a:t>
            </a:r>
            <a:r>
              <a:rPr lang="en-US" sz="2207" b="0" i="0" spc="-18" baseline="0" dirty="0">
                <a:latin typeface="Calibri"/>
              </a:rPr>
              <a:t>et</a:t>
            </a:r>
            <a:r>
              <a:rPr lang="en-US" sz="2207" b="0" i="0" spc="0" baseline="0" dirty="0">
                <a:latin typeface="Calibri"/>
              </a:rPr>
              <a:t>che</a:t>
            </a:r>
            <a:r>
              <a:rPr lang="en-US" sz="2207" b="0" i="0" spc="-11" baseline="0" dirty="0">
                <a:latin typeface="Calibri"/>
              </a:rPr>
              <a:t>d.</a:t>
            </a:r>
          </a:p>
        </p:txBody>
      </p:sp>
      <p:sp>
        <p:nvSpPr>
          <p:cNvPr id="375" name="Rectangle 375"/>
          <p:cNvSpPr/>
          <p:nvPr/>
        </p:nvSpPr>
        <p:spPr>
          <a:xfrm>
            <a:off x="472744" y="5434963"/>
            <a:ext cx="5287266" cy="3864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08432" algn="l"/>
              </a:tabLst>
            </a:pPr>
            <a:r>
              <a:rPr lang="en-US" sz="2207" b="0" i="0" spc="0" baseline="0" dirty="0">
                <a:latin typeface="Arial"/>
              </a:rPr>
              <a:t>•	</a:t>
            </a:r>
            <a:r>
              <a:rPr lang="en-US" sz="2207" b="0" i="0" spc="0" baseline="0" dirty="0">
                <a:latin typeface="Calibri"/>
              </a:rPr>
              <a:t>Thi</a:t>
            </a:r>
            <a:r>
              <a:rPr lang="en-US" sz="2207" b="0" i="0" spc="476" baseline="0" dirty="0">
                <a:latin typeface="Calibri"/>
              </a:rPr>
              <a:t>s</a:t>
            </a:r>
            <a:r>
              <a:rPr lang="en-US" sz="2207" b="0" i="0" spc="0" baseline="0" dirty="0">
                <a:latin typeface="Calibri"/>
              </a:rPr>
              <a:t>p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0" baseline="0" dirty="0">
                <a:latin typeface="Calibri"/>
              </a:rPr>
              <a:t>ocedu</a:t>
            </a:r>
            <a:r>
              <a:rPr lang="en-US" sz="2207" b="0" i="0" spc="-27" baseline="0" dirty="0">
                <a:latin typeface="Calibri"/>
              </a:rPr>
              <a:t>r</a:t>
            </a:r>
            <a:r>
              <a:rPr lang="en-US" sz="2207" b="0" i="0" spc="439" baseline="0" dirty="0">
                <a:latin typeface="Calibri"/>
              </a:rPr>
              <a:t>e</a:t>
            </a:r>
            <a:r>
              <a:rPr lang="en-US" sz="2207" b="0" i="0" spc="0" baseline="0" dirty="0">
                <a:latin typeface="Calibri"/>
              </a:rPr>
              <a:t>i</a:t>
            </a:r>
            <a:r>
              <a:rPr lang="en-US" sz="2207" b="0" i="0" spc="504" baseline="0" dirty="0">
                <a:latin typeface="Calibri"/>
              </a:rPr>
              <a:t>s</a:t>
            </a:r>
            <a:r>
              <a:rPr lang="en-US" sz="2207" b="0" i="0" spc="-23" baseline="0" dirty="0">
                <a:latin typeface="Calibri"/>
              </a:rPr>
              <a:t>c</a:t>
            </a:r>
            <a:r>
              <a:rPr lang="en-US" sz="2207" b="0" i="0" spc="0" baseline="0" dirty="0">
                <a:latin typeface="Calibri"/>
              </a:rPr>
              <a:t>alle</a:t>
            </a:r>
            <a:r>
              <a:rPr lang="en-US" sz="2207" b="0" i="0" spc="479" baseline="0" dirty="0">
                <a:latin typeface="Calibri"/>
              </a:rPr>
              <a:t>d</a:t>
            </a:r>
            <a:r>
              <a:rPr lang="en-US" sz="2207" b="1" i="1" spc="0" baseline="0" dirty="0">
                <a:latin typeface="Calibri,BoldItalic"/>
              </a:rPr>
              <a:t>fillin</a:t>
            </a:r>
            <a:r>
              <a:rPr lang="en-US" sz="2207" b="1" i="1" spc="430" baseline="0" dirty="0">
                <a:latin typeface="Calibri,BoldItalic"/>
              </a:rPr>
              <a:t>g</a:t>
            </a:r>
            <a:r>
              <a:rPr lang="en-US" sz="2207" b="1" i="1" spc="0" baseline="0" dirty="0">
                <a:latin typeface="Calibri,BoldItalic"/>
              </a:rPr>
              <a:t>th</a:t>
            </a:r>
            <a:r>
              <a:rPr lang="en-US" sz="2207" b="1" i="1" spc="479" baseline="0" dirty="0">
                <a:latin typeface="Calibri,BoldItalic"/>
              </a:rPr>
              <a:t>e</a:t>
            </a:r>
            <a:r>
              <a:rPr lang="en-US" sz="2207" b="1" i="1" spc="0" baseline="0" dirty="0">
                <a:latin typeface="Calibri,BoldItalic"/>
              </a:rPr>
              <a:t>pipeline</a:t>
            </a:r>
            <a:r>
              <a:rPr lang="en-US" sz="2207" b="0" i="0" spc="0" baseline="0" dirty="0">
                <a:latin typeface="Calibri"/>
              </a:rPr>
              <a:t>.</a:t>
            </a:r>
          </a:p>
        </p:txBody>
      </p:sp>
      <p:sp>
        <p:nvSpPr>
          <p:cNvPr id="376" name="Rectangle 37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43727C-A1C5-68F6-15E6-9D5D799E4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70EFB86-1F98-F33D-DC2C-7C6E4C3B5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9DF5B34-C646-DF82-0338-FF7CA7F18910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A684173-FC9B-2BC6-2F3C-F75038651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62025F07-7EA2-2B29-5018-BB6B28B34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E334614-DD97-24E9-825D-16BC5983E4C1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EFF753-3229-843E-86CD-94327EFF5503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BEF0A71-5E25-45C8-B682-BCA8730BEA7E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D4E0F10-8322-BDDC-5EBE-F5C845A0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D5208-1DAC-9D8D-073E-DBA11E1E9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 376">
            <a:extLst>
              <a:ext uri="{FF2B5EF4-FFF2-40B4-BE49-F238E27FC236}">
                <a16:creationId xmlns:a16="http://schemas.microsoft.com/office/drawing/2014/main" id="{27D0E418-EB66-8274-CFB0-0ECE62368679}"/>
              </a:ext>
            </a:extLst>
          </p:cNvPr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561B89-E89A-594D-E409-A7364042D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1F465AF-34C0-2AEE-1DD1-183E29A77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E4635FF-2B76-82F1-EE96-60A2CE4686F3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4AFDBE7-E082-7D07-7FB9-FDA214FB6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426ADF2-95C4-576A-1972-2AEF67AAC4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10EA578-B08A-CC4F-B569-F0DAD4A0A711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89E9F-5032-7945-74CD-9CA2942F76F0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E49F018-FCB3-1C26-7801-09366A4CD7A7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F525CD8-D7CC-23B7-BD88-7355D73F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F9348F-F546-11D2-B744-762CFBC7E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12" y="1107838"/>
            <a:ext cx="9000888" cy="52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822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14590-6515-E963-97A5-2510C3677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 376">
            <a:extLst>
              <a:ext uri="{FF2B5EF4-FFF2-40B4-BE49-F238E27FC236}">
                <a16:creationId xmlns:a16="http://schemas.microsoft.com/office/drawing/2014/main" id="{2A47F881-6F98-E54A-87DA-85FD89F7838E}"/>
              </a:ext>
            </a:extLst>
          </p:cNvPr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082526-F637-84CF-F892-1E079BDFC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85A80B78-8465-69FF-046C-DF2AC6ABA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A3EF8FF0-1D10-9757-B506-04C24488A74E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FB37633-62B3-BF7E-638F-59F0323A0A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43B7128D-5605-16CE-4982-3601565FE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0F99324-DEC5-6ADC-60F9-9E6840012085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E6F9A7-DBD0-198F-4D53-27B8BE1544D3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1378B85-0CD9-F70D-3E8E-71B845B1620A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F77035C-CE9C-E97C-FB59-1A44A7E0F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ABB938-E717-4142-50C1-41C878E5DB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55" y="1107838"/>
            <a:ext cx="8211937" cy="520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334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0A7D-7825-AB7C-161D-21F5AC7B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 376">
            <a:extLst>
              <a:ext uri="{FF2B5EF4-FFF2-40B4-BE49-F238E27FC236}">
                <a16:creationId xmlns:a16="http://schemas.microsoft.com/office/drawing/2014/main" id="{25DF1166-19BB-51AC-7636-9B2C61C1A6C6}"/>
              </a:ext>
            </a:extLst>
          </p:cNvPr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7D5B3D-D6CB-3CF2-D106-9FFCD6590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8A5B24DB-01F2-5C01-4E49-42324BB9D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26FA71A7-B390-186D-2543-2E083AC12EFA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172B453-0F7A-D7A9-0CF4-30DE20689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8C5F7CA9-D9D9-8082-22D1-C034F1D1D7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6A62D6-0FD7-8EE6-B6CD-1B603577AA30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FE335E-9E2E-0D32-EC8D-BB95B9FC8A2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84EBAA1-C45D-328F-8467-BBDEFA68161D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FA8BABA-1F10-70EB-A090-7210C9F05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DE80DB-B38D-F95A-5BD6-A94CE68FA3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666" y="1237328"/>
            <a:ext cx="8724456" cy="486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381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Freeform 378"/>
          <p:cNvSpPr/>
          <p:nvPr/>
        </p:nvSpPr>
        <p:spPr>
          <a:xfrm>
            <a:off x="243840" y="1197865"/>
            <a:ext cx="4797551" cy="15239"/>
          </a:xfrm>
          <a:custGeom>
            <a:avLst/>
            <a:gdLst/>
            <a:ahLst/>
            <a:cxnLst/>
            <a:rect l="0" t="0" r="0" b="0"/>
            <a:pathLst>
              <a:path w="4797551" h="15239">
                <a:moveTo>
                  <a:pt x="0" y="0"/>
                </a:moveTo>
                <a:lnTo>
                  <a:pt x="1599183" y="0"/>
                </a:lnTo>
                <a:lnTo>
                  <a:pt x="3198368" y="0"/>
                </a:lnTo>
                <a:lnTo>
                  <a:pt x="4797551" y="0"/>
                </a:lnTo>
                <a:lnTo>
                  <a:pt x="4797551" y="15239"/>
                </a:lnTo>
                <a:lnTo>
                  <a:pt x="3198368" y="15239"/>
                </a:lnTo>
                <a:lnTo>
                  <a:pt x="1599183" y="15239"/>
                </a:lnTo>
                <a:lnTo>
                  <a:pt x="0" y="15239"/>
                </a:lnTo>
                <a:close/>
                <a:moveTo>
                  <a:pt x="5416295" y="5660135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379" name="Picture 37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2551177"/>
            <a:ext cx="6324600" cy="3886199"/>
          </a:xfrm>
          <a:prstGeom prst="rect">
            <a:avLst/>
          </a:prstGeom>
          <a:noFill/>
        </p:spPr>
      </p:pic>
      <p:sp>
        <p:nvSpPr>
          <p:cNvPr id="380" name="Rectangle 380"/>
          <p:cNvSpPr/>
          <p:nvPr/>
        </p:nvSpPr>
        <p:spPr>
          <a:xfrm>
            <a:off x="243840" y="956946"/>
            <a:ext cx="4846777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latin typeface="Calibri,Bold"/>
              </a:rPr>
              <a:t>E</a:t>
            </a:r>
            <a:r>
              <a:rPr lang="en-US" sz="1800" b="1" i="0" spc="-80" baseline="0" dirty="0">
                <a:latin typeface="Calibri,Bold"/>
              </a:rPr>
              <a:t>X</a:t>
            </a:r>
            <a:r>
              <a:rPr lang="en-US" sz="1800" b="1" i="0" spc="0" baseline="0" dirty="0">
                <a:latin typeface="Calibri,Bold"/>
              </a:rPr>
              <a:t>CEPTIO</a:t>
            </a:r>
            <a:r>
              <a:rPr lang="en-US" sz="1800" b="1" i="0" spc="-11" baseline="0" dirty="0">
                <a:latin typeface="Calibri,Bold"/>
              </a:rPr>
              <a:t>NS</a:t>
            </a:r>
            <a:r>
              <a:rPr lang="en-US" sz="1800" b="1" i="0" spc="0" baseline="0" dirty="0">
                <a:latin typeface="Calibri,Bold"/>
              </a:rPr>
              <a:t>, INTERRUPT</a:t>
            </a:r>
            <a:r>
              <a:rPr lang="en-US" sz="1800" b="1" i="0" spc="-11" baseline="0" dirty="0">
                <a:latin typeface="Calibri,Bold"/>
              </a:rPr>
              <a:t>S</a:t>
            </a:r>
            <a:r>
              <a:rPr lang="en-US" sz="1800" b="1" i="0" spc="0" baseline="0" dirty="0">
                <a:latin typeface="Calibri,Bold"/>
              </a:rPr>
              <a:t> A</a:t>
            </a:r>
            <a:r>
              <a:rPr lang="en-US" sz="1800" b="1" i="0" spc="-11" baseline="0" dirty="0">
                <a:latin typeface="Calibri,Bold"/>
              </a:rPr>
              <a:t>N</a:t>
            </a:r>
            <a:r>
              <a:rPr lang="en-US" sz="1800" b="1" i="0" spc="0" baseline="0" dirty="0">
                <a:latin typeface="Calibri,Bold"/>
              </a:rPr>
              <a:t>D T</a:t>
            </a:r>
            <a:r>
              <a:rPr lang="en-US" sz="1800" b="1" i="0" spc="-11" baseline="0" dirty="0">
                <a:latin typeface="Calibri,Bold"/>
              </a:rPr>
              <a:t>H</a:t>
            </a:r>
            <a:r>
              <a:rPr lang="en-US" sz="1800" b="1" i="0" spc="0" baseline="0" dirty="0">
                <a:latin typeface="Calibri,Bold"/>
              </a:rPr>
              <a:t>E V</a:t>
            </a:r>
            <a:r>
              <a:rPr lang="en-US" sz="1800" b="1" i="0" spc="-15" baseline="0" dirty="0">
                <a:latin typeface="Calibri,Bold"/>
              </a:rPr>
              <a:t>E</a:t>
            </a:r>
            <a:r>
              <a:rPr lang="en-US" sz="1800" b="1" i="0" spc="0" baseline="0" dirty="0">
                <a:latin typeface="Calibri,Bold"/>
              </a:rPr>
              <a:t>C</a:t>
            </a:r>
            <a:r>
              <a:rPr lang="en-US" sz="1800" b="1" i="0" spc="-51" baseline="0" dirty="0">
                <a:latin typeface="Calibri,Bold"/>
              </a:rPr>
              <a:t>T</a:t>
            </a:r>
            <a:r>
              <a:rPr lang="en-US" sz="1800" b="1" i="0" spc="0" baseline="0" dirty="0">
                <a:latin typeface="Calibri,Bold"/>
              </a:rPr>
              <a:t>OR </a:t>
            </a:r>
            <a:r>
              <a:rPr lang="en-US" sz="1800" b="1" i="0" spc="-146" baseline="0" dirty="0">
                <a:latin typeface="Calibri,Bold"/>
              </a:rPr>
              <a:t>T</a:t>
            </a:r>
            <a:r>
              <a:rPr lang="en-US" sz="1800" b="1" i="0" spc="-11" baseline="0" dirty="0">
                <a:latin typeface="Calibri,Bold"/>
              </a:rPr>
              <a:t>A</a:t>
            </a:r>
            <a:r>
              <a:rPr lang="en-US" sz="1800" b="1" i="0" spc="0" baseline="0" dirty="0">
                <a:latin typeface="Calibri,Bold"/>
              </a:rPr>
              <a:t>BLE </a:t>
            </a:r>
          </a:p>
        </p:txBody>
      </p:sp>
      <p:sp>
        <p:nvSpPr>
          <p:cNvPr id="381" name="Rectangle 381"/>
          <p:cNvSpPr/>
          <p:nvPr/>
        </p:nvSpPr>
        <p:spPr>
          <a:xfrm>
            <a:off x="243840" y="1245095"/>
            <a:ext cx="8405045" cy="3154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0" baseline="0" dirty="0">
                <a:latin typeface="Calibri"/>
              </a:rPr>
              <a:t>Whe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an </a:t>
            </a:r>
            <a:r>
              <a:rPr lang="en-US" sz="1802" b="0" i="0" spc="-33" baseline="0" dirty="0">
                <a:latin typeface="Calibri"/>
              </a:rPr>
              <a:t>e</a:t>
            </a:r>
            <a:r>
              <a:rPr lang="en-US" sz="1802" b="0" i="0" spc="-62" baseline="0" dirty="0">
                <a:latin typeface="Calibri"/>
              </a:rPr>
              <a:t>x</a:t>
            </a:r>
            <a:r>
              <a:rPr lang="en-US" sz="1802" b="0" i="0" spc="0" baseline="0" dirty="0">
                <a:latin typeface="Calibri"/>
              </a:rPr>
              <a:t>ce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0" baseline="0" dirty="0">
                <a:latin typeface="Calibri"/>
              </a:rPr>
              <a:t>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or 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-35" baseline="0" dirty="0">
                <a:latin typeface="Calibri"/>
              </a:rPr>
              <a:t>n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er</a:t>
            </a:r>
            <a:r>
              <a:rPr lang="en-US" sz="1802" b="0" i="0" spc="-11" baseline="0" dirty="0">
                <a:latin typeface="Calibri"/>
              </a:rPr>
              <a:t>rup</a:t>
            </a:r>
            <a:r>
              <a:rPr lang="en-US" sz="1802" b="0" i="0" spc="0" baseline="0" dirty="0">
                <a:latin typeface="Calibri"/>
              </a:rPr>
              <a:t>t occ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s, t</a:t>
            </a:r>
            <a:r>
              <a:rPr lang="en-US" sz="1802" b="0" i="0" spc="-15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e 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ocessor </a:t>
            </a:r>
            <a:r>
              <a:rPr lang="en-US" sz="1802" b="0" i="0" spc="-13" baseline="0" dirty="0">
                <a:latin typeface="Calibri"/>
              </a:rPr>
              <a:t>s</a:t>
            </a:r>
            <a:r>
              <a:rPr lang="en-US" sz="1802" b="0" i="0" spc="0" baseline="0" dirty="0">
                <a:latin typeface="Calibri"/>
              </a:rPr>
              <a:t>et</a:t>
            </a:r>
            <a:r>
              <a:rPr lang="en-US" sz="1802" b="0" i="0" spc="-13" baseline="0" dirty="0">
                <a:latin typeface="Calibri"/>
              </a:rPr>
              <a:t>s</a:t>
            </a:r>
            <a:r>
              <a:rPr lang="en-US" sz="1802" b="0" i="0" spc="0" baseline="0" dirty="0">
                <a:latin typeface="Calibri"/>
              </a:rPr>
              <a:t> t</a:t>
            </a:r>
            <a:r>
              <a:rPr lang="en-US" sz="1802" b="0" i="0" spc="-15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e </a:t>
            </a:r>
            <a:r>
              <a:rPr lang="en-US" sz="1802" b="0" i="1" spc="0" baseline="0" dirty="0">
                <a:latin typeface="Calibri,Italic"/>
              </a:rPr>
              <a:t>pc 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o a s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0" baseline="0" dirty="0">
                <a:latin typeface="Calibri"/>
              </a:rPr>
              <a:t>ecific memory </a:t>
            </a:r>
          </a:p>
        </p:txBody>
      </p:sp>
      <p:sp>
        <p:nvSpPr>
          <p:cNvPr id="382" name="Rectangle 382"/>
          <p:cNvSpPr/>
          <p:nvPr/>
        </p:nvSpPr>
        <p:spPr>
          <a:xfrm>
            <a:off x="243840" y="1560703"/>
            <a:ext cx="8350215" cy="6035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44728"/>
            <a:r>
              <a:rPr lang="en-US" sz="1800" b="0" i="0" spc="0" baseline="0" dirty="0">
                <a:latin typeface="Calibri"/>
              </a:rPr>
              <a:t>add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ess. The add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ess is wit</a:t>
            </a:r>
            <a:r>
              <a:rPr lang="en-US" sz="1800" b="0" i="0" spc="-13" baseline="0" dirty="0">
                <a:latin typeface="Calibri"/>
              </a:rPr>
              <a:t>h</a:t>
            </a:r>
            <a:r>
              <a:rPr lang="en-US" sz="1800" b="0" i="0" spc="0" baseline="0" dirty="0">
                <a:latin typeface="Calibri"/>
              </a:rPr>
              <a:t>in a s</a:t>
            </a:r>
            <a:r>
              <a:rPr lang="en-US" sz="1800" b="0" i="0" spc="-15" baseline="0" dirty="0">
                <a:latin typeface="Calibri"/>
              </a:rPr>
              <a:t>p</a:t>
            </a:r>
            <a:r>
              <a:rPr lang="en-US" sz="1800" b="0" i="0" spc="0" baseline="0" dirty="0">
                <a:latin typeface="Calibri"/>
              </a:rPr>
              <a:t>ecial add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ess </a:t>
            </a:r>
            <a:r>
              <a:rPr lang="en-US" sz="1800" b="0" i="0" spc="-53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an</a:t>
            </a:r>
            <a:r>
              <a:rPr lang="en-US" sz="1800" b="0" i="0" spc="-33" baseline="0" dirty="0">
                <a:latin typeface="Calibri"/>
              </a:rPr>
              <a:t>g</a:t>
            </a:r>
            <a:r>
              <a:rPr lang="en-US" sz="1800" b="0" i="0" spc="0" baseline="0" dirty="0">
                <a:latin typeface="Calibri"/>
              </a:rPr>
              <a:t>e </a:t>
            </a:r>
            <a:r>
              <a:rPr lang="en-US" sz="1800" b="0" i="0" spc="-19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al</a:t>
            </a:r>
            <a:r>
              <a:rPr lang="en-US" sz="1800" b="0" i="0" spc="-11" baseline="0" dirty="0">
                <a:latin typeface="Calibri"/>
              </a:rPr>
              <a:t>l</a:t>
            </a:r>
            <a:r>
              <a:rPr lang="en-US" sz="1800" b="0" i="0" spc="0" baseline="0" dirty="0">
                <a:latin typeface="Calibri"/>
              </a:rPr>
              <a:t>ed t</a:t>
            </a:r>
            <a:r>
              <a:rPr lang="en-US" sz="1800" b="0" i="0" spc="-13" baseline="0" dirty="0">
                <a:latin typeface="Calibri"/>
              </a:rPr>
              <a:t>h</a:t>
            </a:r>
            <a:r>
              <a:rPr lang="en-US" sz="1800" b="0" i="0" spc="0" baseline="0" dirty="0">
                <a:latin typeface="Calibri"/>
              </a:rPr>
              <a:t>e </a:t>
            </a:r>
            <a:r>
              <a:rPr lang="en-US" sz="1800" b="1" i="1" spc="0" baseline="0" dirty="0">
                <a:latin typeface="Calibri,BoldItalic"/>
              </a:rPr>
              <a:t>vec</a:t>
            </a:r>
            <a:r>
              <a:rPr lang="en-US" sz="1800" b="1" i="1" spc="-22" baseline="0" dirty="0">
                <a:latin typeface="Calibri,BoldItalic"/>
              </a:rPr>
              <a:t>t</a:t>
            </a:r>
            <a:r>
              <a:rPr lang="en-US" sz="1800" b="1" i="1" spc="0" baseline="0" dirty="0">
                <a:latin typeface="Calibri,BoldItalic"/>
              </a:rPr>
              <a:t>or </a:t>
            </a:r>
            <a:r>
              <a:rPr lang="en-US" sz="1800" b="1" i="1" spc="-22" baseline="0" dirty="0">
                <a:latin typeface="Calibri,BoldItalic"/>
              </a:rPr>
              <a:t>t</a:t>
            </a:r>
            <a:r>
              <a:rPr lang="en-US" sz="1800" b="1" i="1" spc="0" baseline="0" dirty="0">
                <a:latin typeface="Calibri,BoldItalic"/>
              </a:rPr>
              <a:t>able</a:t>
            </a:r>
            <a:r>
              <a:rPr lang="en-US" sz="1800" b="0" i="0" spc="0" baseline="0" dirty="0">
                <a:latin typeface="Calibri"/>
              </a:rPr>
              <a:t>. </a:t>
            </a:r>
          </a:p>
          <a:p>
            <a:pPr marL="0">
              <a:lnSpc>
                <a:spcPts val="2592"/>
              </a:lnSpc>
              <a:tabLst>
                <a:tab pos="344728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0" baseline="0" dirty="0">
                <a:latin typeface="Calibri"/>
              </a:rPr>
              <a:t>Whe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an </a:t>
            </a:r>
            <a:r>
              <a:rPr lang="en-US" sz="1802" b="0" i="0" spc="-33" baseline="0" dirty="0">
                <a:latin typeface="Calibri"/>
              </a:rPr>
              <a:t>e</a:t>
            </a:r>
            <a:r>
              <a:rPr lang="en-US" sz="1802" b="0" i="0" spc="-62" baseline="0" dirty="0">
                <a:latin typeface="Calibri"/>
              </a:rPr>
              <a:t>x</a:t>
            </a:r>
            <a:r>
              <a:rPr lang="en-US" sz="1802" b="0" i="0" spc="0" baseline="0" dirty="0">
                <a:latin typeface="Calibri"/>
              </a:rPr>
              <a:t>ce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0" baseline="0" dirty="0">
                <a:latin typeface="Calibri"/>
              </a:rPr>
              <a:t>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or 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-35" baseline="0" dirty="0">
                <a:latin typeface="Calibri"/>
              </a:rPr>
              <a:t>n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er</a:t>
            </a:r>
            <a:r>
              <a:rPr lang="en-US" sz="1802" b="0" i="0" spc="-11" baseline="0" dirty="0">
                <a:latin typeface="Calibri"/>
              </a:rPr>
              <a:t>rup</a:t>
            </a:r>
            <a:r>
              <a:rPr lang="en-US" sz="1802" b="0" i="0" spc="0" baseline="0" dirty="0">
                <a:latin typeface="Calibri"/>
              </a:rPr>
              <a:t>t occ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s, t</a:t>
            </a:r>
            <a:r>
              <a:rPr lang="en-US" sz="1802" b="0" i="0" spc="-15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e 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ocessor </a:t>
            </a:r>
            <a:r>
              <a:rPr lang="en-US" sz="1802" b="0" i="0" spc="-13" baseline="0" dirty="0">
                <a:latin typeface="Calibri"/>
              </a:rPr>
              <a:t>s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s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nd</a:t>
            </a:r>
            <a:r>
              <a:rPr lang="en-US" sz="1802" b="0" i="0" spc="0" baseline="0" dirty="0">
                <a:latin typeface="Calibri"/>
              </a:rPr>
              <a:t>s 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orma</a:t>
            </a:r>
            <a:r>
              <a:rPr lang="en-US" sz="1802" b="0" i="0" spc="-11" baseline="0" dirty="0">
                <a:latin typeface="Calibri"/>
              </a:rPr>
              <a:t>l</a:t>
            </a:r>
            <a:r>
              <a:rPr lang="en-US" sz="1802" b="0" i="0" spc="0" baseline="0" dirty="0">
                <a:latin typeface="Calibri"/>
              </a:rPr>
              <a:t> </a:t>
            </a:r>
            <a:r>
              <a:rPr lang="en-US" sz="1802" b="0" i="0" spc="-33" baseline="0" dirty="0">
                <a:latin typeface="Calibri"/>
              </a:rPr>
              <a:t>e</a:t>
            </a:r>
            <a:r>
              <a:rPr lang="en-US" sz="1802" b="0" i="0" spc="-62" baseline="0" dirty="0">
                <a:latin typeface="Calibri"/>
              </a:rPr>
              <a:t>x</a:t>
            </a:r>
            <a:r>
              <a:rPr lang="en-US" sz="1802" b="0" i="0" spc="0" baseline="0" dirty="0">
                <a:latin typeface="Calibri"/>
              </a:rPr>
              <a:t>ec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 an</a:t>
            </a:r>
            <a:r>
              <a:rPr lang="en-US" sz="1802" b="0" i="0" spc="-11" baseline="0" dirty="0">
                <a:latin typeface="Calibri"/>
              </a:rPr>
              <a:t>d </a:t>
            </a:r>
          </a:p>
        </p:txBody>
      </p:sp>
      <p:sp>
        <p:nvSpPr>
          <p:cNvPr id="383" name="Rectangle 383"/>
          <p:cNvSpPr/>
          <p:nvPr/>
        </p:nvSpPr>
        <p:spPr>
          <a:xfrm>
            <a:off x="588568" y="2164589"/>
            <a:ext cx="5421934" cy="2743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-28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arts loading in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tructions f</a:t>
            </a:r>
            <a:r>
              <a:rPr lang="en-US" sz="1800" b="0" i="0" spc="-26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om</a:t>
            </a:r>
            <a:r>
              <a:rPr lang="en-US" sz="1800" b="0" i="0" spc="-22" baseline="0" dirty="0">
                <a:latin typeface="Calibri"/>
              </a:rPr>
              <a:t> 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13" baseline="0" dirty="0">
                <a:latin typeface="Calibri"/>
              </a:rPr>
              <a:t>h</a:t>
            </a:r>
            <a:r>
              <a:rPr lang="en-US" sz="1800" b="0" i="0" spc="0" baseline="0" dirty="0">
                <a:latin typeface="Calibri"/>
              </a:rPr>
              <a:t>e </a:t>
            </a:r>
            <a:r>
              <a:rPr lang="en-US" sz="1800" b="0" i="0" spc="-33" baseline="0" dirty="0">
                <a:latin typeface="Calibri"/>
              </a:rPr>
              <a:t>e</a:t>
            </a:r>
            <a:r>
              <a:rPr lang="en-US" sz="1800" b="0" i="0" spc="-60" baseline="0" dirty="0">
                <a:latin typeface="Calibri"/>
              </a:rPr>
              <a:t>x</a:t>
            </a:r>
            <a:r>
              <a:rPr lang="en-US" sz="1800" b="0" i="0" spc="0" baseline="0" dirty="0">
                <a:latin typeface="Calibri"/>
              </a:rPr>
              <a:t>ception </a:t>
            </a:r>
            <a:r>
              <a:rPr lang="en-US" sz="1800" b="0" i="0" spc="-22" baseline="0" dirty="0">
                <a:latin typeface="Calibri"/>
              </a:rPr>
              <a:t>v</a:t>
            </a:r>
            <a:r>
              <a:rPr lang="en-US" sz="1800" b="0" i="0" spc="0" baseline="0" dirty="0">
                <a:latin typeface="Calibri"/>
              </a:rPr>
              <a:t>ec</a:t>
            </a:r>
            <a:r>
              <a:rPr lang="en-US" sz="1800" b="0" i="0" spc="-28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or 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able </a:t>
            </a:r>
          </a:p>
        </p:txBody>
      </p:sp>
      <p:sp>
        <p:nvSpPr>
          <p:cNvPr id="384" name="Rectangle 384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90C6B2-0D8A-D594-6DAA-016CC8F61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02" y="-32436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6119461-9F11-D4F6-BC75-434A8C748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43840" y="18737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E3C9C57C-A8AA-71C2-E5CA-5126B3F67469}"/>
              </a:ext>
            </a:extLst>
          </p:cNvPr>
          <p:cNvGrpSpPr>
            <a:grpSpLocks/>
          </p:cNvGrpSpPr>
          <p:nvPr/>
        </p:nvGrpSpPr>
        <p:grpSpPr bwMode="auto">
          <a:xfrm>
            <a:off x="7090731" y="63187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54BE61D-FFB0-0669-E5F8-DE0B69EA94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6A450233-78DA-4D2C-3420-9D02E6427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8157E1D-5DA5-AA0F-6658-9620D1FA920B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1C4241-6253-123B-B8DA-B5E81E863590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E8FDAEC-8BF2-8165-6E21-32A2330711CA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6CAF2AA-191D-6783-67C4-00BFF00F3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 386"/>
          <p:cNvSpPr/>
          <p:nvPr/>
        </p:nvSpPr>
        <p:spPr>
          <a:xfrm>
            <a:off x="320040" y="995576"/>
            <a:ext cx="8428320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-18" baseline="0" dirty="0">
                <a:solidFill>
                  <a:srgbClr val="FF0000"/>
                </a:solidFill>
                <a:latin typeface="Calibri,BoldItalic"/>
              </a:rPr>
              <a:t>R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ese</a:t>
            </a:r>
            <a:r>
              <a:rPr lang="en-US" sz="1607" b="1" i="1" spc="644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0" i="0" spc="-29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633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667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637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lo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3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673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637" baseline="0" dirty="0">
                <a:latin typeface="Calibri"/>
              </a:rPr>
              <a:t>f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659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fi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-29" baseline="0" dirty="0">
                <a:latin typeface="Calibri"/>
              </a:rPr>
              <a:t>s</a:t>
            </a:r>
            <a:r>
              <a:rPr lang="en-US" sz="1607" b="0" i="0" spc="663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tru</a:t>
            </a:r>
            <a:r>
              <a:rPr lang="en-US" sz="1607" b="0" i="0" spc="-13" baseline="0" dirty="0">
                <a:latin typeface="Calibri"/>
              </a:rPr>
              <a:t>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672" baseline="0" dirty="0">
                <a:latin typeface="Calibri"/>
              </a:rPr>
              <a:t>n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-49" baseline="0" dirty="0">
                <a:latin typeface="Calibri"/>
              </a:rPr>
              <a:t>x</a:t>
            </a:r>
            <a:r>
              <a:rPr lang="en-US" sz="1607" b="0" i="0" spc="0" baseline="0" dirty="0">
                <a:latin typeface="Calibri"/>
              </a:rPr>
              <a:t>ecu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e</a:t>
            </a:r>
            <a:r>
              <a:rPr lang="en-US" sz="1607" b="0" i="0" spc="647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b</a:t>
            </a:r>
            <a:r>
              <a:rPr lang="en-US" sz="1607" b="0" i="0" spc="639" baseline="0" dirty="0">
                <a:latin typeface="Calibri"/>
              </a:rPr>
              <a:t>y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635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processo</a:t>
            </a:r>
            <a:r>
              <a:rPr lang="en-US" sz="1607" b="0" i="0" spc="62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whe</a:t>
            </a:r>
            <a:r>
              <a:rPr lang="en-US" sz="1607" b="0" i="0" spc="636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12" baseline="0" dirty="0">
                <a:latin typeface="Calibri"/>
              </a:rPr>
              <a:t>o</a:t>
            </a:r>
            <a:r>
              <a:rPr lang="en-US" sz="1607" b="0" i="0" spc="0" baseline="0" dirty="0">
                <a:latin typeface="Calibri"/>
              </a:rPr>
              <a:t>we</a:t>
            </a:r>
            <a:r>
              <a:rPr lang="en-US" sz="1607" b="0" i="0" spc="640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is</a:t>
            </a:r>
          </a:p>
        </p:txBody>
      </p:sp>
      <p:sp>
        <p:nvSpPr>
          <p:cNvPr id="387" name="Rectangle 387"/>
          <p:cNvSpPr/>
          <p:nvPr/>
        </p:nvSpPr>
        <p:spPr>
          <a:xfrm>
            <a:off x="664768" y="1275477"/>
            <a:ext cx="4856660" cy="2454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0" i="0" spc="0" baseline="0" dirty="0">
                <a:latin typeface="Calibri"/>
              </a:rPr>
              <a:t>applied</a:t>
            </a:r>
            <a:r>
              <a:rPr lang="en-US" sz="1610" b="0" i="0" spc="365" baseline="0" dirty="0">
                <a:latin typeface="Calibri"/>
              </a:rPr>
              <a:t>.</a:t>
            </a:r>
            <a:r>
              <a:rPr lang="en-US" sz="1610" b="0" i="0" spc="0" baseline="0" dirty="0">
                <a:latin typeface="Calibri"/>
              </a:rPr>
              <a:t>Thi</a:t>
            </a:r>
            <a:r>
              <a:rPr lang="en-US" sz="1610" b="0" i="0" spc="330" baseline="0" dirty="0">
                <a:latin typeface="Calibri"/>
              </a:rPr>
              <a:t>s</a:t>
            </a:r>
            <a:r>
              <a:rPr lang="en-US" sz="1610" b="0" i="0" spc="0" baseline="0" dirty="0">
                <a:latin typeface="Calibri"/>
              </a:rPr>
              <a:t>in</a:t>
            </a:r>
            <a:r>
              <a:rPr lang="en-US" sz="1610" b="0" i="0" spc="-29" baseline="0" dirty="0">
                <a:latin typeface="Calibri"/>
              </a:rPr>
              <a:t>s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ruc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io</a:t>
            </a:r>
            <a:r>
              <a:rPr lang="en-US" sz="1610" b="0" i="0" spc="400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b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anche</a:t>
            </a:r>
            <a:r>
              <a:rPr lang="en-US" sz="1610" b="0" i="0" spc="355" baseline="0" dirty="0">
                <a:latin typeface="Calibri"/>
              </a:rPr>
              <a:t>s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399" baseline="0" dirty="0">
                <a:latin typeface="Calibri"/>
              </a:rPr>
              <a:t>o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</a:t>
            </a:r>
            <a:r>
              <a:rPr lang="en-US" sz="1610" b="0" i="0" spc="351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ini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ia</a:t>
            </a:r>
            <a:r>
              <a:rPr lang="en-US" sz="1610" b="0" i="0" spc="-15" baseline="0" dirty="0">
                <a:latin typeface="Calibri"/>
              </a:rPr>
              <a:t>l</a:t>
            </a:r>
            <a:r>
              <a:rPr lang="en-US" sz="1610" b="0" i="0" spc="0" baseline="0" dirty="0">
                <a:latin typeface="Calibri"/>
              </a:rPr>
              <a:t>i</a:t>
            </a:r>
            <a:r>
              <a:rPr lang="en-US" sz="1610" b="0" i="0" spc="-36" baseline="0" dirty="0">
                <a:latin typeface="Calibri"/>
              </a:rPr>
              <a:t>z</a:t>
            </a:r>
            <a:r>
              <a:rPr lang="en-US" sz="1610" b="0" i="0" spc="-28" baseline="0" dirty="0">
                <a:latin typeface="Calibri"/>
              </a:rPr>
              <a:t>a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io</a:t>
            </a:r>
            <a:r>
              <a:rPr lang="en-US" sz="1610" b="0" i="0" spc="423" baseline="0" dirty="0">
                <a:latin typeface="Calibri"/>
              </a:rPr>
              <a:t>n</a:t>
            </a:r>
            <a:r>
              <a:rPr lang="en-US" sz="1610" b="0" i="0" spc="-34" baseline="0" dirty="0">
                <a:latin typeface="Calibri"/>
              </a:rPr>
              <a:t>c</a:t>
            </a:r>
            <a:r>
              <a:rPr lang="en-US" sz="1610" b="0" i="0" spc="0" baseline="0" dirty="0">
                <a:latin typeface="Calibri"/>
              </a:rPr>
              <a:t>od</a:t>
            </a:r>
            <a:r>
              <a:rPr lang="en-US" sz="1610" b="0" i="0" spc="-11" baseline="0" dirty="0">
                <a:latin typeface="Calibri"/>
              </a:rPr>
              <a:t>e.</a:t>
            </a:r>
          </a:p>
        </p:txBody>
      </p:sp>
      <p:sp>
        <p:nvSpPr>
          <p:cNvPr id="388" name="Rectangle 388"/>
          <p:cNvSpPr/>
          <p:nvPr/>
        </p:nvSpPr>
        <p:spPr>
          <a:xfrm>
            <a:off x="320040" y="1824886"/>
            <a:ext cx="7524904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Undef</a:t>
            </a:r>
            <a:r>
              <a:rPr lang="en-US" sz="1607" b="1" i="1" spc="-13" baseline="0" dirty="0">
                <a:solidFill>
                  <a:srgbClr val="FF0000"/>
                </a:solidFill>
                <a:latin typeface="Calibri,BoldItalic"/>
              </a:rPr>
              <a:t>i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ne</a:t>
            </a:r>
            <a:r>
              <a:rPr lang="en-US" sz="1607" b="1" i="1" spc="382" baseline="0" dirty="0">
                <a:solidFill>
                  <a:srgbClr val="FF0000"/>
                </a:solidFill>
                <a:latin typeface="Calibri,BoldItalic"/>
              </a:rPr>
              <a:t>d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ru</a:t>
            </a:r>
            <a:r>
              <a:rPr lang="en-US" sz="1607" b="0" i="0" spc="-13" baseline="0" dirty="0">
                <a:latin typeface="Calibri"/>
              </a:rPr>
              <a:t>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431" baseline="0" dirty="0">
                <a:latin typeface="Calibri"/>
              </a:rPr>
              <a:t>n</a:t>
            </a:r>
            <a:r>
              <a:rPr lang="en-US" sz="1607" b="0" i="0" spc="-31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401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379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use</a:t>
            </a:r>
            <a:r>
              <a:rPr lang="en-US" sz="1607" b="0" i="0" spc="355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wh</a:t>
            </a:r>
            <a:r>
              <a:rPr lang="en-US" sz="1607" b="0" i="0" spc="-12" baseline="0" dirty="0">
                <a:latin typeface="Calibri"/>
              </a:rPr>
              <a:t>e</a:t>
            </a:r>
            <a:r>
              <a:rPr lang="en-US" sz="1607" b="0" i="0" spc="358" baseline="0" dirty="0">
                <a:latin typeface="Calibri"/>
              </a:rPr>
              <a:t>n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371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ocesso</a:t>
            </a:r>
            <a:r>
              <a:rPr lang="en-US" sz="1607" b="0" i="0" spc="400" baseline="0" dirty="0">
                <a:latin typeface="Calibri"/>
              </a:rPr>
              <a:t>r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ann</a:t>
            </a:r>
            <a:r>
              <a:rPr lang="en-US" sz="1607" b="0" i="0" spc="-12" baseline="0" dirty="0">
                <a:latin typeface="Calibri"/>
              </a:rPr>
              <a:t>o</a:t>
            </a:r>
            <a:r>
              <a:rPr lang="en-US" sz="1607" b="0" i="0" spc="375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od</a:t>
            </a:r>
            <a:r>
              <a:rPr lang="en-US" sz="1607" b="0" i="0" spc="37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355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ru</a:t>
            </a:r>
            <a:r>
              <a:rPr lang="en-US" sz="1607" b="0" i="0" spc="-13" baseline="0" dirty="0">
                <a:latin typeface="Calibri"/>
              </a:rPr>
              <a:t>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ion.</a:t>
            </a:r>
          </a:p>
        </p:txBody>
      </p:sp>
      <p:sp>
        <p:nvSpPr>
          <p:cNvPr id="389" name="Rectangle 389"/>
          <p:cNvSpPr/>
          <p:nvPr/>
        </p:nvSpPr>
        <p:spPr>
          <a:xfrm>
            <a:off x="320040" y="2410483"/>
            <a:ext cx="8428320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1607" b="1" i="1" spc="-12" baseline="0" dirty="0">
                <a:solidFill>
                  <a:srgbClr val="FF0000"/>
                </a:solidFill>
                <a:latin typeface="Calibri,BoldItalic"/>
              </a:rPr>
              <a:t>o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ftwar</a:t>
            </a:r>
            <a:r>
              <a:rPr lang="en-US" sz="1607" b="1" i="1" spc="582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1607" b="1" i="1" spc="-12" baseline="0" dirty="0">
                <a:solidFill>
                  <a:srgbClr val="FF0000"/>
                </a:solidFill>
                <a:latin typeface="Calibri,BoldItalic"/>
              </a:rPr>
              <a:t>i</a:t>
            </a:r>
            <a:r>
              <a:rPr lang="en-US" sz="1607" b="1" i="1" spc="-33" baseline="0" dirty="0">
                <a:solidFill>
                  <a:srgbClr val="FF0000"/>
                </a:solidFill>
                <a:latin typeface="Calibri,BoldItalic"/>
              </a:rPr>
              <a:t>n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errup</a:t>
            </a:r>
            <a:r>
              <a:rPr lang="en-US" sz="1607" b="1" i="1" spc="577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0" i="0" spc="-31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568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598" baseline="0" dirty="0">
                <a:latin typeface="Calibri"/>
              </a:rPr>
              <a:t>s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3" baseline="0" dirty="0">
                <a:latin typeface="Calibri"/>
              </a:rPr>
              <a:t>l</a:t>
            </a:r>
            <a:r>
              <a:rPr lang="en-US" sz="1607" b="0" i="0" spc="0" baseline="0" dirty="0">
                <a:latin typeface="Calibri"/>
              </a:rPr>
              <a:t>le</a:t>
            </a:r>
            <a:r>
              <a:rPr lang="en-US" sz="1607" b="0" i="0" spc="595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wh</a:t>
            </a:r>
            <a:r>
              <a:rPr lang="en-US" sz="1607" b="0" i="0" spc="-12" baseline="0" dirty="0">
                <a:latin typeface="Calibri"/>
              </a:rPr>
              <a:t>e</a:t>
            </a:r>
            <a:r>
              <a:rPr lang="en-US" sz="1607" b="0" i="0" spc="574" baseline="0" dirty="0">
                <a:latin typeface="Calibri"/>
              </a:rPr>
              <a:t>n</a:t>
            </a:r>
            <a:r>
              <a:rPr lang="en-US" sz="1607" b="0" i="0" spc="-33" baseline="0" dirty="0">
                <a:latin typeface="Calibri"/>
              </a:rPr>
              <a:t>y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572" baseline="0" dirty="0">
                <a:latin typeface="Calibri"/>
              </a:rPr>
              <a:t>u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-49" baseline="0" dirty="0">
                <a:latin typeface="Calibri"/>
              </a:rPr>
              <a:t>x</a:t>
            </a:r>
            <a:r>
              <a:rPr lang="en-US" sz="1607" b="0" i="0" spc="0" baseline="0" dirty="0">
                <a:latin typeface="Calibri"/>
              </a:rPr>
              <a:t>ecu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570" baseline="0" dirty="0">
                <a:latin typeface="Calibri"/>
              </a:rPr>
              <a:t>e</a:t>
            </a:r>
            <a:r>
              <a:rPr lang="en-US" sz="1607" b="0" i="0" spc="573" baseline="0" dirty="0">
                <a:latin typeface="Calibri"/>
              </a:rPr>
              <a:t>a</a:t>
            </a:r>
            <a:r>
              <a:rPr lang="en-US" sz="1607" b="0" i="0" spc="0" baseline="0" dirty="0">
                <a:latin typeface="Calibri"/>
              </a:rPr>
              <a:t>SW</a:t>
            </a:r>
            <a:r>
              <a:rPr lang="en-US" sz="1607" b="0" i="0" spc="583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ru</a:t>
            </a:r>
            <a:r>
              <a:rPr lang="en-US" sz="1607" b="0" i="0" spc="-13" baseline="0" dirty="0">
                <a:latin typeface="Calibri"/>
              </a:rPr>
              <a:t>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ion</a:t>
            </a:r>
            <a:r>
              <a:rPr lang="en-US" sz="1607" b="0" i="0" spc="578" baseline="0" dirty="0">
                <a:latin typeface="Calibri"/>
              </a:rPr>
              <a:t>.</a:t>
            </a:r>
            <a:r>
              <a:rPr lang="en-US" sz="1607" b="0" i="0" spc="0" baseline="0" dirty="0">
                <a:latin typeface="Calibri"/>
              </a:rPr>
              <a:t>Th</a:t>
            </a:r>
            <a:r>
              <a:rPr lang="en-US" sz="1607" b="0" i="0" spc="539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S</a:t>
            </a:r>
            <a:r>
              <a:rPr lang="en-US" sz="1607" b="0" i="0" spc="-15" baseline="0" dirty="0">
                <a:latin typeface="Calibri"/>
              </a:rPr>
              <a:t>W</a:t>
            </a:r>
            <a:r>
              <a:rPr lang="en-US" sz="1607" b="0" i="0" spc="582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ru</a:t>
            </a:r>
            <a:r>
              <a:rPr lang="en-US" sz="1607" b="0" i="0" spc="-13" baseline="0" dirty="0">
                <a:latin typeface="Calibri"/>
              </a:rPr>
              <a:t>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575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is</a:t>
            </a:r>
          </a:p>
        </p:txBody>
      </p:sp>
      <p:sp>
        <p:nvSpPr>
          <p:cNvPr id="390" name="Rectangle 390"/>
          <p:cNvSpPr/>
          <p:nvPr/>
        </p:nvSpPr>
        <p:spPr>
          <a:xfrm>
            <a:off x="664768" y="2690384"/>
            <a:ext cx="6042967" cy="2454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0" i="0" spc="-12" baseline="0" dirty="0">
                <a:latin typeface="Calibri"/>
              </a:rPr>
              <a:t>f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eque</a:t>
            </a:r>
            <a:r>
              <a:rPr lang="en-US" sz="1610" b="0" i="0" spc="-29" baseline="0" dirty="0">
                <a:latin typeface="Calibri"/>
              </a:rPr>
              <a:t>n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l</a:t>
            </a:r>
            <a:r>
              <a:rPr lang="en-US" sz="1610" b="0" i="0" spc="397" baseline="0" dirty="0">
                <a:latin typeface="Calibri"/>
              </a:rPr>
              <a:t>y</a:t>
            </a:r>
            <a:r>
              <a:rPr lang="en-US" sz="1610" b="0" i="0" spc="0" baseline="0" dirty="0">
                <a:latin typeface="Calibri"/>
              </a:rPr>
              <a:t>use</a:t>
            </a:r>
            <a:r>
              <a:rPr lang="en-US" sz="1610" b="0" i="0" spc="378" baseline="0" dirty="0">
                <a:latin typeface="Calibri"/>
              </a:rPr>
              <a:t>d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356" baseline="0" dirty="0">
                <a:latin typeface="Calibri"/>
              </a:rPr>
              <a:t>s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</a:t>
            </a:r>
            <a:r>
              <a:rPr lang="en-US" sz="1610" b="0" i="0" spc="349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mechanis</a:t>
            </a:r>
            <a:r>
              <a:rPr lang="en-US" sz="1610" b="0" i="0" spc="348" baseline="0" dirty="0">
                <a:latin typeface="Calibri"/>
              </a:rPr>
              <a:t>m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375" baseline="0" dirty="0">
                <a:latin typeface="Calibri"/>
              </a:rPr>
              <a:t>o</a:t>
            </a:r>
            <a:r>
              <a:rPr lang="en-US" sz="1610" b="0" i="0" spc="0" baseline="0" dirty="0">
                <a:latin typeface="Calibri"/>
              </a:rPr>
              <a:t>i</a:t>
            </a:r>
            <a:r>
              <a:rPr lang="en-US" sz="1610" b="0" i="0" spc="-29" baseline="0" dirty="0">
                <a:latin typeface="Calibri"/>
              </a:rPr>
              <a:t>n</a:t>
            </a:r>
            <a:r>
              <a:rPr lang="en-US" sz="1610" b="0" i="0" spc="-33" baseline="0" dirty="0">
                <a:latin typeface="Calibri"/>
              </a:rPr>
              <a:t>v</a:t>
            </a:r>
            <a:r>
              <a:rPr lang="en-US" sz="1610" b="0" i="0" spc="0" baseline="0" dirty="0">
                <a:latin typeface="Calibri"/>
              </a:rPr>
              <a:t>o</a:t>
            </a:r>
            <a:r>
              <a:rPr lang="en-US" sz="1610" b="0" i="0" spc="-62" baseline="0" dirty="0">
                <a:latin typeface="Calibri"/>
              </a:rPr>
              <a:t>k</a:t>
            </a:r>
            <a:r>
              <a:rPr lang="en-US" sz="1610" b="0" i="0" spc="398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330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ope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-28" baseline="0" dirty="0">
                <a:latin typeface="Calibri"/>
              </a:rPr>
              <a:t>a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in</a:t>
            </a:r>
            <a:r>
              <a:rPr lang="en-US" sz="1610" b="0" i="0" spc="392" baseline="0" dirty="0">
                <a:latin typeface="Calibri"/>
              </a:rPr>
              <a:t>g</a:t>
            </a:r>
            <a:r>
              <a:rPr lang="en-US" sz="1610" b="0" i="0" spc="-29" baseline="0" dirty="0">
                <a:latin typeface="Calibri"/>
              </a:rPr>
              <a:t>s</a:t>
            </a:r>
            <a:r>
              <a:rPr lang="en-US" sz="1610" b="0" i="0" spc="-34" baseline="0" dirty="0">
                <a:latin typeface="Calibri"/>
              </a:rPr>
              <a:t>y</a:t>
            </a:r>
            <a:r>
              <a:rPr lang="en-US" sz="1610" b="0" i="0" spc="-29" baseline="0" dirty="0">
                <a:latin typeface="Calibri"/>
              </a:rPr>
              <a:t>s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e</a:t>
            </a:r>
            <a:r>
              <a:rPr lang="en-US" sz="1610" b="0" i="0" spc="394" baseline="0" dirty="0">
                <a:latin typeface="Calibri"/>
              </a:rPr>
              <a:t>m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ou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in</a:t>
            </a:r>
            <a:r>
              <a:rPr lang="en-US" sz="1610" b="0" i="0" spc="-12" baseline="0" dirty="0">
                <a:latin typeface="Calibri"/>
              </a:rPr>
              <a:t>e.</a:t>
            </a:r>
          </a:p>
        </p:txBody>
      </p:sp>
      <p:sp>
        <p:nvSpPr>
          <p:cNvPr id="391" name="Rectangle 391"/>
          <p:cNvSpPr/>
          <p:nvPr/>
        </p:nvSpPr>
        <p:spPr>
          <a:xfrm>
            <a:off x="320040" y="3239449"/>
            <a:ext cx="8428334" cy="2818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10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10" b="1" i="1" spc="0" baseline="0" dirty="0">
                <a:solidFill>
                  <a:srgbClr val="FF0000"/>
                </a:solidFill>
                <a:latin typeface="Calibri,BoldItalic"/>
              </a:rPr>
              <a:t>Pre</a:t>
            </a:r>
            <a:r>
              <a:rPr lang="en-US" sz="1610" b="1" i="1" spc="-52" baseline="0" dirty="0">
                <a:solidFill>
                  <a:srgbClr val="FF0000"/>
                </a:solidFill>
                <a:latin typeface="Calibri,BoldItalic"/>
              </a:rPr>
              <a:t>f</a:t>
            </a:r>
            <a:r>
              <a:rPr lang="en-US" sz="1610" b="1" i="1" spc="0" baseline="0" dirty="0">
                <a:solidFill>
                  <a:srgbClr val="FF0000"/>
                </a:solidFill>
                <a:latin typeface="Calibri,BoldItalic"/>
              </a:rPr>
              <a:t>e</a:t>
            </a:r>
            <a:r>
              <a:rPr lang="en-US" sz="1610" b="1" i="1" spc="-29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10" b="1" i="1" spc="0" baseline="0" dirty="0">
                <a:solidFill>
                  <a:srgbClr val="FF0000"/>
                </a:solidFill>
                <a:latin typeface="Calibri,BoldItalic"/>
              </a:rPr>
              <a:t>c</a:t>
            </a:r>
            <a:r>
              <a:rPr lang="en-US" sz="1610" b="1" i="1" spc="357" baseline="0" dirty="0">
                <a:solidFill>
                  <a:srgbClr val="FF0000"/>
                </a:solidFill>
                <a:latin typeface="Calibri,BoldItalic"/>
              </a:rPr>
              <a:t>h</a:t>
            </a:r>
            <a:r>
              <a:rPr lang="en-US" sz="1610" b="1" i="1" spc="0" baseline="0" dirty="0">
                <a:solidFill>
                  <a:srgbClr val="FF0000"/>
                </a:solidFill>
                <a:latin typeface="Calibri,BoldItalic"/>
              </a:rPr>
              <a:t>abor</a:t>
            </a:r>
            <a:r>
              <a:rPr lang="en-US" sz="1610" b="1" i="1" spc="352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10" b="0" i="0" spc="0" baseline="0" dirty="0">
                <a:latin typeface="Calibri"/>
              </a:rPr>
              <a:t>vec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o</a:t>
            </a:r>
            <a:r>
              <a:rPr lang="en-US" sz="1610" b="0" i="0" spc="375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occu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380" baseline="0" dirty="0">
                <a:latin typeface="Calibri"/>
              </a:rPr>
              <a:t>s</a:t>
            </a:r>
            <a:r>
              <a:rPr lang="en-US" sz="1610" b="0" i="0" spc="0" baseline="0" dirty="0">
                <a:latin typeface="Calibri"/>
              </a:rPr>
              <a:t>whe</a:t>
            </a:r>
            <a:r>
              <a:rPr lang="en-US" sz="1610" b="0" i="0" spc="354" baseline="0" dirty="0">
                <a:latin typeface="Calibri"/>
              </a:rPr>
              <a:t>n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</a:t>
            </a:r>
            <a:r>
              <a:rPr lang="en-US" sz="1610" b="0" i="0" spc="350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p</a:t>
            </a:r>
            <a:r>
              <a:rPr lang="en-US" sz="1610" b="0" i="0" spc="-36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ocesso</a:t>
            </a:r>
            <a:r>
              <a:rPr lang="en-US" sz="1610" b="0" i="0" spc="336" baseline="0" dirty="0">
                <a:latin typeface="Calibri"/>
              </a:rPr>
              <a:t>r</a:t>
            </a:r>
            <a:r>
              <a:rPr lang="en-US" sz="1610" b="0" i="0" spc="-26" baseline="0" dirty="0">
                <a:latin typeface="Calibri"/>
              </a:rPr>
              <a:t>a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emp</a:t>
            </a:r>
            <a:r>
              <a:rPr lang="en-US" sz="1610" b="0" i="0" spc="-15" baseline="0" dirty="0">
                <a:latin typeface="Calibri"/>
              </a:rPr>
              <a:t>t</a:t>
            </a:r>
            <a:r>
              <a:rPr lang="en-US" sz="1610" b="0" i="0" spc="373" baseline="0" dirty="0">
                <a:latin typeface="Calibri"/>
              </a:rPr>
              <a:t>s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378" baseline="0" dirty="0">
                <a:latin typeface="Calibri"/>
              </a:rPr>
              <a:t>o</a:t>
            </a:r>
            <a:r>
              <a:rPr lang="en-US" sz="1610" b="0" i="0" spc="-60" baseline="0" dirty="0">
                <a:latin typeface="Calibri"/>
              </a:rPr>
              <a:t>f</a:t>
            </a:r>
            <a:r>
              <a:rPr lang="en-US" sz="1610" b="0" i="0" spc="0" baseline="0" dirty="0">
                <a:latin typeface="Calibri"/>
              </a:rPr>
              <a:t>e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c</a:t>
            </a:r>
            <a:r>
              <a:rPr lang="en-US" sz="1610" b="0" i="0" spc="356" baseline="0" dirty="0">
                <a:latin typeface="Calibri"/>
              </a:rPr>
              <a:t>h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354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in</a:t>
            </a:r>
            <a:r>
              <a:rPr lang="en-US" sz="1610" b="0" i="0" spc="-29" baseline="0" dirty="0">
                <a:latin typeface="Calibri"/>
              </a:rPr>
              <a:t>s</a:t>
            </a:r>
            <a:r>
              <a:rPr lang="en-US" sz="1610" b="0" i="0" spc="0" baseline="0" dirty="0">
                <a:latin typeface="Calibri"/>
              </a:rPr>
              <a:t>truc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io</a:t>
            </a:r>
            <a:r>
              <a:rPr lang="en-US" sz="1610" b="0" i="0" spc="355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f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o</a:t>
            </a:r>
            <a:r>
              <a:rPr lang="en-US" sz="1610" b="0" i="0" spc="371" baseline="0" dirty="0">
                <a:latin typeface="Calibri"/>
              </a:rPr>
              <a:t>m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354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add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ess</a:t>
            </a:r>
          </a:p>
        </p:txBody>
      </p:sp>
      <p:sp>
        <p:nvSpPr>
          <p:cNvPr id="392" name="Rectangle 392"/>
          <p:cNvSpPr/>
          <p:nvPr/>
        </p:nvSpPr>
        <p:spPr>
          <a:xfrm>
            <a:off x="664768" y="3520237"/>
            <a:ext cx="6945479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0" baseline="0" dirty="0">
                <a:latin typeface="Calibri"/>
              </a:rPr>
              <a:t>wi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-12" baseline="0" dirty="0">
                <a:latin typeface="Calibri"/>
              </a:rPr>
              <a:t>o</a:t>
            </a:r>
            <a:r>
              <a:rPr lang="en-US" sz="1607" b="0" i="0" spc="0" baseline="0" dirty="0">
                <a:latin typeface="Calibri"/>
              </a:rPr>
              <a:t>u</a:t>
            </a:r>
            <a:r>
              <a:rPr lang="en-US" sz="1607" b="0" i="0" spc="372" baseline="0" dirty="0">
                <a:latin typeface="Calibri"/>
              </a:rPr>
              <a:t>t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371" baseline="0" dirty="0">
                <a:latin typeface="Calibri"/>
              </a:rPr>
              <a:t>e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or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424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acces</a:t>
            </a:r>
            <a:r>
              <a:rPr lang="en-US" sz="1607" b="0" i="0" spc="348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rmissions</a:t>
            </a:r>
            <a:r>
              <a:rPr lang="en-US" sz="1607" b="0" i="0" spc="388" baseline="0" dirty="0">
                <a:latin typeface="Calibri"/>
              </a:rPr>
              <a:t>.</a:t>
            </a:r>
            <a:r>
              <a:rPr lang="en-US" sz="1607" b="0" i="0" spc="0" baseline="0" dirty="0">
                <a:latin typeface="Calibri"/>
              </a:rPr>
              <a:t>Th</a:t>
            </a:r>
            <a:r>
              <a:rPr lang="en-US" sz="1607" b="0" i="0" spc="32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ac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ua</a:t>
            </a:r>
            <a:r>
              <a:rPr lang="en-US" sz="1607" b="0" i="0" spc="351" baseline="0" dirty="0">
                <a:latin typeface="Calibri"/>
              </a:rPr>
              <a:t>l</a:t>
            </a:r>
            <a:r>
              <a:rPr lang="en-US" sz="1607" b="0" i="0" spc="0" baseline="0" dirty="0">
                <a:latin typeface="Calibri"/>
              </a:rPr>
              <a:t>abor</a:t>
            </a:r>
            <a:r>
              <a:rPr lang="en-US" sz="1607" b="0" i="0" spc="374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occu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382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355" baseline="0" dirty="0">
                <a:latin typeface="Calibri"/>
              </a:rPr>
              <a:t>n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371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od</a:t>
            </a:r>
            <a:r>
              <a:rPr lang="en-US" sz="1607" b="0" i="0" spc="397" baseline="0" dirty="0">
                <a:latin typeface="Calibri"/>
              </a:rPr>
              <a:t>e</a:t>
            </a:r>
            <a:r>
              <a:rPr lang="en-US" sz="1607" b="0" i="0" spc="-29" baseline="0" dirty="0">
                <a:latin typeface="Calibri"/>
              </a:rPr>
              <a:t>s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7" baseline="0" dirty="0">
                <a:latin typeface="Calibri"/>
              </a:rPr>
              <a:t>g</a:t>
            </a:r>
            <a:r>
              <a:rPr lang="en-US" sz="1607" b="0" i="0" spc="0" baseline="0" dirty="0">
                <a:latin typeface="Calibri"/>
              </a:rPr>
              <a:t>e.</a:t>
            </a:r>
          </a:p>
        </p:txBody>
      </p:sp>
      <p:sp>
        <p:nvSpPr>
          <p:cNvPr id="393" name="Rectangle 393"/>
          <p:cNvSpPr/>
          <p:nvPr/>
        </p:nvSpPr>
        <p:spPr>
          <a:xfrm>
            <a:off x="320040" y="4069484"/>
            <a:ext cx="8428659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Da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591" baseline="0" dirty="0">
                <a:solidFill>
                  <a:srgbClr val="FF0000"/>
                </a:solidFill>
                <a:latin typeface="Calibri,BoldItalic"/>
              </a:rPr>
              <a:t>a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abor</a:t>
            </a:r>
            <a:r>
              <a:rPr lang="en-US" sz="1607" b="1" i="1" spc="576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0" i="0" spc="0" baseline="0" dirty="0">
                <a:latin typeface="Calibri"/>
              </a:rPr>
              <a:t>vec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59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571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s</a:t>
            </a:r>
            <a:r>
              <a:rPr lang="en-US" sz="1607" b="0" i="0" spc="-15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mila</a:t>
            </a:r>
            <a:r>
              <a:rPr lang="en-US" sz="1607" b="0" i="0" spc="568" baseline="0" dirty="0">
                <a:latin typeface="Calibri"/>
              </a:rPr>
              <a:t>r</a:t>
            </a:r>
            <a:r>
              <a:rPr lang="en-US" sz="1607" b="0" i="0" spc="-11" baseline="0" dirty="0">
                <a:latin typeface="Calibri"/>
              </a:rPr>
              <a:t>t</a:t>
            </a:r>
            <a:r>
              <a:rPr lang="en-US" sz="1607" b="0" i="0" spc="568" baseline="0" dirty="0">
                <a:latin typeface="Calibri"/>
              </a:rPr>
              <a:t>o</a:t>
            </a:r>
            <a:r>
              <a:rPr lang="en-US" sz="1607" b="0" i="0" spc="573" baseline="0" dirty="0">
                <a:latin typeface="Calibri"/>
              </a:rPr>
              <a:t>a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13" baseline="0" dirty="0">
                <a:latin typeface="Calibri"/>
              </a:rPr>
              <a:t>r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-58" baseline="0" dirty="0">
                <a:latin typeface="Calibri"/>
              </a:rPr>
              <a:t>f</a:t>
            </a:r>
            <a:r>
              <a:rPr lang="en-US" sz="1607" b="0" i="0" spc="0" baseline="0" dirty="0">
                <a:latin typeface="Calibri"/>
              </a:rPr>
              <a:t>e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c</a:t>
            </a:r>
            <a:r>
              <a:rPr lang="en-US" sz="1607" b="0" i="0" spc="575" baseline="0" dirty="0">
                <a:latin typeface="Calibri"/>
              </a:rPr>
              <a:t>h</a:t>
            </a:r>
            <a:r>
              <a:rPr lang="en-US" sz="1607" b="0" i="0" spc="0" baseline="0" dirty="0">
                <a:latin typeface="Calibri"/>
              </a:rPr>
              <a:t>abor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587" baseline="0" dirty="0">
                <a:latin typeface="Calibri"/>
              </a:rPr>
              <a:t>,</a:t>
            </a:r>
            <a:r>
              <a:rPr lang="en-US" sz="1607" b="0" i="0" spc="0" baseline="0" dirty="0">
                <a:latin typeface="Calibri"/>
              </a:rPr>
              <a:t>bu</a:t>
            </a:r>
            <a:r>
              <a:rPr lang="en-US" sz="1607" b="0" i="0" spc="565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571" baseline="0" dirty="0">
                <a:latin typeface="Calibri"/>
              </a:rPr>
              <a:t>s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3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s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575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wh</a:t>
            </a:r>
            <a:r>
              <a:rPr lang="en-US" sz="1607" b="0" i="0" spc="-12" baseline="0" dirty="0">
                <a:latin typeface="Calibri"/>
              </a:rPr>
              <a:t>e</a:t>
            </a:r>
            <a:r>
              <a:rPr lang="en-US" sz="1607" b="0" i="0" spc="572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595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3" baseline="0" dirty="0">
                <a:latin typeface="Calibri"/>
              </a:rPr>
              <a:t>s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ruc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577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37" baseline="0" dirty="0">
                <a:latin typeface="Calibri"/>
              </a:rPr>
              <a:t>t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emp</a:t>
            </a:r>
            <a:r>
              <a:rPr lang="en-US" sz="1607" b="0" i="0" spc="-15" baseline="0" dirty="0">
                <a:latin typeface="Calibri"/>
              </a:rPr>
              <a:t>t</a:t>
            </a:r>
            <a:r>
              <a:rPr lang="en-US" sz="1607" b="0" i="0" spc="574" baseline="0" dirty="0">
                <a:latin typeface="Calibri"/>
              </a:rPr>
              <a:t>s</a:t>
            </a:r>
            <a:r>
              <a:rPr lang="en-US" sz="1607" b="0" i="0" spc="-35" baseline="0" dirty="0">
                <a:latin typeface="Calibri"/>
              </a:rPr>
              <a:t>to</a:t>
            </a:r>
          </a:p>
        </p:txBody>
      </p:sp>
      <p:sp>
        <p:nvSpPr>
          <p:cNvPr id="394" name="Rectangle 394"/>
          <p:cNvSpPr/>
          <p:nvPr/>
        </p:nvSpPr>
        <p:spPr>
          <a:xfrm>
            <a:off x="664768" y="4349674"/>
            <a:ext cx="4990695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0" baseline="0" dirty="0">
                <a:latin typeface="Calibri"/>
              </a:rPr>
              <a:t>acces</a:t>
            </a:r>
            <a:r>
              <a:rPr lang="en-US" sz="1607" b="0" i="0" spc="372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26" baseline="0" dirty="0">
                <a:latin typeface="Calibri"/>
              </a:rPr>
              <a:t>a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356" baseline="0" dirty="0">
                <a:latin typeface="Calibri"/>
              </a:rPr>
              <a:t>a</a:t>
            </a:r>
            <a:r>
              <a:rPr lang="en-US" sz="1607" b="0" i="0" spc="0" baseline="0" dirty="0">
                <a:latin typeface="Calibri"/>
              </a:rPr>
              <a:t>memor</a:t>
            </a:r>
            <a:r>
              <a:rPr lang="en-US" sz="1607" b="0" i="0" spc="357" baseline="0" dirty="0">
                <a:latin typeface="Calibri"/>
              </a:rPr>
              <a:t>y</a:t>
            </a:r>
            <a:r>
              <a:rPr lang="en-US" sz="1607" b="0" i="0" spc="0" baseline="0" dirty="0">
                <a:latin typeface="Calibri"/>
              </a:rPr>
              <a:t>wi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-12" baseline="0" dirty="0">
                <a:latin typeface="Calibri"/>
              </a:rPr>
              <a:t>o</a:t>
            </a:r>
            <a:r>
              <a:rPr lang="en-US" sz="1607" b="0" i="0" spc="0" baseline="0" dirty="0">
                <a:latin typeface="Calibri"/>
              </a:rPr>
              <a:t>u</a:t>
            </a:r>
            <a:r>
              <a:rPr lang="en-US" sz="1607" b="0" i="0" spc="372" baseline="0" dirty="0">
                <a:latin typeface="Calibri"/>
              </a:rPr>
              <a:t>t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371" baseline="0" dirty="0">
                <a:latin typeface="Calibri"/>
              </a:rPr>
              <a:t>e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or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424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acces</a:t>
            </a:r>
            <a:r>
              <a:rPr lang="en-US" sz="1607" b="0" i="0" spc="348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rmissions.</a:t>
            </a:r>
          </a:p>
        </p:txBody>
      </p:sp>
      <p:sp>
        <p:nvSpPr>
          <p:cNvPr id="395" name="Rectangle 395"/>
          <p:cNvSpPr/>
          <p:nvPr/>
        </p:nvSpPr>
        <p:spPr>
          <a:xfrm>
            <a:off x="320040" y="4898794"/>
            <a:ext cx="8429045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I</a:t>
            </a:r>
            <a:r>
              <a:rPr lang="en-US" sz="1607" b="1" i="1" spc="-29" baseline="0" dirty="0">
                <a:solidFill>
                  <a:srgbClr val="FF0000"/>
                </a:solidFill>
                <a:latin typeface="Calibri,BoldItalic"/>
              </a:rPr>
              <a:t>n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errup</a:t>
            </a:r>
            <a:r>
              <a:rPr lang="en-US" sz="1607" b="1" i="1" spc="481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reque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1607" b="1" i="1" spc="499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0" i="0" spc="-29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-33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46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499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use</a:t>
            </a:r>
            <a:r>
              <a:rPr lang="en-US" sz="1607" b="0" i="0" spc="478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b</a:t>
            </a:r>
            <a:r>
              <a:rPr lang="en-US" sz="1607" b="0" i="0" spc="495" baseline="0" dirty="0">
                <a:latin typeface="Calibri"/>
              </a:rPr>
              <a:t>y</a:t>
            </a:r>
            <a:r>
              <a:rPr lang="en-US" sz="1607" b="0" i="0" spc="0" baseline="0" dirty="0">
                <a:latin typeface="Calibri"/>
              </a:rPr>
              <a:t>ex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erna</a:t>
            </a:r>
            <a:r>
              <a:rPr lang="en-US" sz="1607" b="0" i="0" spc="495" baseline="0" dirty="0">
                <a:latin typeface="Calibri"/>
              </a:rPr>
              <a:t>l</a:t>
            </a:r>
            <a:r>
              <a:rPr lang="en-US" sz="1607" b="0" i="0" spc="0" baseline="0" dirty="0">
                <a:latin typeface="Calibri"/>
              </a:rPr>
              <a:t>ha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26" baseline="0" dirty="0">
                <a:latin typeface="Calibri"/>
              </a:rPr>
              <a:t>w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36" baseline="0" dirty="0">
                <a:latin typeface="Calibri"/>
              </a:rPr>
              <a:t>r</a:t>
            </a:r>
            <a:r>
              <a:rPr lang="en-US" sz="1607" b="0" i="0" spc="521" baseline="0" dirty="0">
                <a:latin typeface="Calibri"/>
              </a:rPr>
              <a:t>e</a:t>
            </a:r>
            <a:r>
              <a:rPr lang="en-US" sz="1607" b="0" i="0" spc="-35" baseline="0" dirty="0">
                <a:latin typeface="Calibri"/>
              </a:rPr>
              <a:t>t</a:t>
            </a:r>
            <a:r>
              <a:rPr lang="en-US" sz="1607" b="0" i="0" spc="496" baseline="0" dirty="0">
                <a:latin typeface="Calibri"/>
              </a:rPr>
              <a:t>o</a:t>
            </a:r>
            <a:r>
              <a:rPr lang="en-US" sz="1607" b="0" i="0" spc="0" baseline="0" dirty="0">
                <a:latin typeface="Calibri"/>
              </a:rPr>
              <a:t>in</a:t>
            </a:r>
            <a:r>
              <a:rPr lang="en-US" sz="1607" b="0" i="0" spc="-39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errup</a:t>
            </a:r>
            <a:r>
              <a:rPr lang="en-US" sz="1607" b="0" i="0" spc="497" baseline="0" dirty="0">
                <a:latin typeface="Calibri"/>
              </a:rPr>
              <a:t>t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469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norma</a:t>
            </a:r>
            <a:r>
              <a:rPr lang="en-US" sz="1607" b="0" i="0" spc="474" baseline="0" dirty="0">
                <a:latin typeface="Calibri"/>
              </a:rPr>
              <a:t>l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-49" baseline="0" dirty="0">
                <a:latin typeface="Calibri"/>
              </a:rPr>
              <a:t>x</a:t>
            </a:r>
            <a:r>
              <a:rPr lang="en-US" sz="1607" b="0" i="0" spc="0" baseline="0" dirty="0">
                <a:latin typeface="Calibri"/>
              </a:rPr>
              <a:t>ecu</a:t>
            </a:r>
            <a:r>
              <a:rPr lang="en-US" sz="1607" b="0" i="0" spc="-15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</a:t>
            </a:r>
            <a:r>
              <a:rPr lang="en-US" sz="1607" b="0" i="0" spc="501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flo</a:t>
            </a:r>
            <a:r>
              <a:rPr lang="en-US" sz="1607" b="0" i="0" spc="507" baseline="0" dirty="0">
                <a:latin typeface="Calibri"/>
              </a:rPr>
              <a:t>w</a:t>
            </a:r>
            <a:r>
              <a:rPr lang="en-US" sz="1607" b="0" i="0" spc="0" baseline="0" dirty="0">
                <a:latin typeface="Calibri"/>
              </a:rPr>
              <a:t>of</a:t>
            </a:r>
          </a:p>
        </p:txBody>
      </p:sp>
      <p:sp>
        <p:nvSpPr>
          <p:cNvPr id="396" name="Rectangle 396"/>
          <p:cNvSpPr/>
          <p:nvPr/>
        </p:nvSpPr>
        <p:spPr>
          <a:xfrm>
            <a:off x="664768" y="5178984"/>
            <a:ext cx="5707356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371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ocesso</a:t>
            </a:r>
            <a:r>
              <a:rPr lang="en-US" sz="1607" b="0" i="0" spc="-175" baseline="0" dirty="0">
                <a:latin typeface="Calibri"/>
              </a:rPr>
              <a:t>r</a:t>
            </a:r>
            <a:r>
              <a:rPr lang="en-US" sz="1607" b="0" i="0" spc="410" baseline="0" dirty="0">
                <a:latin typeface="Calibri"/>
              </a:rPr>
              <a:t>.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349" baseline="0" dirty="0">
                <a:latin typeface="Calibri"/>
              </a:rPr>
              <a:t>t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355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on</a:t>
            </a:r>
            <a:r>
              <a:rPr lang="en-US" sz="1607" b="0" i="0" spc="-15" baseline="0" dirty="0">
                <a:latin typeface="Calibri"/>
              </a:rPr>
              <a:t>l</a:t>
            </a:r>
            <a:r>
              <a:rPr lang="en-US" sz="1607" b="0" i="0" spc="376" baseline="0" dirty="0">
                <a:latin typeface="Calibri"/>
              </a:rPr>
              <a:t>y</a:t>
            </a:r>
            <a:r>
              <a:rPr lang="en-US" sz="1607" b="0" i="0" spc="0" baseline="0" dirty="0">
                <a:latin typeface="Calibri"/>
              </a:rPr>
              <a:t>b</a:t>
            </a:r>
            <a:r>
              <a:rPr lang="en-US" sz="1607" b="0" i="0" spc="351" baseline="0" dirty="0">
                <a:latin typeface="Calibri"/>
              </a:rPr>
              <a:t>e</a:t>
            </a:r>
            <a:r>
              <a:rPr lang="en-US" sz="1607" b="0" i="0" spc="-31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aise</a:t>
            </a:r>
            <a:r>
              <a:rPr lang="en-US" sz="1607" b="0" i="0" spc="370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349" baseline="0" dirty="0">
                <a:latin typeface="Calibri"/>
              </a:rPr>
              <a:t>f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-31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Q</a:t>
            </a:r>
            <a:r>
              <a:rPr lang="en-US" sz="1607" b="0" i="0" spc="379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36" baseline="0" dirty="0">
                <a:latin typeface="Calibri"/>
              </a:rPr>
              <a:t>r</a:t>
            </a:r>
            <a:r>
              <a:rPr lang="en-US" sz="1607" b="0" i="0" spc="351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n</a:t>
            </a:r>
            <a:r>
              <a:rPr lang="en-US" sz="1607" b="0" i="0" spc="-12" baseline="0" dirty="0">
                <a:latin typeface="Calibri"/>
              </a:rPr>
              <a:t>o</a:t>
            </a:r>
            <a:r>
              <a:rPr lang="en-US" sz="1607" b="0" i="0" spc="37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mas</a:t>
            </a:r>
            <a:r>
              <a:rPr lang="en-US" sz="1607" b="0" i="0" spc="-60" baseline="0" dirty="0">
                <a:latin typeface="Calibri"/>
              </a:rPr>
              <a:t>k</a:t>
            </a:r>
            <a:r>
              <a:rPr lang="en-US" sz="1607" b="0" i="0" spc="0" baseline="0" dirty="0">
                <a:latin typeface="Calibri"/>
              </a:rPr>
              <a:t>e</a:t>
            </a:r>
            <a:r>
              <a:rPr lang="en-US" sz="1607" b="0" i="0" spc="348" baseline="0" dirty="0">
                <a:latin typeface="Calibri"/>
              </a:rPr>
              <a:t>d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355" baseline="0" dirty="0">
                <a:latin typeface="Calibri"/>
              </a:rPr>
              <a:t>n</a:t>
            </a:r>
            <a:r>
              <a:rPr lang="en-US" sz="1607" b="0" i="0" spc="0" baseline="0" dirty="0">
                <a:latin typeface="Calibri"/>
              </a:rPr>
              <a:t>th</a:t>
            </a:r>
            <a:r>
              <a:rPr lang="en-US" sz="1607" b="0" i="0" spc="347" baseline="0" dirty="0">
                <a:latin typeface="Calibri"/>
              </a:rPr>
              <a:t>e</a:t>
            </a:r>
            <a:r>
              <a:rPr lang="en-US" sz="1607" b="0" i="1" spc="0" baseline="0" dirty="0">
                <a:latin typeface="Calibri,Italic"/>
              </a:rPr>
              <a:t>cpsr</a:t>
            </a:r>
            <a:r>
              <a:rPr lang="en-US" sz="1607" b="0" i="0" spc="0" baseline="0" dirty="0">
                <a:latin typeface="Calibri"/>
              </a:rPr>
              <a:t>.</a:t>
            </a:r>
          </a:p>
        </p:txBody>
      </p:sp>
      <p:sp>
        <p:nvSpPr>
          <p:cNvPr id="397" name="Rectangle 397"/>
          <p:cNvSpPr/>
          <p:nvPr/>
        </p:nvSpPr>
        <p:spPr>
          <a:xfrm>
            <a:off x="320040" y="5728180"/>
            <a:ext cx="8428553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0" i="0" spc="0" baseline="0" dirty="0">
                <a:solidFill>
                  <a:srgbClr val="FF0000"/>
                </a:solidFill>
                <a:latin typeface="Arial"/>
              </a:rPr>
              <a:t>•	</a:t>
            </a:r>
            <a:r>
              <a:rPr lang="en-US" sz="1607" b="1" i="1" spc="-18" baseline="0" dirty="0">
                <a:solidFill>
                  <a:srgbClr val="FF0000"/>
                </a:solidFill>
                <a:latin typeface="Calibri,BoldItalic"/>
              </a:rPr>
              <a:t>F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a</a:t>
            </a:r>
            <a:r>
              <a:rPr lang="en-US" sz="1607" b="1" i="1" spc="-34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1607" b="1" i="1" spc="618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i</a:t>
            </a:r>
            <a:r>
              <a:rPr lang="en-US" sz="1607" b="1" i="1" spc="-33" baseline="0" dirty="0">
                <a:solidFill>
                  <a:srgbClr val="FF0000"/>
                </a:solidFill>
                <a:latin typeface="Calibri,BoldItalic"/>
              </a:rPr>
              <a:t>n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errup</a:t>
            </a:r>
            <a:r>
              <a:rPr lang="en-US" sz="1607" b="1" i="1" spc="627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1" i="1" spc="0" baseline="0" dirty="0">
                <a:solidFill>
                  <a:srgbClr val="FF0000"/>
                </a:solidFill>
                <a:latin typeface="Calibri,BoldItalic"/>
              </a:rPr>
              <a:t>reque</a:t>
            </a:r>
            <a:r>
              <a:rPr lang="en-US" sz="1607" b="1" i="1" spc="-31" baseline="0" dirty="0">
                <a:solidFill>
                  <a:srgbClr val="FF0000"/>
                </a:solidFill>
                <a:latin typeface="Calibri,BoldItalic"/>
              </a:rPr>
              <a:t>s</a:t>
            </a:r>
            <a:r>
              <a:rPr lang="en-US" sz="1607" b="1" i="1" spc="645" baseline="0" dirty="0">
                <a:solidFill>
                  <a:srgbClr val="FF0000"/>
                </a:solidFill>
                <a:latin typeface="Calibri,BoldItalic"/>
              </a:rPr>
              <a:t>t</a:t>
            </a:r>
            <a:r>
              <a:rPr lang="en-US" sz="1607" b="0" i="0" spc="-31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619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619" baseline="0" dirty="0">
                <a:latin typeface="Calibri"/>
              </a:rPr>
              <a:t>s</a:t>
            </a:r>
            <a:r>
              <a:rPr lang="en-US" sz="1607" b="0" i="0" spc="0" baseline="0" dirty="0">
                <a:latin typeface="Calibri"/>
              </a:rPr>
              <a:t>s</a:t>
            </a:r>
            <a:r>
              <a:rPr lang="en-US" sz="1607" b="0" i="0" spc="-15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mila</a:t>
            </a:r>
            <a:r>
              <a:rPr lang="en-US" sz="1607" b="0" i="0" spc="639" baseline="0" dirty="0">
                <a:latin typeface="Calibri"/>
              </a:rPr>
              <a:t>r</a:t>
            </a:r>
            <a:r>
              <a:rPr lang="en-US" sz="1607" b="0" i="0" spc="-35" baseline="0" dirty="0">
                <a:latin typeface="Calibri"/>
              </a:rPr>
              <a:t>t</a:t>
            </a:r>
            <a:r>
              <a:rPr lang="en-US" sz="1607" b="0" i="0" spc="640" baseline="0" dirty="0">
                <a:latin typeface="Calibri"/>
              </a:rPr>
              <a:t>o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h</a:t>
            </a:r>
            <a:r>
              <a:rPr lang="en-US" sz="1607" b="0" i="0" spc="635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-29" baseline="0" dirty="0">
                <a:latin typeface="Calibri"/>
              </a:rPr>
              <a:t>n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errup</a:t>
            </a:r>
            <a:r>
              <a:rPr lang="en-US" sz="1607" b="0" i="0" spc="641" baseline="0" dirty="0">
                <a:latin typeface="Calibri"/>
              </a:rPr>
              <a:t>t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eques</a:t>
            </a:r>
            <a:r>
              <a:rPr lang="en-US" sz="1607" b="0" i="0" spc="-17" baseline="0" dirty="0">
                <a:latin typeface="Calibri"/>
              </a:rPr>
              <a:t>t</a:t>
            </a:r>
            <a:r>
              <a:rPr lang="en-US" sz="1607" b="0" i="0" spc="632" baseline="0" dirty="0">
                <a:latin typeface="Calibri"/>
              </a:rPr>
              <a:t>,</a:t>
            </a:r>
            <a:r>
              <a:rPr lang="en-US" sz="1607" b="0" i="0" spc="0" baseline="0" dirty="0">
                <a:latin typeface="Calibri"/>
              </a:rPr>
              <a:t>bu</a:t>
            </a:r>
            <a:r>
              <a:rPr lang="en-US" sz="1607" b="0" i="0" spc="639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643" baseline="0" dirty="0">
                <a:latin typeface="Calibri"/>
              </a:rPr>
              <a:t>s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es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r</a:t>
            </a:r>
            <a:r>
              <a:rPr lang="en-US" sz="1607" b="0" i="0" spc="-31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</a:t>
            </a:r>
            <a:r>
              <a:rPr lang="en-US" sz="1607" b="0" i="0" spc="646" baseline="0" dirty="0">
                <a:latin typeface="Calibri"/>
              </a:rPr>
              <a:t>d</a:t>
            </a:r>
            <a:r>
              <a:rPr lang="en-US" sz="1607" b="0" i="0" spc="-34" baseline="0" dirty="0">
                <a:latin typeface="Calibri"/>
              </a:rPr>
              <a:t>f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638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ha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26" baseline="0" dirty="0">
                <a:latin typeface="Calibri"/>
              </a:rPr>
              <a:t>w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2" baseline="0" dirty="0">
                <a:latin typeface="Calibri"/>
              </a:rPr>
              <a:t>re</a:t>
            </a:r>
          </a:p>
        </p:txBody>
      </p:sp>
      <p:sp>
        <p:nvSpPr>
          <p:cNvPr id="398" name="Rectangle 398"/>
          <p:cNvSpPr/>
          <p:nvPr/>
        </p:nvSpPr>
        <p:spPr>
          <a:xfrm>
            <a:off x="664768" y="6008081"/>
            <a:ext cx="7149772" cy="2454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equirin</a:t>
            </a:r>
            <a:r>
              <a:rPr lang="en-US" sz="1610" b="0" i="0" spc="391" baseline="0" dirty="0">
                <a:latin typeface="Calibri"/>
              </a:rPr>
              <a:t>g</a:t>
            </a:r>
            <a:r>
              <a:rPr lang="en-US" sz="1610" b="0" i="0" spc="-36" baseline="0" dirty="0">
                <a:latin typeface="Calibri"/>
              </a:rPr>
              <a:t>f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-34" baseline="0" dirty="0">
                <a:latin typeface="Calibri"/>
              </a:rPr>
              <a:t>s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e</a:t>
            </a:r>
            <a:r>
              <a:rPr lang="en-US" sz="1610" b="0" i="0" spc="374" baseline="0" dirty="0">
                <a:latin typeface="Calibri"/>
              </a:rPr>
              <a:t>r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espons</a:t>
            </a:r>
            <a:r>
              <a:rPr lang="en-US" sz="1610" b="0" i="0" spc="399" baseline="0" dirty="0">
                <a:latin typeface="Calibri"/>
              </a:rPr>
              <a:t>e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imes</a:t>
            </a:r>
            <a:r>
              <a:rPr lang="en-US" sz="1610" b="0" i="0" spc="362" baseline="0" dirty="0">
                <a:latin typeface="Calibri"/>
              </a:rPr>
              <a:t>.</a:t>
            </a:r>
            <a:r>
              <a:rPr lang="en-US" sz="1610" b="0" i="0" spc="0" baseline="0" dirty="0">
                <a:latin typeface="Calibri"/>
              </a:rPr>
              <a:t>I</a:t>
            </a:r>
            <a:r>
              <a:rPr lang="en-US" sz="1610" b="0" i="0" spc="348" baseline="0" dirty="0">
                <a:latin typeface="Calibri"/>
              </a:rPr>
              <a:t>t</a:t>
            </a:r>
            <a:r>
              <a:rPr lang="en-US" sz="1610" b="0" i="0" spc="-34" baseline="0" dirty="0">
                <a:latin typeface="Calibri"/>
              </a:rPr>
              <a:t>c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351" baseline="0" dirty="0">
                <a:latin typeface="Calibri"/>
              </a:rPr>
              <a:t>n</a:t>
            </a:r>
            <a:r>
              <a:rPr lang="en-US" sz="1610" b="0" i="0" spc="0" baseline="0" dirty="0">
                <a:latin typeface="Calibri"/>
              </a:rPr>
              <a:t>onl</a:t>
            </a:r>
            <a:r>
              <a:rPr lang="en-US" sz="1610" b="0" i="0" spc="374" baseline="0" dirty="0">
                <a:latin typeface="Calibri"/>
              </a:rPr>
              <a:t>y</a:t>
            </a:r>
            <a:r>
              <a:rPr lang="en-US" sz="1610" b="0" i="0" spc="0" baseline="0" dirty="0">
                <a:latin typeface="Calibri"/>
              </a:rPr>
              <a:t>b</a:t>
            </a:r>
            <a:r>
              <a:rPr lang="en-US" sz="1610" b="0" i="0" spc="350" baseline="0" dirty="0">
                <a:latin typeface="Calibri"/>
              </a:rPr>
              <a:t>e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-15" baseline="0" dirty="0">
                <a:latin typeface="Calibri"/>
              </a:rPr>
              <a:t>i</a:t>
            </a:r>
            <a:r>
              <a:rPr lang="en-US" sz="1610" b="0" i="0" spc="0" baseline="0" dirty="0">
                <a:latin typeface="Calibri"/>
              </a:rPr>
              <a:t>se</a:t>
            </a:r>
            <a:r>
              <a:rPr lang="en-US" sz="1610" b="0" i="0" spc="357" baseline="0" dirty="0">
                <a:latin typeface="Calibri"/>
              </a:rPr>
              <a:t>d</a:t>
            </a:r>
            <a:r>
              <a:rPr lang="en-US" sz="1610" b="0" i="0" spc="-11" baseline="0" dirty="0">
                <a:latin typeface="Calibri"/>
              </a:rPr>
              <a:t>i</a:t>
            </a:r>
            <a:r>
              <a:rPr lang="en-US" sz="1610" b="0" i="0" spc="372" baseline="0" dirty="0">
                <a:latin typeface="Calibri"/>
              </a:rPr>
              <a:t>f</a:t>
            </a:r>
            <a:r>
              <a:rPr lang="en-US" sz="1610" b="0" i="0" spc="0" baseline="0" dirty="0">
                <a:latin typeface="Calibri"/>
              </a:rPr>
              <a:t>FIQ</a:t>
            </a:r>
            <a:r>
              <a:rPr lang="en-US" sz="1610" b="0" i="0" spc="328" baseline="0" dirty="0">
                <a:latin typeface="Calibri"/>
              </a:rPr>
              <a:t>s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-38" baseline="0" dirty="0">
                <a:latin typeface="Calibri"/>
              </a:rPr>
              <a:t>r</a:t>
            </a:r>
            <a:r>
              <a:rPr lang="en-US" sz="1610" b="0" i="0" spc="376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no</a:t>
            </a:r>
            <a:r>
              <a:rPr lang="en-US" sz="1610" b="0" i="0" spc="371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mas</a:t>
            </a:r>
            <a:r>
              <a:rPr lang="en-US" sz="1610" b="0" i="0" spc="-62" baseline="0" dirty="0">
                <a:latin typeface="Calibri"/>
              </a:rPr>
              <a:t>k</a:t>
            </a:r>
            <a:r>
              <a:rPr lang="en-US" sz="1610" b="0" i="0" spc="0" baseline="0" dirty="0">
                <a:latin typeface="Calibri"/>
              </a:rPr>
              <a:t>e</a:t>
            </a:r>
            <a:r>
              <a:rPr lang="en-US" sz="1610" b="0" i="0" spc="334" baseline="0" dirty="0">
                <a:latin typeface="Calibri"/>
              </a:rPr>
              <a:t>d</a:t>
            </a:r>
            <a:r>
              <a:rPr lang="en-US" sz="1610" b="0" i="0" spc="-11" baseline="0" dirty="0">
                <a:latin typeface="Calibri"/>
              </a:rPr>
              <a:t>i</a:t>
            </a:r>
            <a:r>
              <a:rPr lang="en-US" sz="1610" b="0" i="0" spc="354" baseline="0" dirty="0">
                <a:latin typeface="Calibri"/>
              </a:rPr>
              <a:t>n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</a:t>
            </a:r>
            <a:r>
              <a:rPr lang="en-US" sz="1610" b="0" i="0" spc="373" baseline="0" dirty="0">
                <a:latin typeface="Calibri"/>
              </a:rPr>
              <a:t>e</a:t>
            </a:r>
            <a:r>
              <a:rPr lang="en-US" sz="1610" b="0" i="1" spc="0" baseline="0" dirty="0">
                <a:latin typeface="Calibri,Italic"/>
              </a:rPr>
              <a:t>cpsr</a:t>
            </a:r>
            <a:r>
              <a:rPr lang="en-US" sz="1610" b="0" i="0" spc="0" baseline="0" dirty="0">
                <a:latin typeface="Calibri"/>
              </a:rPr>
              <a:t>.</a:t>
            </a:r>
          </a:p>
        </p:txBody>
      </p:sp>
      <p:sp>
        <p:nvSpPr>
          <p:cNvPr id="399" name="Rectangle 399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3C7A92-FF61-EAB7-326B-2C11D714E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543" y="-63986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243EFC4-733A-730A-55EE-FEC620255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58481" y="-12813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D07A7EE-30C1-922D-1180-E3097060985A}"/>
              </a:ext>
            </a:extLst>
          </p:cNvPr>
          <p:cNvGrpSpPr>
            <a:grpSpLocks/>
          </p:cNvGrpSpPr>
          <p:nvPr/>
        </p:nvGrpSpPr>
        <p:grpSpPr bwMode="auto">
          <a:xfrm>
            <a:off x="7105372" y="31637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53C327D-789F-D139-1597-600681022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134CB163-A90B-7275-FE31-A510B0535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0F8B35D-2A49-FDB4-D006-E5BAB51C693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A08897-70B5-3FD6-D783-DEB3B99DFC7A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52D696-5302-14AD-0038-392C220ECC63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CBC208C-2DA0-CEB8-B6D7-696403D4B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ectangle 401"/>
          <p:cNvSpPr/>
          <p:nvPr/>
        </p:nvSpPr>
        <p:spPr>
          <a:xfrm>
            <a:off x="243840" y="1031926"/>
            <a:ext cx="1571442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1" i="0" u="sng" spc="-12" baseline="0" dirty="0">
                <a:latin typeface="Calibri,Bold"/>
              </a:rPr>
              <a:t>C</a:t>
            </a:r>
            <a:r>
              <a:rPr lang="en-US" sz="1607" b="1" i="0" u="sng" spc="0" baseline="0" dirty="0">
                <a:latin typeface="Calibri,Bold"/>
              </a:rPr>
              <a:t>ORE</a:t>
            </a:r>
            <a:r>
              <a:rPr lang="en-US" sz="1607" b="1" i="0" u="sng" spc="-28" baseline="0" dirty="0">
                <a:latin typeface="Calibri,Bold"/>
              </a:rPr>
              <a:t> </a:t>
            </a:r>
            <a:r>
              <a:rPr lang="en-US" sz="1607" b="1" i="0" u="sng" spc="0" baseline="0" dirty="0">
                <a:latin typeface="Calibri,Bold"/>
              </a:rPr>
              <a:t>EXTENSIONS</a:t>
            </a:r>
          </a:p>
        </p:txBody>
      </p:sp>
      <p:sp>
        <p:nvSpPr>
          <p:cNvPr id="402" name="Rectangle 402"/>
          <p:cNvSpPr/>
          <p:nvPr/>
        </p:nvSpPr>
        <p:spPr>
          <a:xfrm>
            <a:off x="243840" y="1287840"/>
            <a:ext cx="7479811" cy="2818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0448" algn="l"/>
              </a:tabLst>
            </a:pPr>
            <a:r>
              <a:rPr lang="en-US" sz="1610" b="0" i="0" spc="0" baseline="0" dirty="0">
                <a:latin typeface="Arial"/>
              </a:rPr>
              <a:t>•	</a:t>
            </a:r>
            <a:r>
              <a:rPr lang="en-US" sz="1610" b="0" i="1" spc="0" baseline="0" dirty="0">
                <a:latin typeface="Calibri,Italic"/>
              </a:rPr>
              <a:t>C</a:t>
            </a:r>
            <a:r>
              <a:rPr lang="en-US" sz="1610" b="0" i="1" spc="-12" baseline="0" dirty="0">
                <a:latin typeface="Calibri,Italic"/>
              </a:rPr>
              <a:t>o</a:t>
            </a:r>
            <a:r>
              <a:rPr lang="en-US" sz="1610" b="0" i="1" spc="0" baseline="0" dirty="0">
                <a:latin typeface="Calibri,Italic"/>
              </a:rPr>
              <a:t>re </a:t>
            </a:r>
            <a:r>
              <a:rPr lang="en-US" sz="1610" b="0" i="1" spc="-26" baseline="0" dirty="0">
                <a:latin typeface="Calibri,Italic"/>
              </a:rPr>
              <a:t>e</a:t>
            </a:r>
            <a:r>
              <a:rPr lang="en-US" sz="1610" b="0" i="1" spc="0" baseline="0" dirty="0">
                <a:latin typeface="Calibri,Italic"/>
              </a:rPr>
              <a:t>x</a:t>
            </a:r>
            <a:r>
              <a:rPr lang="en-US" sz="1610" b="0" i="1" spc="-38" baseline="0" dirty="0">
                <a:latin typeface="Calibri,Italic"/>
              </a:rPr>
              <a:t>t</a:t>
            </a:r>
            <a:r>
              <a:rPr lang="en-US" sz="1610" b="0" i="1" spc="0" baseline="0" dirty="0">
                <a:latin typeface="Calibri,Italic"/>
              </a:rPr>
              <a:t>e</a:t>
            </a:r>
            <a:r>
              <a:rPr lang="en-US" sz="1610" b="0" i="1" spc="-13" baseline="0" dirty="0">
                <a:latin typeface="Calibri,Italic"/>
              </a:rPr>
              <a:t>n</a:t>
            </a:r>
            <a:r>
              <a:rPr lang="en-US" sz="1610" b="0" i="1" spc="0" baseline="0" dirty="0">
                <a:latin typeface="Calibri,Italic"/>
              </a:rPr>
              <a:t>s</a:t>
            </a:r>
            <a:r>
              <a:rPr lang="en-US" sz="1610" b="0" i="1" spc="-13" baseline="0" dirty="0">
                <a:latin typeface="Calibri,Italic"/>
              </a:rPr>
              <a:t>i</a:t>
            </a:r>
            <a:r>
              <a:rPr lang="en-US" sz="1610" b="0" i="1" spc="0" baseline="0" dirty="0">
                <a:latin typeface="Calibri,Italic"/>
              </a:rPr>
              <a:t>o</a:t>
            </a:r>
            <a:r>
              <a:rPr lang="en-US" sz="1610" b="0" i="1" spc="-12" baseline="0" dirty="0">
                <a:latin typeface="Calibri,Italic"/>
              </a:rPr>
              <a:t>n</a:t>
            </a:r>
            <a:r>
              <a:rPr lang="en-US" sz="1610" b="0" i="1" spc="0" baseline="0" dirty="0">
                <a:latin typeface="Calibri,Italic"/>
              </a:rPr>
              <a:t>s 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-38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 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he </a:t>
            </a:r>
            <a:r>
              <a:rPr lang="en-US" sz="1610" b="0" i="0" spc="-29" baseline="0" dirty="0">
                <a:latin typeface="Calibri"/>
              </a:rPr>
              <a:t>s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anda</a:t>
            </a:r>
            <a:r>
              <a:rPr lang="en-US" sz="1610" b="0" i="0" spc="-38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d ha</a:t>
            </a:r>
            <a:r>
              <a:rPr lang="en-US" sz="1610" b="0" i="0" spc="-38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d</a:t>
            </a:r>
            <a:r>
              <a:rPr lang="en-US" sz="1610" b="0" i="0" spc="-25" baseline="0" dirty="0">
                <a:latin typeface="Calibri"/>
              </a:rPr>
              <a:t>w</a:t>
            </a:r>
            <a:r>
              <a:rPr lang="en-US" sz="1610" b="0" i="0" spc="0" baseline="0" dirty="0">
                <a:latin typeface="Calibri"/>
              </a:rPr>
              <a:t>a</a:t>
            </a:r>
            <a:r>
              <a:rPr lang="en-US" sz="1610" b="0" i="0" spc="-38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 </a:t>
            </a:r>
            <a:r>
              <a:rPr lang="en-US" sz="1610" b="0" i="0" spc="-34" baseline="0" dirty="0">
                <a:latin typeface="Calibri"/>
              </a:rPr>
              <a:t>c</a:t>
            </a:r>
            <a:r>
              <a:rPr lang="en-US" sz="1610" b="0" i="0" spc="0" baseline="0" dirty="0">
                <a:latin typeface="Calibri"/>
              </a:rPr>
              <a:t>ompone</a:t>
            </a:r>
            <a:r>
              <a:rPr lang="en-US" sz="1610" b="0" i="0" spc="-29" baseline="0" dirty="0">
                <a:latin typeface="Calibri"/>
              </a:rPr>
              <a:t>n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s pla</a:t>
            </a:r>
            <a:r>
              <a:rPr lang="en-US" sz="1610" b="0" i="0" spc="-13" baseline="0" dirty="0">
                <a:latin typeface="Calibri"/>
              </a:rPr>
              <a:t>c</a:t>
            </a:r>
            <a:r>
              <a:rPr lang="en-US" sz="1610" b="0" i="0" spc="0" baseline="0" dirty="0">
                <a:latin typeface="Calibri"/>
              </a:rPr>
              <a:t>ed n</a:t>
            </a:r>
            <a:r>
              <a:rPr lang="en-US" sz="1610" b="0" i="0" spc="-34" baseline="0" dirty="0">
                <a:latin typeface="Calibri"/>
              </a:rPr>
              <a:t>e</a:t>
            </a:r>
            <a:r>
              <a:rPr lang="en-US" sz="1610" b="0" i="0" spc="0" baseline="0" dirty="0">
                <a:latin typeface="Calibri"/>
              </a:rPr>
              <a:t>x</a:t>
            </a:r>
            <a:r>
              <a:rPr lang="en-US" sz="1610" b="0" i="0" spc="-13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 </a:t>
            </a:r>
            <a:r>
              <a:rPr lang="en-US" sz="1610" b="0" i="0" spc="-36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o </a:t>
            </a:r>
            <a:r>
              <a:rPr lang="en-US" sz="1610" b="0" i="0" spc="-12" baseline="0" dirty="0">
                <a:latin typeface="Calibri"/>
              </a:rPr>
              <a:t>t</a:t>
            </a:r>
            <a:r>
              <a:rPr lang="en-US" sz="1610" b="0" i="0" spc="0" baseline="0" dirty="0">
                <a:latin typeface="Calibri"/>
              </a:rPr>
              <a:t>he ARM </a:t>
            </a:r>
            <a:r>
              <a:rPr lang="en-US" sz="1610" b="0" i="0" spc="-38" baseline="0" dirty="0">
                <a:latin typeface="Calibri"/>
              </a:rPr>
              <a:t>c</a:t>
            </a:r>
            <a:r>
              <a:rPr lang="en-US" sz="1610" b="0" i="0" spc="0" baseline="0" dirty="0">
                <a:latin typeface="Calibri"/>
              </a:rPr>
              <a:t>o</a:t>
            </a:r>
            <a:r>
              <a:rPr lang="en-US" sz="1610" b="0" i="0" spc="-34" baseline="0" dirty="0">
                <a:latin typeface="Calibri"/>
              </a:rPr>
              <a:t>r</a:t>
            </a:r>
            <a:r>
              <a:rPr lang="en-US" sz="1610" b="0" i="0" spc="0" baseline="0" dirty="0">
                <a:latin typeface="Calibri"/>
              </a:rPr>
              <a:t>e. </a:t>
            </a:r>
          </a:p>
        </p:txBody>
      </p:sp>
      <p:sp>
        <p:nvSpPr>
          <p:cNvPr id="403" name="Rectangle 403"/>
          <p:cNvSpPr/>
          <p:nvPr/>
        </p:nvSpPr>
        <p:spPr>
          <a:xfrm>
            <a:off x="243840" y="1581046"/>
            <a:ext cx="8576243" cy="281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0448" algn="l"/>
              </a:tabLst>
            </a:pPr>
            <a:r>
              <a:rPr lang="en-US" sz="1607" b="0" i="0" spc="0" baseline="0" dirty="0">
                <a:latin typeface="Arial"/>
              </a:rPr>
              <a:t>•	</a:t>
            </a:r>
            <a:r>
              <a:rPr lang="en-US" sz="1607" b="0" i="0" spc="0" baseline="0" dirty="0">
                <a:latin typeface="Calibri"/>
              </a:rPr>
              <a:t>Th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y </a:t>
            </a:r>
            <a:r>
              <a:rPr lang="en-US" sz="1607" b="0" i="0" spc="-13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mp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o</a:t>
            </a:r>
            <a:r>
              <a:rPr lang="en-US" sz="1607" b="0" i="0" spc="-31" baseline="0" dirty="0">
                <a:latin typeface="Calibri"/>
              </a:rPr>
              <a:t>v</a:t>
            </a:r>
            <a:r>
              <a:rPr lang="en-US" sz="1607" b="0" i="0" spc="0" baseline="0" dirty="0">
                <a:latin typeface="Calibri"/>
              </a:rPr>
              <a:t>e per</a:t>
            </a:r>
            <a:r>
              <a:rPr lang="en-US" sz="1607" b="0" i="0" spc="-34" baseline="0" dirty="0">
                <a:latin typeface="Calibri"/>
              </a:rPr>
              <a:t>f</a:t>
            </a:r>
            <a:r>
              <a:rPr lang="en-US" sz="1607" b="0" i="0" spc="0" baseline="0" dirty="0">
                <a:latin typeface="Calibri"/>
              </a:rPr>
              <a:t>ormance, mana</a:t>
            </a:r>
            <a:r>
              <a:rPr lang="en-US" sz="1607" b="0" i="0" spc="-17" baseline="0" dirty="0">
                <a:latin typeface="Calibri"/>
              </a:rPr>
              <a:t>g</a:t>
            </a:r>
            <a:r>
              <a:rPr lang="en-US" sz="1607" b="0" i="0" spc="0" baseline="0" dirty="0">
                <a:latin typeface="Calibri"/>
              </a:rPr>
              <a:t>e</a:t>
            </a:r>
            <a:r>
              <a:rPr lang="en-US" sz="1607" b="0" i="0" spc="-52" baseline="0" dirty="0">
                <a:latin typeface="Calibri"/>
              </a:rPr>
              <a:t> 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es</a:t>
            </a:r>
            <a:r>
              <a:rPr lang="en-US" sz="1607" b="0" i="0" spc="-13" baseline="0" dirty="0">
                <a:latin typeface="Calibri"/>
              </a:rPr>
              <a:t>o</a:t>
            </a:r>
            <a:r>
              <a:rPr lang="en-US" sz="1607" b="0" i="0" spc="0" baseline="0" dirty="0">
                <a:latin typeface="Calibri"/>
              </a:rPr>
              <a:t>u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ces, and p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ovid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 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x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a func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ionali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y and a</a:t>
            </a:r>
            <a:r>
              <a:rPr lang="en-US" sz="1607" b="0" i="0" spc="-36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 d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s</a:t>
            </a:r>
            <a:r>
              <a:rPr lang="en-US" sz="1607" b="0" i="0" spc="-15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gn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d</a:t>
            </a:r>
            <a:r>
              <a:rPr lang="en-US" sz="1607" b="0" i="0" spc="-33" baseline="0" dirty="0">
                <a:latin typeface="Calibri"/>
              </a:rPr>
              <a:t> </a:t>
            </a:r>
            <a:r>
              <a:rPr lang="en-US" sz="1607" b="0" i="0" spc="-36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o </a:t>
            </a:r>
          </a:p>
        </p:txBody>
      </p:sp>
      <p:sp>
        <p:nvSpPr>
          <p:cNvPr id="404" name="Rectangle 404"/>
          <p:cNvSpPr/>
          <p:nvPr/>
        </p:nvSpPr>
        <p:spPr>
          <a:xfrm>
            <a:off x="588568" y="1861236"/>
            <a:ext cx="4342653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0" baseline="0" dirty="0">
                <a:latin typeface="Calibri"/>
              </a:rPr>
              <a:t>p</a:t>
            </a:r>
            <a:r>
              <a:rPr lang="en-US" sz="1607" b="0" i="0" spc="-37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ovid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 fl</a:t>
            </a:r>
            <a:r>
              <a:rPr lang="en-US" sz="1607" b="0" i="0" spc="-33" baseline="0" dirty="0">
                <a:latin typeface="Calibri"/>
              </a:rPr>
              <a:t>e</a:t>
            </a:r>
            <a:r>
              <a:rPr lang="en-US" sz="1607" b="0" i="0" spc="0" baseline="0" dirty="0">
                <a:latin typeface="Calibri"/>
              </a:rPr>
              <a:t>xib</a:t>
            </a:r>
            <a:r>
              <a:rPr lang="en-US" sz="1607" b="0" i="0" spc="-15" baseline="0" dirty="0">
                <a:latin typeface="Calibri"/>
              </a:rPr>
              <a:t>i</a:t>
            </a:r>
            <a:r>
              <a:rPr lang="en-US" sz="1607" b="0" i="0" spc="0" baseline="0" dirty="0">
                <a:latin typeface="Calibri"/>
              </a:rPr>
              <a:t>li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y in handling</a:t>
            </a:r>
            <a:r>
              <a:rPr lang="en-US" sz="1607" b="0" i="0" spc="-52" baseline="0" dirty="0">
                <a:latin typeface="Calibri"/>
              </a:rPr>
              <a:t> </a:t>
            </a:r>
            <a:r>
              <a:rPr lang="en-US" sz="1607" b="0" i="0" spc="0" baseline="0" dirty="0">
                <a:latin typeface="Calibri"/>
              </a:rPr>
              <a:t>par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icu</a:t>
            </a:r>
            <a:r>
              <a:rPr lang="en-US" sz="1607" b="0" i="0" spc="-15" baseline="0" dirty="0">
                <a:latin typeface="Calibri"/>
              </a:rPr>
              <a:t>l</a:t>
            </a:r>
            <a:r>
              <a:rPr lang="en-US" sz="1607" b="0" i="0" spc="0" baseline="0" dirty="0">
                <a:latin typeface="Calibri"/>
              </a:rPr>
              <a:t>a</a:t>
            </a:r>
            <a:r>
              <a:rPr lang="en-US" sz="1607" b="0" i="0" spc="-12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 app</a:t>
            </a:r>
            <a:r>
              <a:rPr lang="en-US" sz="1607" b="0" i="0" spc="-15" baseline="0" dirty="0">
                <a:latin typeface="Calibri"/>
              </a:rPr>
              <a:t>l</a:t>
            </a:r>
            <a:r>
              <a:rPr lang="en-US" sz="1607" b="0" i="0" spc="0" baseline="0" dirty="0">
                <a:latin typeface="Calibri"/>
              </a:rPr>
              <a:t>i</a:t>
            </a:r>
            <a:r>
              <a:rPr lang="en-US" sz="1607" b="0" i="0" spc="-33" baseline="0" dirty="0">
                <a:latin typeface="Calibri"/>
              </a:rPr>
              <a:t>c</a:t>
            </a:r>
            <a:r>
              <a:rPr lang="en-US" sz="1607" b="0" i="0" spc="-26" baseline="0" dirty="0">
                <a:latin typeface="Calibri"/>
              </a:rPr>
              <a:t>a</a:t>
            </a:r>
            <a:r>
              <a:rPr lang="en-US" sz="1607" b="0" i="0" spc="-12" baseline="0" dirty="0">
                <a:latin typeface="Calibri"/>
              </a:rPr>
              <a:t>t</a:t>
            </a:r>
            <a:r>
              <a:rPr lang="en-US" sz="1607" b="0" i="0" spc="0" baseline="0" dirty="0">
                <a:latin typeface="Calibri"/>
              </a:rPr>
              <a:t>ions. </a:t>
            </a:r>
          </a:p>
        </p:txBody>
      </p:sp>
      <p:sp>
        <p:nvSpPr>
          <p:cNvPr id="405" name="Rectangle 405"/>
          <p:cNvSpPr/>
          <p:nvPr/>
        </p:nvSpPr>
        <p:spPr>
          <a:xfrm>
            <a:off x="243840" y="2446833"/>
            <a:ext cx="3072438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0" i="0" spc="0" baseline="0" dirty="0">
                <a:latin typeface="Calibri"/>
              </a:rPr>
              <a:t>Th</a:t>
            </a:r>
            <a:r>
              <a:rPr lang="en-US" sz="1607" b="0" i="0" spc="-13" baseline="0" dirty="0">
                <a:latin typeface="Calibri"/>
              </a:rPr>
              <a:t>e</a:t>
            </a:r>
            <a:r>
              <a:rPr lang="en-US" sz="1607" b="0" i="0" spc="-34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 a</a:t>
            </a:r>
            <a:r>
              <a:rPr lang="en-US" sz="1607" b="0" i="0" spc="-36" baseline="0" dirty="0">
                <a:latin typeface="Calibri"/>
              </a:rPr>
              <a:t>r</a:t>
            </a:r>
            <a:r>
              <a:rPr lang="en-US" sz="1607" b="0" i="0" spc="0" baseline="0" dirty="0">
                <a:latin typeface="Calibri"/>
              </a:rPr>
              <a:t>e </a:t>
            </a:r>
            <a:r>
              <a:rPr lang="en-US" sz="1607" b="0" i="1" spc="-12" baseline="0" dirty="0">
                <a:latin typeface="Calibri,Italic"/>
              </a:rPr>
              <a:t>th</a:t>
            </a:r>
            <a:r>
              <a:rPr lang="en-US" sz="1607" b="0" i="1" spc="0" baseline="0" dirty="0">
                <a:latin typeface="Calibri,Italic"/>
              </a:rPr>
              <a:t>ree </a:t>
            </a:r>
            <a:r>
              <a:rPr lang="en-US" sz="1607" b="0" i="1" spc="-12" baseline="0" dirty="0">
                <a:latin typeface="Calibri,Italic"/>
              </a:rPr>
              <a:t>ha</a:t>
            </a:r>
            <a:r>
              <a:rPr lang="en-US" sz="1607" b="0" i="1" spc="0" baseline="0" dirty="0">
                <a:latin typeface="Calibri,Italic"/>
              </a:rPr>
              <a:t>rdware </a:t>
            </a:r>
            <a:r>
              <a:rPr lang="en-US" sz="1607" b="0" i="1" spc="-25" baseline="0" dirty="0">
                <a:latin typeface="Calibri,Italic"/>
              </a:rPr>
              <a:t>e</a:t>
            </a:r>
            <a:r>
              <a:rPr lang="en-US" sz="1607" b="0" i="1" spc="0" baseline="0" dirty="0">
                <a:latin typeface="Calibri,Italic"/>
              </a:rPr>
              <a:t>x</a:t>
            </a:r>
            <a:r>
              <a:rPr lang="en-US" sz="1607" b="0" i="1" spc="-36" baseline="0" dirty="0">
                <a:latin typeface="Calibri,Italic"/>
              </a:rPr>
              <a:t>t</a:t>
            </a:r>
            <a:r>
              <a:rPr lang="en-US" sz="1607" b="0" i="1" spc="0" baseline="0" dirty="0">
                <a:latin typeface="Calibri,Italic"/>
              </a:rPr>
              <a:t>e</a:t>
            </a:r>
            <a:r>
              <a:rPr lang="en-US" sz="1607" b="0" i="1" spc="-12" baseline="0" dirty="0">
                <a:latin typeface="Calibri,Italic"/>
              </a:rPr>
              <a:t>n</a:t>
            </a:r>
            <a:r>
              <a:rPr lang="en-US" sz="1607" b="0" i="1" spc="0" baseline="0" dirty="0">
                <a:latin typeface="Calibri,Italic"/>
              </a:rPr>
              <a:t>s</a:t>
            </a:r>
            <a:r>
              <a:rPr lang="en-US" sz="1607" b="0" i="1" spc="-12" baseline="0" dirty="0">
                <a:latin typeface="Calibri,Italic"/>
              </a:rPr>
              <a:t>i</a:t>
            </a:r>
            <a:r>
              <a:rPr lang="en-US" sz="1607" b="0" i="1" spc="0" baseline="0" dirty="0">
                <a:latin typeface="Calibri,Italic"/>
              </a:rPr>
              <a:t>o</a:t>
            </a:r>
            <a:r>
              <a:rPr lang="en-US" sz="1607" b="0" i="1" spc="-12" baseline="0" dirty="0">
                <a:latin typeface="Calibri,Italic"/>
              </a:rPr>
              <a:t>n</a:t>
            </a:r>
            <a:r>
              <a:rPr lang="en-US" sz="1607" b="0" i="1" spc="0" baseline="0" dirty="0">
                <a:latin typeface="Calibri,Italic"/>
              </a:rPr>
              <a:t>s </a:t>
            </a:r>
          </a:p>
        </p:txBody>
      </p:sp>
      <p:sp>
        <p:nvSpPr>
          <p:cNvPr id="406" name="Rectangle 406"/>
          <p:cNvSpPr/>
          <p:nvPr/>
        </p:nvSpPr>
        <p:spPr>
          <a:xfrm>
            <a:off x="936040" y="2739152"/>
            <a:ext cx="3264625" cy="2454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1" i="1" spc="0" baseline="0" dirty="0">
                <a:latin typeface="Calibri,BoldItalic"/>
              </a:rPr>
              <a:t>1</a:t>
            </a:r>
            <a:r>
              <a:rPr lang="en-US" sz="1610" b="1" i="1" spc="337" baseline="0" dirty="0">
                <a:latin typeface="Calibri,BoldItalic"/>
              </a:rPr>
              <a:t>)</a:t>
            </a:r>
            <a:r>
              <a:rPr lang="en-US" sz="1610" b="1" i="0" spc="-12" baseline="0" dirty="0">
                <a:latin typeface="Calibri,Bold"/>
              </a:rPr>
              <a:t>C</a:t>
            </a:r>
            <a:r>
              <a:rPr lang="en-US" sz="1610" b="1" i="0" spc="0" baseline="0" dirty="0">
                <a:latin typeface="Calibri,Bold"/>
              </a:rPr>
              <a:t>ache and T</a:t>
            </a:r>
            <a:r>
              <a:rPr lang="en-US" sz="1610" b="1" i="0" spc="-13" baseline="0" dirty="0">
                <a:latin typeface="Calibri,Bold"/>
              </a:rPr>
              <a:t>i</a:t>
            </a:r>
            <a:r>
              <a:rPr lang="en-US" sz="1610" b="1" i="0" spc="0" baseline="0" dirty="0">
                <a:latin typeface="Calibri,Bold"/>
              </a:rPr>
              <a:t>g</a:t>
            </a:r>
            <a:r>
              <a:rPr lang="en-US" sz="1610" b="1" i="0" spc="-20" baseline="0" dirty="0">
                <a:latin typeface="Calibri,Bold"/>
              </a:rPr>
              <a:t>h</a:t>
            </a:r>
            <a:r>
              <a:rPr lang="en-US" sz="1610" b="1" i="0" spc="0" baseline="0" dirty="0">
                <a:latin typeface="Calibri,Bold"/>
              </a:rPr>
              <a:t>t</a:t>
            </a:r>
            <a:r>
              <a:rPr lang="en-US" sz="1610" b="1" i="0" spc="-13" baseline="0" dirty="0">
                <a:latin typeface="Calibri,Bold"/>
              </a:rPr>
              <a:t>l</a:t>
            </a:r>
            <a:r>
              <a:rPr lang="en-US" sz="1610" b="1" i="0" spc="0" baseline="0" dirty="0">
                <a:latin typeface="Calibri,Bold"/>
              </a:rPr>
              <a:t>y </a:t>
            </a:r>
            <a:r>
              <a:rPr lang="en-US" sz="1610" b="1" i="0" spc="-12" baseline="0" dirty="0">
                <a:latin typeface="Calibri,Bold"/>
              </a:rPr>
              <a:t>C</a:t>
            </a:r>
            <a:r>
              <a:rPr lang="en-US" sz="1610" b="1" i="0" spc="0" baseline="0" dirty="0">
                <a:latin typeface="Calibri,Bold"/>
              </a:rPr>
              <a:t>oup</a:t>
            </a:r>
            <a:r>
              <a:rPr lang="en-US" sz="1610" b="1" i="0" spc="-17" baseline="0" dirty="0">
                <a:latin typeface="Calibri,Bold"/>
              </a:rPr>
              <a:t>l</a:t>
            </a:r>
            <a:r>
              <a:rPr lang="en-US" sz="1610" b="1" i="0" spc="0" baseline="0" dirty="0">
                <a:latin typeface="Calibri,Bold"/>
              </a:rPr>
              <a:t>ed Memory </a:t>
            </a:r>
          </a:p>
        </p:txBody>
      </p:sp>
      <p:sp>
        <p:nvSpPr>
          <p:cNvPr id="407" name="Rectangle 407"/>
          <p:cNvSpPr/>
          <p:nvPr/>
        </p:nvSpPr>
        <p:spPr>
          <a:xfrm>
            <a:off x="936040" y="3032303"/>
            <a:ext cx="2163433" cy="5377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1" i="1" spc="0" baseline="0" dirty="0">
                <a:latin typeface="Calibri,BoldItalic"/>
              </a:rPr>
              <a:t>2</a:t>
            </a:r>
            <a:r>
              <a:rPr lang="en-US" sz="1607" b="1" i="1" spc="338" baseline="0" dirty="0">
                <a:latin typeface="Calibri,BoldItalic"/>
              </a:rPr>
              <a:t>)</a:t>
            </a:r>
            <a:r>
              <a:rPr lang="en-US" sz="1607" b="1" i="0" spc="0" baseline="0" dirty="0">
                <a:latin typeface="Calibri,Bold"/>
              </a:rPr>
              <a:t>Memory</a:t>
            </a:r>
            <a:r>
              <a:rPr lang="en-US" sz="1607" b="1" i="0" spc="-52" baseline="0" dirty="0">
                <a:latin typeface="Calibri,Bold"/>
              </a:rPr>
              <a:t> </a:t>
            </a:r>
            <a:r>
              <a:rPr lang="en-US" sz="1607" b="1" i="0" spc="0" baseline="0" dirty="0">
                <a:latin typeface="Calibri,Bold"/>
              </a:rPr>
              <a:t>Mana</a:t>
            </a:r>
            <a:r>
              <a:rPr lang="en-US" sz="1607" b="1" i="0" spc="-23" baseline="0" dirty="0">
                <a:latin typeface="Calibri,Bold"/>
              </a:rPr>
              <a:t>g</a:t>
            </a:r>
            <a:r>
              <a:rPr lang="en-US" sz="1607" b="1" i="0" spc="0" baseline="0" dirty="0">
                <a:latin typeface="Calibri,Bold"/>
              </a:rPr>
              <a:t>eme</a:t>
            </a:r>
            <a:r>
              <a:rPr lang="en-US" sz="1607" b="1" i="0" spc="-25" baseline="0" dirty="0">
                <a:latin typeface="Calibri,Bold"/>
              </a:rPr>
              <a:t>n</a:t>
            </a:r>
            <a:r>
              <a:rPr lang="en-US" sz="1607" b="1" i="0" spc="0" baseline="0" dirty="0">
                <a:latin typeface="Calibri,Bold"/>
              </a:rPr>
              <a:t>t </a:t>
            </a:r>
          </a:p>
          <a:p>
            <a:pPr marL="0">
              <a:lnSpc>
                <a:spcPts val="2304"/>
              </a:lnSpc>
            </a:pPr>
            <a:r>
              <a:rPr lang="en-US" sz="1610" b="1" i="1" spc="0" baseline="0" dirty="0">
                <a:latin typeface="Calibri,BoldItalic"/>
              </a:rPr>
              <a:t>3</a:t>
            </a:r>
            <a:r>
              <a:rPr lang="en-US" sz="1610" b="1" i="1" spc="337" baseline="0" dirty="0">
                <a:latin typeface="Calibri,BoldItalic"/>
              </a:rPr>
              <a:t>)</a:t>
            </a:r>
            <a:r>
              <a:rPr lang="en-US" sz="1610" b="1" i="0" spc="0" baseline="0" dirty="0">
                <a:latin typeface="Calibri,Bold"/>
              </a:rPr>
              <a:t>cop</a:t>
            </a:r>
            <a:r>
              <a:rPr lang="en-US" sz="1610" b="1" i="0" spc="-25" baseline="0" dirty="0">
                <a:latin typeface="Calibri,Bold"/>
              </a:rPr>
              <a:t>r</a:t>
            </a:r>
            <a:r>
              <a:rPr lang="en-US" sz="1610" b="1" i="0" spc="0" baseline="0" dirty="0">
                <a:latin typeface="Calibri,Bold"/>
              </a:rPr>
              <a:t>ocessor</a:t>
            </a:r>
            <a:r>
              <a:rPr lang="en-US" sz="1610" b="1" i="0" spc="-26" baseline="0" dirty="0">
                <a:latin typeface="Calibri,Bold"/>
              </a:rPr>
              <a:t> </a:t>
            </a:r>
            <a:r>
              <a:rPr lang="en-US" sz="1610" b="1" i="0" spc="-13" baseline="0" dirty="0">
                <a:latin typeface="Calibri,Bold"/>
              </a:rPr>
              <a:t>i</a:t>
            </a:r>
            <a:r>
              <a:rPr lang="en-US" sz="1610" b="1" i="0" spc="-25" baseline="0" dirty="0">
                <a:latin typeface="Calibri,Bold"/>
              </a:rPr>
              <a:t>n</a:t>
            </a:r>
            <a:r>
              <a:rPr lang="en-US" sz="1610" b="1" i="0" spc="-31" baseline="0" dirty="0">
                <a:latin typeface="Calibri,Bold"/>
              </a:rPr>
              <a:t>t</a:t>
            </a:r>
            <a:r>
              <a:rPr lang="en-US" sz="1610" b="1" i="0" spc="0" baseline="0" dirty="0">
                <a:latin typeface="Calibri,Bold"/>
              </a:rPr>
              <a:t>er</a:t>
            </a:r>
            <a:r>
              <a:rPr lang="en-US" sz="1610" b="1" i="0" spc="-25" baseline="0" dirty="0">
                <a:latin typeface="Calibri,Bold"/>
              </a:rPr>
              <a:t>f</a:t>
            </a:r>
            <a:r>
              <a:rPr lang="en-US" sz="1610" b="1" i="0" spc="0" baseline="0" dirty="0">
                <a:latin typeface="Calibri,Bold"/>
              </a:rPr>
              <a:t>ace </a:t>
            </a:r>
          </a:p>
        </p:txBody>
      </p:sp>
      <p:sp>
        <p:nvSpPr>
          <p:cNvPr id="408" name="Rectangle 408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49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4F5F5D-434A-C590-B640-E8289290E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322" y="-5886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DE44D1E-8C76-EE02-CD34-4B98D141B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130260" y="-7689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C42DB944-556E-E571-9AE6-A42E09693C9B}"/>
              </a:ext>
            </a:extLst>
          </p:cNvPr>
          <p:cNvGrpSpPr>
            <a:grpSpLocks/>
          </p:cNvGrpSpPr>
          <p:nvPr/>
        </p:nvGrpSpPr>
        <p:grpSpPr bwMode="auto">
          <a:xfrm>
            <a:off x="6977151" y="36761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B0FCBC08-6A21-037C-0885-BA2BC7298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511EE267-3961-C331-608B-EA6D6D8D5A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99933B1-79FC-1219-957A-C43F5F52265A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7F444B-7827-C4C7-C731-9617706EE6C9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CFA679D-6F83-01C8-0F87-642553E2C53D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4875C3C-4C4A-A7B4-DEB3-01F879757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120" y="7565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Freeform 410"/>
          <p:cNvSpPr/>
          <p:nvPr/>
        </p:nvSpPr>
        <p:spPr>
          <a:xfrm>
            <a:off x="664463" y="1325880"/>
            <a:ext cx="3005328" cy="12192"/>
          </a:xfrm>
          <a:custGeom>
            <a:avLst/>
            <a:gdLst/>
            <a:ahLst/>
            <a:cxnLst/>
            <a:rect l="0" t="0" r="0" b="0"/>
            <a:pathLst>
              <a:path w="3005328" h="12192">
                <a:moveTo>
                  <a:pt x="0" y="0"/>
                </a:moveTo>
                <a:lnTo>
                  <a:pt x="1502664" y="0"/>
                </a:lnTo>
                <a:lnTo>
                  <a:pt x="3005328" y="0"/>
                </a:lnTo>
                <a:lnTo>
                  <a:pt x="3005328" y="12192"/>
                </a:lnTo>
                <a:lnTo>
                  <a:pt x="1502664" y="12192"/>
                </a:lnTo>
                <a:lnTo>
                  <a:pt x="0" y="12192"/>
                </a:lnTo>
                <a:close/>
                <a:moveTo>
                  <a:pt x="4867657" y="553212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411" name="Picture 4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524001"/>
            <a:ext cx="6781800" cy="3928871"/>
          </a:xfrm>
          <a:prstGeom prst="rect">
            <a:avLst/>
          </a:prstGeom>
          <a:noFill/>
        </p:spPr>
      </p:pic>
      <p:sp>
        <p:nvSpPr>
          <p:cNvPr id="412" name="Rectangle 412"/>
          <p:cNvSpPr/>
          <p:nvPr/>
        </p:nvSpPr>
        <p:spPr>
          <a:xfrm>
            <a:off x="320040" y="1108126"/>
            <a:ext cx="3347112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607" b="1" i="0" spc="0" baseline="0" dirty="0">
                <a:latin typeface="Calibri,Bold"/>
              </a:rPr>
              <a:t>1)	</a:t>
            </a:r>
            <a:r>
              <a:rPr lang="en-US" sz="1607" b="1" i="0" spc="-12" baseline="0" dirty="0">
                <a:latin typeface="Calibri,Bold"/>
              </a:rPr>
              <a:t>C</a:t>
            </a:r>
            <a:r>
              <a:rPr lang="en-US" sz="1607" b="1" i="0" spc="0" baseline="0" dirty="0">
                <a:latin typeface="Calibri,Bold"/>
              </a:rPr>
              <a:t>ache and T</a:t>
            </a:r>
            <a:r>
              <a:rPr lang="en-US" sz="1607" b="1" i="0" spc="-12" baseline="0" dirty="0">
                <a:latin typeface="Calibri,Bold"/>
              </a:rPr>
              <a:t>i</a:t>
            </a:r>
            <a:r>
              <a:rPr lang="en-US" sz="1607" b="1" i="0" spc="0" baseline="0" dirty="0">
                <a:latin typeface="Calibri,Bold"/>
              </a:rPr>
              <a:t>g</a:t>
            </a:r>
            <a:r>
              <a:rPr lang="en-US" sz="1607" b="1" i="0" spc="-25" baseline="0" dirty="0">
                <a:latin typeface="Calibri,Bold"/>
              </a:rPr>
              <a:t>h</a:t>
            </a:r>
            <a:r>
              <a:rPr lang="en-US" sz="1607" b="1" i="0" spc="0" baseline="0" dirty="0">
                <a:latin typeface="Calibri,Bold"/>
              </a:rPr>
              <a:t>t</a:t>
            </a:r>
            <a:r>
              <a:rPr lang="en-US" sz="1607" b="1" i="0" spc="-12" baseline="0" dirty="0">
                <a:latin typeface="Calibri,Bold"/>
              </a:rPr>
              <a:t>l</a:t>
            </a:r>
            <a:r>
              <a:rPr lang="en-US" sz="1607" b="1" i="0" spc="0" baseline="0" dirty="0">
                <a:latin typeface="Calibri,Bold"/>
              </a:rPr>
              <a:t>y </a:t>
            </a:r>
            <a:r>
              <a:rPr lang="en-US" sz="1607" b="1" i="0" spc="-15" baseline="0" dirty="0">
                <a:latin typeface="Calibri,Bold"/>
              </a:rPr>
              <a:t>C</a:t>
            </a:r>
            <a:r>
              <a:rPr lang="en-US" sz="1607" b="1" i="0" spc="0" baseline="0" dirty="0">
                <a:latin typeface="Calibri,Bold"/>
              </a:rPr>
              <a:t>oup</a:t>
            </a:r>
            <a:r>
              <a:rPr lang="en-US" sz="1607" b="1" i="0" spc="-12" baseline="0" dirty="0">
                <a:latin typeface="Calibri,Bold"/>
              </a:rPr>
              <a:t>l</a:t>
            </a:r>
            <a:r>
              <a:rPr lang="en-US" sz="1607" b="1" i="0" spc="0" baseline="0" dirty="0">
                <a:latin typeface="Calibri,Bold"/>
              </a:rPr>
              <a:t>ed</a:t>
            </a:r>
            <a:r>
              <a:rPr lang="en-US" sz="1607" b="1" i="0" spc="-28" baseline="0" dirty="0">
                <a:latin typeface="Calibri,Bold"/>
              </a:rPr>
              <a:t> </a:t>
            </a:r>
            <a:r>
              <a:rPr lang="en-US" sz="1607" b="1" i="0" spc="0" baseline="0" dirty="0">
                <a:latin typeface="Calibri,Bold"/>
              </a:rPr>
              <a:t>Memory</a:t>
            </a:r>
          </a:p>
        </p:txBody>
      </p:sp>
      <p:sp>
        <p:nvSpPr>
          <p:cNvPr id="413" name="Rectangle 413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50</a:t>
            </a:r>
          </a:p>
        </p:txBody>
      </p:sp>
      <p:sp>
        <p:nvSpPr>
          <p:cNvPr id="414" name="Rectangle 414"/>
          <p:cNvSpPr/>
          <p:nvPr/>
        </p:nvSpPr>
        <p:spPr>
          <a:xfrm>
            <a:off x="1387475" y="5880163"/>
            <a:ext cx="5092674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latin typeface="Arial"/>
              </a:rPr>
              <a:t>Figure</a:t>
            </a:r>
            <a:r>
              <a:rPr lang="en-US" sz="1802" b="1" i="0" spc="-24" baseline="0" dirty="0">
                <a:latin typeface="Arial"/>
              </a:rPr>
              <a:t>:</a:t>
            </a:r>
            <a:r>
              <a:rPr lang="en-US" sz="1802" b="1" i="0" spc="0" baseline="0" dirty="0">
                <a:latin typeface="Arial"/>
              </a:rPr>
              <a:t> </a:t>
            </a:r>
            <a:r>
              <a:rPr lang="en-US" sz="1802" b="1" i="0" spc="-143" baseline="0" dirty="0">
                <a:latin typeface="Arial"/>
              </a:rPr>
              <a:t>V</a:t>
            </a:r>
            <a:r>
              <a:rPr lang="en-US" sz="1802" b="1" i="0" spc="0" baseline="0" dirty="0">
                <a:latin typeface="Arial"/>
              </a:rPr>
              <a:t>on Neumann</a:t>
            </a:r>
            <a:r>
              <a:rPr lang="en-US" sz="1802" b="1" i="0" spc="-94" baseline="0" dirty="0">
                <a:latin typeface="Arial"/>
              </a:rPr>
              <a:t> </a:t>
            </a:r>
            <a:r>
              <a:rPr lang="en-US" sz="1802" b="1" i="0" spc="-29" baseline="0" dirty="0">
                <a:latin typeface="Arial"/>
              </a:rPr>
              <a:t>A</a:t>
            </a:r>
            <a:r>
              <a:rPr lang="en-US" sz="1802" b="1" i="0" spc="0" baseline="0" dirty="0">
                <a:latin typeface="Arial"/>
              </a:rPr>
              <a:t>rchitecture</a:t>
            </a:r>
            <a:r>
              <a:rPr lang="en-US" sz="1802" b="1" i="0" spc="-19" baseline="0" dirty="0">
                <a:latin typeface="Arial"/>
              </a:rPr>
              <a:t> </a:t>
            </a:r>
            <a:r>
              <a:rPr lang="en-US" sz="1802" b="1" i="0" spc="0" baseline="0" dirty="0">
                <a:latin typeface="Arial"/>
              </a:rPr>
              <a:t>with</a:t>
            </a:r>
            <a:r>
              <a:rPr lang="en-US" sz="1802" b="1" i="0" spc="-46" baseline="0" dirty="0">
                <a:latin typeface="Arial"/>
              </a:rPr>
              <a:t> </a:t>
            </a:r>
            <a:r>
              <a:rPr lang="en-US" sz="1802" b="1" i="0" spc="0" baseline="0" dirty="0">
                <a:latin typeface="Arial"/>
              </a:rPr>
              <a:t>Cache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93FA09-0A0C-5195-E416-B009CE894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E9760634-57ED-D9FD-03EB-DE8C7F5D1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15DA695F-6A48-323B-2C5B-91B3441F3FC1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A4E507CB-36C0-612A-6A3F-154F4A73D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3A360FA8-B1CB-7A35-F7D1-0E2C3A927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C08A688-7942-23A6-A555-CCF46E5DE2F9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EA1AE3-77E0-97DB-E58A-9B5ADD6E8D41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46F0BB7-23F3-94EE-CFA5-B7AAF8582AB4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5A36011-18DD-135D-AB87-BF0B7EFA2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Picture 41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7211568" cy="4191000"/>
          </a:xfrm>
          <a:prstGeom prst="rect">
            <a:avLst/>
          </a:prstGeom>
          <a:noFill/>
        </p:spPr>
      </p:pic>
      <p:sp>
        <p:nvSpPr>
          <p:cNvPr id="417" name="Rectangle 417"/>
          <p:cNvSpPr/>
          <p:nvPr/>
        </p:nvSpPr>
        <p:spPr>
          <a:xfrm>
            <a:off x="1844675" y="5662880"/>
            <a:ext cx="5045049" cy="3657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latin typeface="Calibri,Bold"/>
              </a:rPr>
              <a:t>Figu</a:t>
            </a:r>
            <a:r>
              <a:rPr lang="en-US" sz="2400" b="1" i="0" spc="-12" baseline="0" dirty="0">
                <a:latin typeface="Calibri,Bold"/>
              </a:rPr>
              <a:t>r</a:t>
            </a:r>
            <a:r>
              <a:rPr lang="en-US" sz="2400" b="1" i="0" spc="0" baseline="0" dirty="0">
                <a:latin typeface="Calibri,Bold"/>
              </a:rPr>
              <a:t>e:</a:t>
            </a:r>
            <a:r>
              <a:rPr lang="en-US" sz="2400" b="1" i="0" spc="-39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H</a:t>
            </a:r>
            <a:r>
              <a:rPr lang="en-US" sz="2400" b="1" i="0" spc="-12" baseline="0" dirty="0">
                <a:latin typeface="Calibri,Bold"/>
              </a:rPr>
              <a:t>a</a:t>
            </a:r>
            <a:r>
              <a:rPr lang="en-US" sz="2400" b="1" i="0" spc="0" baseline="0" dirty="0">
                <a:latin typeface="Calibri,Bold"/>
              </a:rPr>
              <a:t>r</a:t>
            </a:r>
            <a:r>
              <a:rPr lang="en-US" sz="2400" b="1" i="0" spc="-32" baseline="0" dirty="0">
                <a:latin typeface="Calibri,Bold"/>
              </a:rPr>
              <a:t>v</a:t>
            </a:r>
            <a:r>
              <a:rPr lang="en-US" sz="2400" b="1" i="0" spc="0" baseline="0" dirty="0">
                <a:latin typeface="Calibri,Bold"/>
              </a:rPr>
              <a:t>a</a:t>
            </a:r>
            <a:r>
              <a:rPr lang="en-US" sz="2400" b="1" i="0" spc="-13" baseline="0" dirty="0">
                <a:latin typeface="Calibri,Bold"/>
              </a:rPr>
              <a:t>r</a:t>
            </a:r>
            <a:r>
              <a:rPr lang="en-US" sz="2400" b="1" i="0" spc="0" baseline="0" dirty="0">
                <a:latin typeface="Calibri,Bold"/>
              </a:rPr>
              <a:t>d</a:t>
            </a:r>
            <a:r>
              <a:rPr lang="en-US" sz="2400" b="1" i="0" spc="-15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A</a:t>
            </a:r>
            <a:r>
              <a:rPr lang="en-US" sz="2400" b="1" i="0" spc="-13" baseline="0" dirty="0">
                <a:latin typeface="Calibri,Bold"/>
              </a:rPr>
              <a:t>r</a:t>
            </a:r>
            <a:r>
              <a:rPr lang="en-US" sz="2400" b="1" i="0" spc="0" baseline="0" dirty="0">
                <a:latin typeface="Calibri,Bold"/>
              </a:rPr>
              <a:t>chi</a:t>
            </a:r>
            <a:r>
              <a:rPr lang="en-US" sz="2400" b="1" i="0" spc="-41" baseline="0" dirty="0">
                <a:latin typeface="Calibri,Bold"/>
              </a:rPr>
              <a:t>t</a:t>
            </a:r>
            <a:r>
              <a:rPr lang="en-US" sz="2400" b="1" i="0" spc="0" baseline="0" dirty="0">
                <a:latin typeface="Calibri,Bold"/>
              </a:rPr>
              <a:t>ectu</a:t>
            </a:r>
            <a:r>
              <a:rPr lang="en-US" sz="2400" b="1" i="0" spc="-13" baseline="0" dirty="0">
                <a:latin typeface="Calibri,Bold"/>
              </a:rPr>
              <a:t>r</a:t>
            </a:r>
            <a:r>
              <a:rPr lang="en-US" sz="2400" b="1" i="0" spc="0" baseline="0" dirty="0">
                <a:latin typeface="Calibri,Bold"/>
              </a:rPr>
              <a:t>e</a:t>
            </a:r>
            <a:r>
              <a:rPr lang="en-US" sz="2400" b="1" i="0" spc="-87" baseline="0" dirty="0">
                <a:latin typeface="Calibri,Bold"/>
              </a:rPr>
              <a:t> </a:t>
            </a:r>
            <a:r>
              <a:rPr lang="en-US" sz="2400" b="1" i="0" spc="0" baseline="0" dirty="0">
                <a:latin typeface="Calibri,Bold"/>
              </a:rPr>
              <a:t>with</a:t>
            </a:r>
            <a:r>
              <a:rPr lang="en-US" sz="2400" b="1" i="0" spc="-39" baseline="0" dirty="0">
                <a:latin typeface="Calibri,Bold"/>
              </a:rPr>
              <a:t> </a:t>
            </a:r>
            <a:r>
              <a:rPr lang="en-US" sz="2400" b="1" i="0" spc="-36" baseline="0" dirty="0">
                <a:latin typeface="Calibri,Bold"/>
              </a:rPr>
              <a:t>T</a:t>
            </a:r>
            <a:r>
              <a:rPr lang="en-US" sz="2400" b="1" i="0" spc="0" baseline="0" dirty="0">
                <a:latin typeface="Calibri,Bold"/>
              </a:rPr>
              <a:t>CMs </a:t>
            </a:r>
          </a:p>
        </p:txBody>
      </p:sp>
      <p:sp>
        <p:nvSpPr>
          <p:cNvPr id="418" name="Rectangle 418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AFF645-F5C0-5EF4-69BB-DF73E0053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3E9F0D0-4281-0B3F-3D68-9A166BE32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0F7A139F-8DB1-F270-EA77-8DEB6057E342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D49BBD3-6518-81A6-BAC7-C0DCE0A38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0D665C15-B0EE-ED68-21AD-6414C6670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01641BD-4465-4262-6F1C-35B7D2695B28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35D543-D9D6-C1E7-BA02-760C1A19002C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A21AE7-EAE3-E199-285A-9CD9E8BD81D3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F1FB0B8-8B01-F2A0-868D-8848A507D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275E8-76EA-533D-195D-5613B44A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Rectangle 418">
            <a:extLst>
              <a:ext uri="{FF2B5EF4-FFF2-40B4-BE49-F238E27FC236}">
                <a16:creationId xmlns:a16="http://schemas.microsoft.com/office/drawing/2014/main" id="{D84D772A-8FBF-FC09-8392-4B60DC2DD8D1}"/>
              </a:ext>
            </a:extLst>
          </p:cNvPr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CDED20-593F-4017-1B40-3CC156894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1BC8451-EE8E-D469-71BB-E086FE412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B8CA30E2-1831-C887-2706-FCFDD63C13BF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A55AD23-0FF9-0359-8E4E-0B5BE92DC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1434CB0F-84A0-8D95-96BB-6D6AD65035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2577105-6172-EC06-F77F-B8AA3816A694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D50B01-51BA-A7FC-179C-958E2C7D7B8C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D6AE653-E625-3C5B-5A63-04913FA17127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8E24509-F1A5-C8EF-00D0-8F0B88DA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050A1A-8B56-3E27-369E-686B90BD24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0447" y="1186051"/>
            <a:ext cx="9004627" cy="50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874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Freeform 420"/>
          <p:cNvSpPr/>
          <p:nvPr/>
        </p:nvSpPr>
        <p:spPr>
          <a:xfrm>
            <a:off x="633983" y="3509518"/>
            <a:ext cx="2154937" cy="21336"/>
          </a:xfrm>
          <a:custGeom>
            <a:avLst/>
            <a:gdLst/>
            <a:ahLst/>
            <a:cxnLst/>
            <a:rect l="0" t="0" r="0" b="0"/>
            <a:pathLst>
              <a:path w="2154937" h="21336">
                <a:moveTo>
                  <a:pt x="0" y="0"/>
                </a:moveTo>
                <a:lnTo>
                  <a:pt x="538734" y="0"/>
                </a:lnTo>
                <a:lnTo>
                  <a:pt x="1077468" y="0"/>
                </a:lnTo>
                <a:lnTo>
                  <a:pt x="1616202" y="0"/>
                </a:lnTo>
                <a:lnTo>
                  <a:pt x="2154937" y="0"/>
                </a:lnTo>
                <a:lnTo>
                  <a:pt x="2154937" y="21336"/>
                </a:lnTo>
                <a:lnTo>
                  <a:pt x="1616202" y="21336"/>
                </a:lnTo>
                <a:lnTo>
                  <a:pt x="1077468" y="21336"/>
                </a:lnTo>
                <a:lnTo>
                  <a:pt x="538734" y="21336"/>
                </a:lnTo>
                <a:lnTo>
                  <a:pt x="0" y="21336"/>
                </a:lnTo>
                <a:close/>
                <a:moveTo>
                  <a:pt x="2714499" y="3348482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421" name="Rectangle 421"/>
          <p:cNvSpPr/>
          <p:nvPr/>
        </p:nvSpPr>
        <p:spPr>
          <a:xfrm>
            <a:off x="320040" y="1031926"/>
            <a:ext cx="2163315" cy="2450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07" b="1" i="1" spc="0" baseline="0" dirty="0">
                <a:latin typeface="Calibri,BoldItalic"/>
              </a:rPr>
              <a:t>2</a:t>
            </a:r>
            <a:r>
              <a:rPr lang="en-US" sz="1607" b="1" i="1" spc="362" baseline="0" dirty="0">
                <a:latin typeface="Calibri,BoldItalic"/>
              </a:rPr>
              <a:t>)</a:t>
            </a:r>
            <a:r>
              <a:rPr lang="en-US" sz="1607" b="1" i="0" u="sng" spc="0" baseline="0" dirty="0">
                <a:latin typeface="Calibri,Bold"/>
              </a:rPr>
              <a:t>Memory</a:t>
            </a:r>
            <a:r>
              <a:rPr lang="en-US" sz="1607" b="1" i="0" u="sng" spc="-52" baseline="0" dirty="0">
                <a:latin typeface="Calibri,Bold"/>
              </a:rPr>
              <a:t> </a:t>
            </a:r>
            <a:r>
              <a:rPr lang="en-US" sz="1607" b="1" i="0" u="sng" spc="0" baseline="0" dirty="0">
                <a:latin typeface="Calibri,Bold"/>
              </a:rPr>
              <a:t>Mana</a:t>
            </a:r>
            <a:r>
              <a:rPr lang="en-US" sz="1607" b="1" i="0" u="sng" spc="-23" baseline="0" dirty="0">
                <a:latin typeface="Calibri,Bold"/>
              </a:rPr>
              <a:t>g</a:t>
            </a:r>
            <a:r>
              <a:rPr lang="en-US" sz="1607" b="1" i="0" u="sng" spc="0" baseline="0" dirty="0">
                <a:latin typeface="Calibri,Bold"/>
              </a:rPr>
              <a:t>em</a:t>
            </a:r>
            <a:r>
              <a:rPr lang="en-US" sz="1607" b="1" i="0" u="sng" spc="-17" baseline="0" dirty="0">
                <a:latin typeface="Calibri,Bold"/>
              </a:rPr>
              <a:t>e</a:t>
            </a:r>
            <a:r>
              <a:rPr lang="en-US" sz="1607" b="1" i="0" u="sng" spc="-25" baseline="0" dirty="0">
                <a:latin typeface="Calibri,Bold"/>
              </a:rPr>
              <a:t>n</a:t>
            </a:r>
            <a:r>
              <a:rPr lang="en-US" sz="1607" b="1" i="0" u="sng" spc="0" baseline="0" dirty="0">
                <a:latin typeface="Calibri,Bold"/>
              </a:rPr>
              <a:t>t</a:t>
            </a:r>
            <a:r>
              <a:rPr lang="en-US" sz="1607" b="1" i="0" spc="0" baseline="0" dirty="0">
                <a:latin typeface="Calibri,Bold"/>
              </a:rPr>
              <a:t> </a:t>
            </a:r>
          </a:p>
        </p:txBody>
      </p:sp>
      <p:sp>
        <p:nvSpPr>
          <p:cNvPr id="422" name="Rectangle 422"/>
          <p:cNvSpPr/>
          <p:nvPr/>
        </p:nvSpPr>
        <p:spPr>
          <a:xfrm>
            <a:off x="320040" y="1661288"/>
            <a:ext cx="6954519" cy="6035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latin typeface="Calibri"/>
              </a:rPr>
              <a:t>ARM </a:t>
            </a:r>
            <a:r>
              <a:rPr lang="en-US" sz="1800" b="0" i="0" spc="-15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es h</a:t>
            </a:r>
            <a:r>
              <a:rPr lang="en-US" sz="1800" b="0" i="0" spc="-20" baseline="0" dirty="0">
                <a:latin typeface="Calibri"/>
              </a:rPr>
              <a:t>av</a:t>
            </a:r>
            <a:r>
              <a:rPr lang="en-US" sz="1800" b="0" i="0" spc="0" baseline="0" dirty="0">
                <a:latin typeface="Calibri"/>
              </a:rPr>
              <a:t>e </a:t>
            </a:r>
            <a:r>
              <a:rPr lang="en-US" sz="1800" b="0" i="1" spc="0" baseline="0" dirty="0">
                <a:latin typeface="Calibri,Italic"/>
              </a:rPr>
              <a:t>three</a:t>
            </a:r>
            <a:r>
              <a:rPr lang="en-US" sz="1800" b="0" i="1" spc="-24" baseline="0" dirty="0">
                <a:latin typeface="Calibri,Italic"/>
              </a:rPr>
              <a:t> </a:t>
            </a:r>
            <a:r>
              <a:rPr lang="en-US" sz="1800" b="0" i="1" spc="0" baseline="0" dirty="0">
                <a:latin typeface="Calibri,Italic"/>
              </a:rPr>
              <a:t>dif</a:t>
            </a:r>
            <a:r>
              <a:rPr lang="en-US" sz="1800" b="0" i="1" spc="-18" baseline="0" dirty="0">
                <a:latin typeface="Calibri,Italic"/>
              </a:rPr>
              <a:t>f</a:t>
            </a:r>
            <a:r>
              <a:rPr lang="en-US" sz="1800" b="0" i="1" spc="0" baseline="0" dirty="0">
                <a:latin typeface="Calibri,Italic"/>
              </a:rPr>
              <a:t>erent</a:t>
            </a:r>
            <a:r>
              <a:rPr lang="en-US" sz="1800" b="0" i="1" spc="-26" baseline="0" dirty="0">
                <a:latin typeface="Calibri,Italic"/>
              </a:rPr>
              <a:t> </a:t>
            </a:r>
            <a:r>
              <a:rPr lang="en-US" sz="1800" b="0" i="1" spc="0" baseline="0" dirty="0">
                <a:latin typeface="Calibri,Italic"/>
              </a:rPr>
              <a:t>types</a:t>
            </a:r>
            <a:r>
              <a:rPr lang="en-US" sz="1800" b="0" i="1" spc="-24" baseline="0" dirty="0">
                <a:latin typeface="Calibri,Italic"/>
              </a:rPr>
              <a:t> </a:t>
            </a:r>
            <a:r>
              <a:rPr lang="en-US" sz="1800" b="0" i="1" spc="-11" baseline="0" dirty="0">
                <a:latin typeface="Calibri,Italic"/>
              </a:rPr>
              <a:t>o</a:t>
            </a:r>
            <a:r>
              <a:rPr lang="en-US" sz="1800" b="0" i="1" spc="0" baseline="0" dirty="0">
                <a:latin typeface="Calibri,Italic"/>
              </a:rPr>
              <a:t>f mem</a:t>
            </a:r>
            <a:r>
              <a:rPr lang="en-US" sz="1800" b="0" i="1" spc="-17" baseline="0" dirty="0">
                <a:latin typeface="Calibri,Italic"/>
              </a:rPr>
              <a:t>o</a:t>
            </a:r>
            <a:r>
              <a:rPr lang="en-US" sz="1800" b="0" i="1" spc="0" baseline="0" dirty="0">
                <a:latin typeface="Calibri,Italic"/>
              </a:rPr>
              <a:t>ry manageme</a:t>
            </a:r>
            <a:r>
              <a:rPr lang="en-US" sz="1800" b="0" i="1" spc="-15" baseline="0" dirty="0">
                <a:latin typeface="Calibri,Italic"/>
              </a:rPr>
              <a:t>n</a:t>
            </a:r>
            <a:r>
              <a:rPr lang="en-US" sz="1800" b="0" i="1" spc="0" baseline="0" dirty="0">
                <a:latin typeface="Calibri,Italic"/>
              </a:rPr>
              <a:t>t</a:t>
            </a:r>
            <a:r>
              <a:rPr lang="en-US" sz="1800" b="0" i="1" spc="-26" baseline="0" dirty="0">
                <a:latin typeface="Calibri,Italic"/>
              </a:rPr>
              <a:t> </a:t>
            </a:r>
            <a:r>
              <a:rPr lang="en-US" sz="1800" b="0" i="1" spc="0" baseline="0" dirty="0">
                <a:latin typeface="Calibri,Italic"/>
              </a:rPr>
              <a:t>hardware</a:t>
            </a:r>
            <a:r>
              <a:rPr lang="en-US" sz="1800" b="0" i="0" spc="0" baseline="0" dirty="0">
                <a:latin typeface="Calibri"/>
              </a:rPr>
              <a:t>—</a:t>
            </a:r>
          </a:p>
          <a:p>
            <a:pPr marL="0">
              <a:lnSpc>
                <a:spcPts val="2592"/>
              </a:lnSpc>
              <a:tabLst>
                <a:tab pos="344728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-13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o </a:t>
            </a:r>
            <a:r>
              <a:rPr lang="en-US" sz="1802" b="0" i="0" spc="-33" baseline="0" dirty="0">
                <a:latin typeface="Calibri"/>
              </a:rPr>
              <a:t>e</a:t>
            </a:r>
            <a:r>
              <a:rPr lang="en-US" sz="1802" b="0" i="0" spc="-13" baseline="0" dirty="0">
                <a:latin typeface="Calibri"/>
              </a:rPr>
              <a:t>x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sio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s 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ovi</a:t>
            </a:r>
            <a:r>
              <a:rPr lang="en-US" sz="1802" b="0" i="0" spc="-17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i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g 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o 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ect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 </a:t>
            </a:r>
          </a:p>
        </p:txBody>
      </p:sp>
      <p:sp>
        <p:nvSpPr>
          <p:cNvPr id="423" name="Rectangle 423"/>
          <p:cNvSpPr/>
          <p:nvPr/>
        </p:nvSpPr>
        <p:spPr>
          <a:xfrm>
            <a:off x="320040" y="2279346"/>
            <a:ext cx="6104534" cy="3150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-11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 memory 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ection unit (MPU) 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ovi</a:t>
            </a:r>
            <a:r>
              <a:rPr lang="en-US" sz="1800" b="0" i="0" spc="-13" baseline="0" dirty="0">
                <a:latin typeface="Calibri"/>
              </a:rPr>
              <a:t>d</a:t>
            </a:r>
            <a:r>
              <a:rPr lang="en-US" sz="1800" b="0" i="0" spc="0" baseline="0" dirty="0">
                <a:latin typeface="Calibri"/>
              </a:rPr>
              <a:t>ing limi</a:t>
            </a:r>
            <a:r>
              <a:rPr lang="en-US" sz="1800" b="0" i="0" spc="-31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ed 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ection </a:t>
            </a:r>
          </a:p>
        </p:txBody>
      </p:sp>
      <p:sp>
        <p:nvSpPr>
          <p:cNvPr id="424" name="Rectangle 424"/>
          <p:cNvSpPr/>
          <p:nvPr/>
        </p:nvSpPr>
        <p:spPr>
          <a:xfrm>
            <a:off x="320040" y="2608186"/>
            <a:ext cx="6093902" cy="3154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2" b="0" i="0" spc="0" baseline="0" dirty="0">
                <a:latin typeface="Arial"/>
              </a:rPr>
              <a:t>•	</a:t>
            </a:r>
            <a:r>
              <a:rPr lang="en-US" sz="1802" b="0" i="0" spc="-11" baseline="0" dirty="0">
                <a:latin typeface="Calibri"/>
              </a:rPr>
              <a:t>A</a:t>
            </a:r>
            <a:r>
              <a:rPr lang="en-US" sz="1802" b="0" i="0" spc="0" baseline="0" dirty="0">
                <a:latin typeface="Calibri"/>
              </a:rPr>
              <a:t> memory mana</a:t>
            </a:r>
            <a:r>
              <a:rPr lang="en-US" sz="1802" b="0" i="0" spc="-33" baseline="0" dirty="0">
                <a:latin typeface="Calibri"/>
              </a:rPr>
              <a:t>g</a:t>
            </a:r>
            <a:r>
              <a:rPr lang="en-US" sz="1802" b="0" i="0" spc="0" baseline="0" dirty="0">
                <a:latin typeface="Calibri"/>
              </a:rPr>
              <a:t>eme</a:t>
            </a:r>
            <a:r>
              <a:rPr lang="en-US" sz="1802" b="0" i="0" spc="-35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t </a:t>
            </a:r>
            <a:r>
              <a:rPr lang="en-US" sz="1802" b="0" i="0" spc="-11" baseline="0" dirty="0">
                <a:latin typeface="Calibri"/>
              </a:rPr>
              <a:t>un</a:t>
            </a:r>
            <a:r>
              <a:rPr lang="en-US" sz="1802" b="0" i="0" spc="0" baseline="0" dirty="0">
                <a:latin typeface="Calibri"/>
              </a:rPr>
              <a:t>it (M</a:t>
            </a:r>
            <a:r>
              <a:rPr lang="en-US" sz="1802" b="0" i="0" spc="-11" baseline="0" dirty="0">
                <a:latin typeface="Calibri"/>
              </a:rPr>
              <a:t>M</a:t>
            </a:r>
            <a:r>
              <a:rPr lang="en-US" sz="1802" b="0" i="0" spc="0" baseline="0" dirty="0">
                <a:latin typeface="Calibri"/>
              </a:rPr>
              <a:t>U) 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ovi</a:t>
            </a:r>
            <a:r>
              <a:rPr lang="en-US" sz="1802" b="0" i="0" spc="-17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i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g full 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ect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11" baseline="0" dirty="0">
                <a:latin typeface="Calibri"/>
              </a:rPr>
              <a:t>n </a:t>
            </a:r>
          </a:p>
        </p:txBody>
      </p:sp>
      <p:sp>
        <p:nvSpPr>
          <p:cNvPr id="425" name="Rectangle 425"/>
          <p:cNvSpPr/>
          <p:nvPr/>
        </p:nvSpPr>
        <p:spPr>
          <a:xfrm>
            <a:off x="320040" y="3596590"/>
            <a:ext cx="8276208" cy="11383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4728" algn="l"/>
              </a:tabLst>
            </a:pPr>
            <a:r>
              <a:rPr lang="en-US" sz="1800" b="0" i="0" spc="0" baseline="0" dirty="0">
                <a:latin typeface="Arial"/>
              </a:rPr>
              <a:t>•	</a:t>
            </a:r>
            <a:r>
              <a:rPr lang="en-US" sz="1800" b="0" i="0" spc="0" baseline="0" dirty="0">
                <a:latin typeface="Calibri"/>
              </a:rPr>
              <a:t>Cop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ocesso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818" baseline="0" dirty="0">
                <a:latin typeface="Calibri"/>
              </a:rPr>
              <a:t>s</a:t>
            </a:r>
            <a:r>
              <a:rPr lang="en-US" sz="1800" b="0" i="0" spc="-19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a</a:t>
            </a:r>
            <a:r>
              <a:rPr lang="en-US" sz="1800" b="0" i="0" spc="811" baseline="0" dirty="0">
                <a:latin typeface="Calibri"/>
              </a:rPr>
              <a:t>n</a:t>
            </a:r>
            <a:r>
              <a:rPr lang="en-US" sz="1800" b="0" i="0" spc="0" baseline="0" dirty="0">
                <a:latin typeface="Calibri"/>
              </a:rPr>
              <a:t>b</a:t>
            </a:r>
            <a:r>
              <a:rPr lang="en-US" sz="1800" b="0" i="0" spc="807" baseline="0" dirty="0">
                <a:latin typeface="Calibri"/>
              </a:rPr>
              <a:t>e</a:t>
            </a:r>
            <a:r>
              <a:rPr lang="en-US" sz="1800" b="0" i="0" spc="-22" baseline="0" dirty="0">
                <a:latin typeface="Calibri"/>
              </a:rPr>
              <a:t>a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-28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ache</a:t>
            </a:r>
            <a:r>
              <a:rPr lang="en-US" sz="1800" b="0" i="0" spc="813" baseline="0" dirty="0">
                <a:latin typeface="Calibri"/>
              </a:rPr>
              <a:t>d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829" baseline="0" dirty="0">
                <a:latin typeface="Calibri"/>
              </a:rPr>
              <a:t>o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13" baseline="0" dirty="0">
                <a:latin typeface="Calibri"/>
              </a:rPr>
              <a:t>h</a:t>
            </a:r>
            <a:r>
              <a:rPr lang="en-US" sz="1800" b="0" i="0" spc="808" baseline="0" dirty="0">
                <a:latin typeface="Calibri"/>
              </a:rPr>
              <a:t>e</a:t>
            </a:r>
            <a:r>
              <a:rPr lang="en-US" sz="1800" b="0" i="0" spc="-11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R</a:t>
            </a:r>
            <a:r>
              <a:rPr lang="en-US" sz="1800" b="0" i="0" spc="816" baseline="0" dirty="0">
                <a:latin typeface="Calibri"/>
              </a:rPr>
              <a:t>M</a:t>
            </a:r>
            <a:r>
              <a:rPr lang="en-US" sz="1800" b="0" i="0" spc="0" baseline="0" dirty="0">
                <a:latin typeface="Calibri"/>
              </a:rPr>
              <a:t>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ocesso</a:t>
            </a:r>
            <a:r>
              <a:rPr lang="en-US" sz="1800" b="0" i="0" spc="-188" baseline="0" dirty="0">
                <a:latin typeface="Calibri"/>
              </a:rPr>
              <a:t>r</a:t>
            </a:r>
            <a:r>
              <a:rPr lang="en-US" sz="1800" b="0" i="0" spc="818" baseline="0" dirty="0">
                <a:latin typeface="Calibri"/>
              </a:rPr>
              <a:t>.</a:t>
            </a:r>
            <a:r>
              <a:rPr lang="en-US" sz="1800" b="0" i="0" spc="805" baseline="0" dirty="0">
                <a:latin typeface="Calibri"/>
              </a:rPr>
              <a:t>A</a:t>
            </a:r>
            <a:r>
              <a:rPr lang="en-US" sz="1800" b="0" i="0" spc="-18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ocesso</a:t>
            </a:r>
            <a:r>
              <a:rPr lang="en-US" sz="1800" b="0" i="0" spc="822" baseline="0" dirty="0">
                <a:latin typeface="Calibri"/>
              </a:rPr>
              <a:t>r</a:t>
            </a:r>
            <a:r>
              <a:rPr lang="en-US" sz="1800" b="0" i="0" spc="-31" baseline="0" dirty="0">
                <a:latin typeface="Calibri"/>
              </a:rPr>
              <a:t>e</a:t>
            </a:r>
            <a:r>
              <a:rPr lang="en-US" sz="1800" b="0" i="0" spc="0" baseline="0" dirty="0">
                <a:latin typeface="Calibri"/>
              </a:rPr>
              <a:t>xtend</a:t>
            </a:r>
            <a:r>
              <a:rPr lang="en-US" sz="1800" b="0" i="0" spc="799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the</a:t>
            </a:r>
          </a:p>
          <a:p>
            <a:pPr marL="344728">
              <a:lnSpc>
                <a:spcPts val="2160"/>
              </a:lnSpc>
              <a:tabLst>
                <a:tab pos="1448434" algn="l"/>
                <a:tab pos="2332608" algn="l"/>
                <a:tab pos="2643504" algn="l"/>
                <a:tab pos="2875533" algn="l"/>
                <a:tab pos="3402837" algn="l"/>
                <a:tab pos="3744467" algn="l"/>
                <a:tab pos="4784089" algn="l"/>
                <a:tab pos="5216905" algn="l"/>
                <a:tab pos="6339203" algn="l"/>
                <a:tab pos="6738491" algn="l"/>
                <a:tab pos="7058532" algn="l"/>
                <a:tab pos="7403337" algn="l"/>
              </a:tabLst>
            </a:pP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ocessing	</a:t>
            </a:r>
            <a:r>
              <a:rPr lang="en-US" sz="1802" b="0" i="0" spc="-22" baseline="0" dirty="0">
                <a:latin typeface="Calibri"/>
              </a:rPr>
              <a:t>f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24" baseline="0" dirty="0">
                <a:latin typeface="Calibri"/>
              </a:rPr>
              <a:t>a</a:t>
            </a:r>
            <a:r>
              <a:rPr lang="en-US" sz="1802" b="0" i="0" spc="0" baseline="0" dirty="0">
                <a:latin typeface="Calibri"/>
              </a:rPr>
              <a:t>t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es	of	a	</a:t>
            </a:r>
            <a:r>
              <a:rPr lang="en-US" sz="1802" b="0" i="0" spc="-19" baseline="0" dirty="0">
                <a:latin typeface="Calibri"/>
              </a:rPr>
              <a:t>c</a:t>
            </a:r>
            <a:r>
              <a:rPr lang="en-US" sz="1802" b="0" i="0" spc="0" baseline="0" dirty="0">
                <a:latin typeface="Calibri"/>
              </a:rPr>
              <a:t>o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e	</a:t>
            </a:r>
            <a:r>
              <a:rPr lang="en-US" sz="1802" b="0" i="0" spc="-11" baseline="0" dirty="0">
                <a:latin typeface="Calibri"/>
              </a:rPr>
              <a:t>b</a:t>
            </a:r>
            <a:r>
              <a:rPr lang="en-US" sz="1802" b="0" i="0" spc="0" baseline="0" dirty="0">
                <a:latin typeface="Calibri"/>
              </a:rPr>
              <a:t>y	</a:t>
            </a:r>
            <a:r>
              <a:rPr lang="en-US" sz="1802" b="0" i="0" spc="-35" baseline="0" dirty="0">
                <a:latin typeface="Calibri"/>
              </a:rPr>
              <a:t>e</a:t>
            </a:r>
            <a:r>
              <a:rPr lang="en-US" sz="1802" b="0" i="0" spc="0" baseline="0" dirty="0">
                <a:latin typeface="Calibri"/>
              </a:rPr>
              <a:t>x</a:t>
            </a:r>
            <a:r>
              <a:rPr lang="en-US" sz="1802" b="0" i="0" spc="-28" baseline="0" dirty="0">
                <a:latin typeface="Calibri"/>
              </a:rPr>
              <a:t>t</a:t>
            </a:r>
            <a:r>
              <a:rPr lang="en-US" sz="1802" b="0" i="0" spc="0" baseline="0" dirty="0">
                <a:latin typeface="Calibri"/>
              </a:rPr>
              <a:t>e</a:t>
            </a:r>
            <a:r>
              <a:rPr lang="en-US" sz="1802" b="0" i="0" spc="-11" baseline="0" dirty="0">
                <a:latin typeface="Calibri"/>
              </a:rPr>
              <a:t>n</a:t>
            </a:r>
            <a:r>
              <a:rPr lang="en-US" sz="1802" b="0" i="0" spc="0" baseline="0" dirty="0">
                <a:latin typeface="Calibri"/>
              </a:rPr>
              <a:t>ding	t</a:t>
            </a:r>
            <a:r>
              <a:rPr lang="en-US" sz="1802" b="0" i="0" spc="-11" baseline="0" dirty="0">
                <a:latin typeface="Calibri"/>
              </a:rPr>
              <a:t>h</a:t>
            </a:r>
            <a:r>
              <a:rPr lang="en-US" sz="1802" b="0" i="0" spc="0" baseline="0" dirty="0">
                <a:latin typeface="Calibri"/>
              </a:rPr>
              <a:t>e	in</a:t>
            </a:r>
            <a:r>
              <a:rPr lang="en-US" sz="1802" b="0" i="0" spc="-33" baseline="0" dirty="0">
                <a:latin typeface="Calibri"/>
              </a:rPr>
              <a:t>s</a:t>
            </a:r>
            <a:r>
              <a:rPr lang="en-US" sz="1802" b="0" i="0" spc="0" baseline="0" dirty="0">
                <a:latin typeface="Calibri"/>
              </a:rPr>
              <a:t>tr</a:t>
            </a:r>
            <a:r>
              <a:rPr lang="en-US" sz="1802" b="0" i="0" spc="-11" baseline="0" dirty="0">
                <a:latin typeface="Calibri"/>
              </a:rPr>
              <a:t>u</a:t>
            </a:r>
            <a:r>
              <a:rPr lang="en-US" sz="1802" b="0" i="0" spc="0" baseline="0" dirty="0">
                <a:latin typeface="Calibri"/>
              </a:rPr>
              <a:t>ct</a:t>
            </a:r>
            <a:r>
              <a:rPr lang="en-US" sz="1802" b="0" i="0" spc="-11" baseline="0" dirty="0">
                <a:latin typeface="Calibri"/>
              </a:rPr>
              <a:t>i</a:t>
            </a:r>
            <a:r>
              <a:rPr lang="en-US" sz="1802" b="0" i="0" spc="0" baseline="0" dirty="0">
                <a:latin typeface="Calibri"/>
              </a:rPr>
              <a:t>on	set	or	by	</a:t>
            </a:r>
            <a:r>
              <a:rPr lang="en-US" sz="1802" b="0" i="0" spc="-11" baseline="0" dirty="0">
                <a:latin typeface="Calibri"/>
              </a:rPr>
              <a:t>p</a:t>
            </a:r>
            <a:r>
              <a:rPr lang="en-US" sz="1802" b="0" i="0" spc="-29" baseline="0" dirty="0">
                <a:latin typeface="Calibri"/>
              </a:rPr>
              <a:t>r</a:t>
            </a:r>
            <a:r>
              <a:rPr lang="en-US" sz="1802" b="0" i="0" spc="0" baseline="0" dirty="0">
                <a:latin typeface="Calibri"/>
              </a:rPr>
              <a:t>ovi</a:t>
            </a:r>
            <a:r>
              <a:rPr lang="en-US" sz="1802" b="0" i="0" spc="-17" baseline="0" dirty="0">
                <a:latin typeface="Calibri"/>
              </a:rPr>
              <a:t>d</a:t>
            </a:r>
            <a:r>
              <a:rPr lang="en-US" sz="1802" b="0" i="0" spc="0" baseline="0" dirty="0">
                <a:latin typeface="Calibri"/>
              </a:rPr>
              <a:t>ing</a:t>
            </a:r>
          </a:p>
          <a:p>
            <a:pPr marL="344728">
              <a:lnSpc>
                <a:spcPts val="2162"/>
              </a:lnSpc>
            </a:pPr>
            <a:r>
              <a:rPr lang="en-US" sz="1800" b="0" i="0" spc="-18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onfi</a:t>
            </a:r>
            <a:r>
              <a:rPr lang="en-US" sz="1800" b="0" i="0" spc="-11" baseline="0" dirty="0">
                <a:latin typeface="Calibri"/>
              </a:rPr>
              <a:t>g</a:t>
            </a:r>
            <a:r>
              <a:rPr lang="en-US" sz="1800" b="0" i="0" spc="0" baseline="0" dirty="0">
                <a:latin typeface="Calibri"/>
              </a:rPr>
              <a:t>u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-22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tio</a:t>
            </a:r>
            <a:r>
              <a:rPr lang="en-US" sz="1800" b="0" i="0" spc="599" baseline="0" dirty="0">
                <a:latin typeface="Calibri"/>
              </a:rPr>
              <a:t>n</a:t>
            </a:r>
            <a:r>
              <a:rPr lang="en-US" sz="1800" b="0" i="0" spc="0" baseline="0" dirty="0">
                <a:latin typeface="Calibri"/>
              </a:rPr>
              <a:t>r</a:t>
            </a:r>
            <a:r>
              <a:rPr lang="en-US" sz="1800" b="0" i="0" spc="-13" baseline="0" dirty="0">
                <a:latin typeface="Calibri"/>
              </a:rPr>
              <a:t>e</a:t>
            </a:r>
            <a:r>
              <a:rPr lang="en-US" sz="1800" b="0" i="0" spc="0" baseline="0" dirty="0">
                <a:latin typeface="Calibri"/>
              </a:rPr>
              <a:t>gi</a:t>
            </a:r>
            <a:r>
              <a:rPr lang="en-US" sz="1800" b="0" i="0" spc="-33" baseline="0" dirty="0">
                <a:latin typeface="Calibri"/>
              </a:rPr>
              <a:t>s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11" baseline="0" dirty="0">
                <a:latin typeface="Calibri"/>
              </a:rPr>
              <a:t>e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s</a:t>
            </a:r>
            <a:r>
              <a:rPr lang="en-US" sz="1800" b="0" i="0" spc="602" baseline="0" dirty="0">
                <a:latin typeface="Calibri"/>
              </a:rPr>
              <a:t>.</a:t>
            </a:r>
            <a:r>
              <a:rPr lang="en-US" sz="1800" b="0" i="0" spc="0" baseline="0" dirty="0">
                <a:latin typeface="Calibri"/>
              </a:rPr>
              <a:t>Mo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594" baseline="0" dirty="0">
                <a:latin typeface="Calibri"/>
              </a:rPr>
              <a:t>e</a:t>
            </a:r>
            <a:r>
              <a:rPr lang="en-US" sz="1800" b="0" i="0" spc="0" baseline="0" dirty="0">
                <a:latin typeface="Calibri"/>
              </a:rPr>
              <a:t>tha</a:t>
            </a:r>
            <a:r>
              <a:rPr lang="en-US" sz="1800" b="0" i="0" spc="598" baseline="0" dirty="0">
                <a:latin typeface="Calibri"/>
              </a:rPr>
              <a:t>n</a:t>
            </a:r>
            <a:r>
              <a:rPr lang="en-US" sz="1800" b="0" i="0" spc="0" baseline="0" dirty="0">
                <a:latin typeface="Calibri"/>
              </a:rPr>
              <a:t>on</a:t>
            </a:r>
            <a:r>
              <a:rPr lang="en-US" sz="1800" b="0" i="0" spc="596" baseline="0" dirty="0">
                <a:latin typeface="Calibri"/>
              </a:rPr>
              <a:t>e</a:t>
            </a:r>
            <a:r>
              <a:rPr lang="en-US" sz="1800" b="0" i="0" spc="-19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ocesso</a:t>
            </a:r>
            <a:r>
              <a:rPr lang="en-US" sz="1800" b="0" i="0" spc="606" baseline="0" dirty="0">
                <a:latin typeface="Calibri"/>
              </a:rPr>
              <a:t>r</a:t>
            </a:r>
            <a:r>
              <a:rPr lang="en-US" sz="1800" b="0" i="0" spc="-15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a</a:t>
            </a:r>
            <a:r>
              <a:rPr lang="en-US" sz="1800" b="0" i="0" spc="613" baseline="0" dirty="0">
                <a:latin typeface="Calibri"/>
              </a:rPr>
              <a:t>n</a:t>
            </a:r>
            <a:r>
              <a:rPr lang="en-US" sz="1800" b="0" i="0" spc="0" baseline="0" dirty="0">
                <a:latin typeface="Calibri"/>
              </a:rPr>
              <a:t>b</a:t>
            </a:r>
            <a:r>
              <a:rPr lang="en-US" sz="1800" b="0" i="0" spc="615" baseline="0" dirty="0">
                <a:latin typeface="Calibri"/>
              </a:rPr>
              <a:t>e</a:t>
            </a:r>
            <a:r>
              <a:rPr lang="en-US" sz="1800" b="0" i="0" spc="0" baseline="0" dirty="0">
                <a:latin typeface="Calibri"/>
              </a:rPr>
              <a:t>adde</a:t>
            </a:r>
            <a:r>
              <a:rPr lang="en-US" sz="1800" b="0" i="0" spc="596" baseline="0" dirty="0">
                <a:latin typeface="Calibri"/>
              </a:rPr>
              <a:t>d</a:t>
            </a:r>
            <a:r>
              <a:rPr lang="en-US" sz="1800" b="0" i="0" spc="-28" baseline="0" dirty="0">
                <a:latin typeface="Calibri"/>
              </a:rPr>
              <a:t>t</a:t>
            </a:r>
            <a:r>
              <a:rPr lang="en-US" sz="1800" b="0" i="0" spc="611" baseline="0" dirty="0">
                <a:latin typeface="Calibri"/>
              </a:rPr>
              <a:t>o</a:t>
            </a:r>
            <a:r>
              <a:rPr lang="en-US" sz="1800" b="0" i="0" spc="0" baseline="0" dirty="0">
                <a:latin typeface="Calibri"/>
              </a:rPr>
              <a:t>th</a:t>
            </a:r>
            <a:r>
              <a:rPr lang="en-US" sz="1800" b="0" i="0" spc="619" baseline="0" dirty="0">
                <a:latin typeface="Calibri"/>
              </a:rPr>
              <a:t>e</a:t>
            </a:r>
            <a:r>
              <a:rPr lang="en-US" sz="1800" b="0" i="0" spc="-11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R</a:t>
            </a:r>
            <a:r>
              <a:rPr lang="en-US" sz="1800" b="0" i="0" spc="598" baseline="0" dirty="0">
                <a:latin typeface="Calibri"/>
              </a:rPr>
              <a:t>M</a:t>
            </a:r>
            <a:r>
              <a:rPr lang="en-US" sz="1800" b="0" i="0" spc="-18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</a:t>
            </a:r>
            <a:r>
              <a:rPr lang="en-US" sz="1800" b="0" i="0" spc="-29" baseline="0" dirty="0">
                <a:latin typeface="Calibri"/>
              </a:rPr>
              <a:t>re</a:t>
            </a:r>
          </a:p>
          <a:p>
            <a:pPr marL="344728">
              <a:lnSpc>
                <a:spcPts val="2160"/>
              </a:lnSpc>
            </a:pPr>
            <a:r>
              <a:rPr lang="en-US" sz="1800" b="0" i="0" spc="0" baseline="0" dirty="0">
                <a:latin typeface="Calibri"/>
              </a:rPr>
              <a:t>vi</a:t>
            </a:r>
            <a:r>
              <a:rPr lang="en-US" sz="1800" b="0" i="0" spc="406" baseline="0" dirty="0">
                <a:latin typeface="Calibri"/>
              </a:rPr>
              <a:t>a</a:t>
            </a:r>
            <a:r>
              <a:rPr lang="en-US" sz="1800" b="0" i="0" spc="0" baseline="0" dirty="0">
                <a:latin typeface="Calibri"/>
              </a:rPr>
              <a:t>t</a:t>
            </a:r>
            <a:r>
              <a:rPr lang="en-US" sz="1800" b="0" i="0" spc="-13" baseline="0" dirty="0">
                <a:latin typeface="Calibri"/>
              </a:rPr>
              <a:t>h</a:t>
            </a:r>
            <a:r>
              <a:rPr lang="en-US" sz="1800" b="0" i="0" spc="426" baseline="0" dirty="0">
                <a:latin typeface="Calibri"/>
              </a:rPr>
              <a:t>e</a:t>
            </a:r>
            <a:r>
              <a:rPr lang="en-US" sz="1800" b="0" i="0" spc="-19" baseline="0" dirty="0">
                <a:latin typeface="Calibri"/>
              </a:rPr>
              <a:t>c</a:t>
            </a:r>
            <a:r>
              <a:rPr lang="en-US" sz="1800" b="0" i="0" spc="0" baseline="0" dirty="0">
                <a:latin typeface="Calibri"/>
              </a:rPr>
              <a:t>op</a:t>
            </a:r>
            <a:r>
              <a:rPr lang="en-US" sz="1800" b="0" i="0" spc="-29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ocesso</a:t>
            </a:r>
            <a:r>
              <a:rPr lang="en-US" sz="1800" b="0" i="0" spc="438" baseline="0" dirty="0">
                <a:latin typeface="Calibri"/>
              </a:rPr>
              <a:t>r</a:t>
            </a:r>
            <a:r>
              <a:rPr lang="en-US" sz="1800" b="0" i="0" spc="0" baseline="0" dirty="0">
                <a:latin typeface="Calibri"/>
              </a:rPr>
              <a:t>i</a:t>
            </a:r>
            <a:r>
              <a:rPr lang="en-US" sz="1800" b="0" i="0" spc="-33" baseline="0" dirty="0">
                <a:latin typeface="Calibri"/>
              </a:rPr>
              <a:t>n</a:t>
            </a:r>
            <a:r>
              <a:rPr lang="en-US" sz="1800" b="0" i="0" spc="-27" baseline="0" dirty="0">
                <a:latin typeface="Calibri"/>
              </a:rPr>
              <a:t>t</a:t>
            </a:r>
            <a:r>
              <a:rPr lang="en-US" sz="1800" b="0" i="0" spc="0" baseline="0" dirty="0">
                <a:latin typeface="Calibri"/>
              </a:rPr>
              <a:t>er</a:t>
            </a:r>
            <a:r>
              <a:rPr lang="en-US" sz="1800" b="0" i="0" spc="-26" baseline="0" dirty="0">
                <a:latin typeface="Calibri"/>
              </a:rPr>
              <a:t>f</a:t>
            </a:r>
            <a:r>
              <a:rPr lang="en-US" sz="1800" b="0" i="0" spc="0" baseline="0" dirty="0">
                <a:latin typeface="Calibri"/>
              </a:rPr>
              <a:t>ace.</a:t>
            </a:r>
          </a:p>
        </p:txBody>
      </p:sp>
      <p:sp>
        <p:nvSpPr>
          <p:cNvPr id="426" name="Rectangle 426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52</a:t>
            </a:r>
          </a:p>
        </p:txBody>
      </p:sp>
      <p:sp>
        <p:nvSpPr>
          <p:cNvPr id="427" name="Rectangle 427"/>
          <p:cNvSpPr/>
          <p:nvPr/>
        </p:nvSpPr>
        <p:spPr>
          <a:xfrm>
            <a:off x="396240" y="3259007"/>
            <a:ext cx="2393084" cy="2736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610" b="1" i="1" spc="0" baseline="0" dirty="0">
                <a:latin typeface="Arial"/>
              </a:rPr>
              <a:t>3</a:t>
            </a:r>
            <a:r>
              <a:rPr lang="en-US" sz="1610" b="1" i="1" spc="447" baseline="0" dirty="0">
                <a:latin typeface="Arial"/>
              </a:rPr>
              <a:t>)</a:t>
            </a:r>
            <a:r>
              <a:rPr lang="en-US" sz="1610" b="1" i="0" spc="-12" baseline="0" dirty="0">
                <a:latin typeface="Arial"/>
              </a:rPr>
              <a:t>C</a:t>
            </a:r>
            <a:r>
              <a:rPr lang="en-US" sz="1610" b="1" i="0" spc="0" baseline="0" dirty="0">
                <a:latin typeface="Arial"/>
              </a:rPr>
              <a:t>oprocessor</a:t>
            </a:r>
            <a:r>
              <a:rPr lang="en-US" sz="1610" b="1" i="0" spc="-42" baseline="0" dirty="0">
                <a:latin typeface="Arial"/>
              </a:rPr>
              <a:t> </a:t>
            </a:r>
            <a:r>
              <a:rPr lang="en-US" sz="1610" b="1" i="0" spc="0" baseline="0" dirty="0">
                <a:latin typeface="Arial"/>
              </a:rPr>
              <a:t>inter</a:t>
            </a:r>
            <a:r>
              <a:rPr lang="en-US" sz="1610" b="1" i="0" spc="-12" baseline="0" dirty="0">
                <a:latin typeface="Arial"/>
              </a:rPr>
              <a:t>f</a:t>
            </a:r>
            <a:r>
              <a:rPr lang="en-US" sz="1610" b="1" i="0" spc="0" baseline="0" dirty="0">
                <a:latin typeface="Arial"/>
              </a:rPr>
              <a:t>ace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88DCEF-A220-C128-B586-D0756BB88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30" y="35457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52CFFE31-CE2F-9F18-F387-7324588B4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94168" y="86630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D038012F-7070-854E-FDC1-0068A856E7A9}"/>
              </a:ext>
            </a:extLst>
          </p:cNvPr>
          <p:cNvGrpSpPr>
            <a:grpSpLocks/>
          </p:cNvGrpSpPr>
          <p:nvPr/>
        </p:nvGrpSpPr>
        <p:grpSpPr bwMode="auto">
          <a:xfrm>
            <a:off x="6941059" y="131080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A941DB6-4C92-5AB0-33F0-41E73C166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A94AEFF1-BF06-32DC-BDA9-6A5923D56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1120C3A-E2DA-D125-2A8F-019073D17B96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6CCC3-0F74-132E-EE12-9EA89C0CF416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22C453B-6254-924D-58FD-73B34365DDA9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B4CC8D6-4DFA-40B7-24E3-7DC06A8EA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Rectangle 429"/>
          <p:cNvSpPr/>
          <p:nvPr/>
        </p:nvSpPr>
        <p:spPr>
          <a:xfrm>
            <a:off x="8427719" y="6427928"/>
            <a:ext cx="170078" cy="2039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0" i="0" spc="0" baseline="0" dirty="0">
                <a:solidFill>
                  <a:srgbClr val="898989"/>
                </a:solidFill>
                <a:latin typeface="Arial"/>
              </a:rPr>
              <a:t>53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B5C92D-11A8-73E6-5AE5-E387E15E2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28" y="13554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62613C0-6C7E-0738-6FC9-711F18A45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1">
            <a:extLst>
              <a:ext uri="{FF2B5EF4-FFF2-40B4-BE49-F238E27FC236}">
                <a16:creationId xmlns:a16="http://schemas.microsoft.com/office/drawing/2014/main" id="{9AA2A975-71BA-0C79-4B45-AA518F07FB52}"/>
              </a:ext>
            </a:extLst>
          </p:cNvPr>
          <p:cNvGrpSpPr>
            <a:grpSpLocks/>
          </p:cNvGrpSpPr>
          <p:nvPr/>
        </p:nvGrpSpPr>
        <p:grpSpPr bwMode="auto">
          <a:xfrm>
            <a:off x="7061557" y="231165"/>
            <a:ext cx="1114425" cy="781050"/>
            <a:chOff x="0" y="0"/>
            <a:chExt cx="1110192" cy="77893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8586D3E-FC6D-31B8-49AF-C457D335A9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aja-uk_iso-9001_2015">
              <a:extLst>
                <a:ext uri="{FF2B5EF4-FFF2-40B4-BE49-F238E27FC236}">
                  <a16:creationId xmlns:a16="http://schemas.microsoft.com/office/drawing/2014/main" id="{2F14B4F3-EB97-133C-AB12-C227DCE24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8F8B5A7-9873-CB50-B694-DCAAB80581C0}"/>
              </a:ext>
            </a:extLst>
          </p:cNvPr>
          <p:cNvSpPr txBox="1"/>
          <p:nvPr/>
        </p:nvSpPr>
        <p:spPr>
          <a:xfrm rot="20876088">
            <a:off x="1645920" y="3080825"/>
            <a:ext cx="4825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en-IN" sz="5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07C445-2C15-967E-2695-4CA466E10AE5}"/>
              </a:ext>
            </a:extLst>
          </p:cNvPr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E9D8E2-FB76-7AE6-7B53-18855BB1C7C0}"/>
              </a:ext>
            </a:extLst>
          </p:cNvPr>
          <p:cNvSpPr/>
          <p:nvPr/>
        </p:nvSpPr>
        <p:spPr>
          <a:xfrm>
            <a:off x="1403684" y="6404315"/>
            <a:ext cx="1889551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45ED3DE5-9BFD-5C1D-6F92-06F25F935964}"/>
              </a:ext>
            </a:extLst>
          </p:cNvPr>
          <p:cNvSpPr txBox="1">
            <a:spLocks/>
          </p:cNvSpPr>
          <p:nvPr/>
        </p:nvSpPr>
        <p:spPr>
          <a:xfrm>
            <a:off x="3271122" y="6396075"/>
            <a:ext cx="533400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491E29B-466F-02A4-EBC9-089F22F5A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7" y="257795"/>
            <a:ext cx="70326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1740</Words>
  <Application>Microsoft Office PowerPoint</Application>
  <PresentationFormat>On-screen Show (4:3)</PresentationFormat>
  <Paragraphs>411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Calibri,BoldItalic</vt:lpstr>
      <vt:lpstr>Times New Roman</vt:lpstr>
      <vt:lpstr>Calibri,Bold</vt:lpstr>
      <vt:lpstr>Aptos</vt:lpstr>
      <vt:lpstr>Calibri</vt:lpstr>
      <vt:lpstr>Calibri,Italic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 Kumar P</dc:creator>
  <cp:lastModifiedBy>karthik</cp:lastModifiedBy>
  <cp:revision>15</cp:revision>
  <dcterms:modified xsi:type="dcterms:W3CDTF">2026-02-19T15:10:25Z</dcterms:modified>
</cp:coreProperties>
</file>