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95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3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59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81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04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9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59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65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4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73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71A3C-E388-467A-A1B8-C1D4BDA4BCCF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6FC9B-FD45-4D24-975F-28689E38D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78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REQUIREMENTS ANALYSIS AND SPECIFICATION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Presented by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Divyashree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K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Professor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MCA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9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Class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diagrams are a fundamental part of UML that visually represent the structure of a system by showing classes, their attributes, and the relationships between them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define the static view of the system, illustrating the different types of objects and their properties, providing a blueprint for system design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Classes are represented as rectangles with attributes and operations listed inside, showcasing the characteristics and behaviors of each object type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Relationships such as association, inheritance, and aggregation show how classes are connected and how they interact with each other in the system.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71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ANALYSIS AND SPECIFICATION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analysis involves a deep understanding of user needs and system functionalities to define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scope and objectives effectively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bridges the gap between high-level business requirements and detailed technical specifications, ensuring alignment with stakeholder expectations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process includes eliciting, documenting, and validating requirements to create a solid foundation for the software development lifecycle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 requirements analysis mitigates risks of project failure by identifying potential issues early on and addressing them proactively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 and well-defined requirements facilitate efficient communication among team members and stakeholders, fostering collaboration and shared understanding.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19200"/>
            <a:ext cx="7543800" cy="579438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Gathering and Analysis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gathering involves various techniques like interviews, surveys, and workshops to elicit information from stakeholders comprehensively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techniques such as brainstorming, prototyping, and use case modeling help to refine and prioritize gathered requirements effectively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goal is to identify both functional and non-functional requirements, ensuring the system meets performance, security, and usability criteria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Prioritization of requirements is crucial to manage scope creep and focus on delivering the most valuable features within project constraints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Documentation of gathered and analyzed requirements is essential for creating a shared understanding and tracking changes throughout the development process.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948" y="1295400"/>
            <a:ext cx="7391400" cy="427038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Requirement Specification (SRS)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Software Requirement Specification (SRS) serves as a comprehensive document that outlines all aspects of the intended software product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includes functional and non-functional requirements, interface specifications, performance criteria, and design constraints for developers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well-written SRS provides a clear and unambiguous description of the system, reducing misunderstandings and errors during development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SRS acts as a contract between the development team and stakeholders, defining the scope of work and deliverables expected from the project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Regular reviews and updates to the SRS are necessary to reflect changes in requirements and ensure the document remains accurate and relevant.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4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Formal System Specification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 fontScale="92500"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Formal system specification involves using mathematical notations and languages to precisely define the behavior and properties of a software system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offers a rigorous approach to verification and validation, enabling early detection of errors and inconsistencies that are difficult to find otherwise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Techniques like model checking and theorem proving can be applied to formally specified systems to ensure they meet critical safety and reliability requirements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Formal specifications enhance the confidence in system correctness, making them suitable for applications in safety-critical domains like aerospace and healthcare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formal methods may require specialized expertise and effort, making them more appropriate for complex and high-risk projects or components.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56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100138"/>
            <a:ext cx="7620000" cy="579438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Finite State Machines (FSM)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Finite State Machines (FSM) are mathematical models of computation used to represent systems with a finite number of states and transitions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provide a graphical and intuitive way to describe the behavior of event-driven systems, making them suitable for modeling control logic and protocols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FSMs can be used to verify the correctness of system behavior, ensuring that the system responds appropriately to different inputs and events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widely used in areas such as compiler design, network protocols, and embedded systems to specify and implement complex control algorithms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Variations of FSMs include Mealy machines and Moore machines, which differ in how outputs are determined based on states and transitions.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04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748" y="1371600"/>
            <a:ext cx="7848600" cy="3508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Petri 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Petri Nets are a mathematical modeling language for describing concurrent and distributed systems, providing a graphical representation of system behavior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They consist of places, transitions, and tokens, allowing for modeling complex interactions and dependencies between different components of a system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Petri Nets can be used to analyze system properties such as reachability, boundedness, and liveness, ensuring the system behaves correctly under concurrency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They are commonly used in areas such as workflow management, process modeling, and hardware design to analyze and optimize system performance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Petri Nets provide a formal foundation for specifying and verifying concurrent systems, enabling designers to identify potential bottlenecks and deadlocks.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37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143000"/>
            <a:ext cx="7620000" cy="2746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Object Modeling using UML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modeling using UML involves creating visual representations of software systems using a standardized notation to describe structure and behavior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UML provides various diagrams like class diagrams, use case diagrams, and sequence diagrams to model different aspects of a system from different perspectives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promotes communication and collaboration among stakeholders by providing a common language for describing system architecture and design decisions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 modeling helps in identifying classes, attributes, and relationships, leading to a modular and maintainable design of the software system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UML tools and environments support automated code generation, allowing developers to translate UML models into executable code more efficiently and accurately.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24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en-US" b="1" dirty="0"/>
              <a:t>Use Case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/>
              <a:t>A Use Case Model describes the interactions between users (actors) and the system to achieve specific goals or tasks, providing a high-level view of system functionality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Use cases represent specific scenarios of how users interact with the system, defining the steps and outcomes of each interaction in a clear and concise manner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Use Case Diagrams visually depict the relationships between actors and use cases, highlighting the primary functionalities of the system and their dependencies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Use case descriptions provide detailed narratives of each use case, outlining the steps involved, alternative flows, and exceptions for a complete picture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The Use Case Model serves as a foundation for requirements analysis and design, ensuring that the system meets the needs and expectations of its users effectively.</a:t>
            </a:r>
            <a:endParaRPr lang="en-US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34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1057</Words>
  <Application>Microsoft Office PowerPoint</Application>
  <PresentationFormat>On-screen Show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REQUIREMENTS ANALYSIS AND SPECIFICATION</vt:lpstr>
      <vt:lpstr>REQUIREMENTS ANALYSIS AND SPECIFICATION</vt:lpstr>
      <vt:lpstr>Requirements Gathering and Analysis</vt:lpstr>
      <vt:lpstr>Software Requirement Specification (SRS)</vt:lpstr>
      <vt:lpstr>Formal System Specification</vt:lpstr>
      <vt:lpstr>Finite State Machines (FSM)</vt:lpstr>
      <vt:lpstr>Petri Nets</vt:lpstr>
      <vt:lpstr>Object Modeling using UML</vt:lpstr>
      <vt:lpstr>Use Case Model</vt:lpstr>
      <vt:lpstr>Class Diagrams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Google</cp:lastModifiedBy>
  <cp:revision>15</cp:revision>
  <dcterms:created xsi:type="dcterms:W3CDTF">2025-05-15T17:19:05Z</dcterms:created>
  <dcterms:modified xsi:type="dcterms:W3CDTF">2025-05-16T04:37:44Z</dcterms:modified>
</cp:coreProperties>
</file>