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9" r:id="rId4"/>
    <p:sldId id="271" r:id="rId5"/>
    <p:sldId id="270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4282" y="1928802"/>
            <a:ext cx="864399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IN" sz="3200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IN" sz="3200" b="1" dirty="0" smtClean="0">
                <a:latin typeface="Times New Roman" pitchFamily="18" charset="0"/>
                <a:cs typeface="Times New Roman" pitchFamily="18" charset="0"/>
              </a:rPr>
              <a:t> Semester BCA    AY  2024-25 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Course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Code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200" dirty="0" smtClean="0"/>
              <a:t>UNIX AND SHELL SCRIPTING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smtClean="0"/>
              <a:t>BCA205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ctr"/>
            <a:endParaRPr lang="en-IN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Module 2 PPT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428596" y="1500174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UNIX File System- The file, what’s in a filename?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8786874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357158" y="1571612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Home directory, absolute pathnames, using absolute pathnames for a command, </a:t>
            </a:r>
            <a:r>
              <a:rPr lang="en-US" dirty="0" err="1" smtClean="0"/>
              <a:t>cd</a:t>
            </a:r>
            <a:r>
              <a:rPr lang="en-US" dirty="0" smtClean="0"/>
              <a:t>, </a:t>
            </a:r>
            <a:r>
              <a:rPr lang="en-US" dirty="0" err="1" smtClean="0"/>
              <a:t>mkdir</a:t>
            </a:r>
            <a:r>
              <a:rPr lang="en-US" dirty="0" smtClean="0"/>
              <a:t>, </a:t>
            </a:r>
            <a:r>
              <a:rPr lang="en-US" dirty="0" err="1" smtClean="0"/>
              <a:t>rmdir</a:t>
            </a:r>
            <a:r>
              <a:rPr lang="en-US" dirty="0" smtClean="0"/>
              <a:t>, </a:t>
            </a:r>
            <a:endParaRPr lang="en-US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2285992"/>
            <a:ext cx="878687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1. Home Directory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 home directory is where a user's personal files and directories are stored.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It is typically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/home/username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(e.g.,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/home/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alex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 or just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~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2. Absolute Pathnames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An absolute pathname starts from the root directory (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/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 and specifies the full path to a file or directory.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Example: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/home/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alex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/Documents/report.txt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3. Using Absolute Pathnames in Commands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You can use the full path directly in commands.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Example: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cd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/home/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alex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/Documents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357158" y="1571612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Home directory, absolute pathnames, using absolute pathnames for a command, </a:t>
            </a:r>
            <a:r>
              <a:rPr lang="en-US" dirty="0" err="1" smtClean="0"/>
              <a:t>cd</a:t>
            </a:r>
            <a:r>
              <a:rPr lang="en-US" dirty="0" smtClean="0"/>
              <a:t>, </a:t>
            </a:r>
            <a:r>
              <a:rPr lang="en-US" dirty="0" err="1" smtClean="0"/>
              <a:t>mkdir</a:t>
            </a:r>
            <a:r>
              <a:rPr lang="en-US" dirty="0" smtClean="0"/>
              <a:t>, </a:t>
            </a:r>
            <a:r>
              <a:rPr lang="en-US" dirty="0" err="1" smtClean="0"/>
              <a:t>rmdir</a:t>
            </a:r>
            <a:r>
              <a:rPr lang="en-US" dirty="0" smtClean="0"/>
              <a:t>, </a:t>
            </a:r>
            <a:endParaRPr lang="en-US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2844" y="2143116"/>
            <a:ext cx="8786874" cy="503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4. </a:t>
            </a:r>
            <a:r>
              <a:rPr kumimoji="0" lang="en-US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cd</a:t>
            </a:r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(Change Directory)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cd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is used to change the current directory.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cd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→ goes to the home directory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cd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/path/to/dir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→ goes to a specific directory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cd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..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→ goes up one level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cd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~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→ goes to the home directory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5. </a:t>
            </a:r>
            <a:r>
              <a:rPr kumimoji="0" lang="en-US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mkdir</a:t>
            </a:r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(Make Directory)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mkdir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dirname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creates a new directory.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Example: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mkdir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new_folder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(creates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new_folder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in the current directory)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With path: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mkdir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/home/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alex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new_folder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6. </a:t>
            </a:r>
            <a:r>
              <a:rPr kumimoji="0" lang="en-US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rmdir</a:t>
            </a:r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(Remove Directory)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rmdir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dirname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removes an empty directory.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It only works if the directory is empty.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Example: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rmdir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old_folder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357422" y="1643050"/>
            <a:ext cx="4125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Relative pathnames, The UNIX file system.</a:t>
            </a:r>
            <a:endParaRPr 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143116"/>
            <a:ext cx="9144000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In the UNIX file system,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relative pathnames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describe the location of a file or directory in relation to the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current working directory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(i.e., the directory you're currently in). They do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not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start with a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/</a:t>
            </a: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(which denotes the root directory). Instead, they describe how to navigate from the current directory to the target file or directory.</a:t>
            </a:r>
            <a:endParaRPr kumimoji="0" lang="en-US" sz="7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Key Concepts: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Current directory (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.</a:t>
            </a:r>
            <a:r>
              <a:rPr kumimoji="0" lang="en-US" sz="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: Refers to the directory you are currently in.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Parent directory (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..</a:t>
            </a:r>
            <a:r>
              <a:rPr kumimoji="0" lang="en-US" sz="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: Refers to the directory one level up.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Examples: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Assume your current working directory is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/home/user/projects</a:t>
            </a: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:</a:t>
            </a:r>
            <a:endParaRPr kumimoji="0" lang="en-US" sz="7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Why Use Relative Pathnames?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They are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shorter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and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more flexible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when writing scripts.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They make it easier to move entire directories without having to change hardcoded absolute paths.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Good for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portability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when working across different environments or users.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Would you like an example using command-line navigation?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357422" y="1643050"/>
            <a:ext cx="4125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Relative pathnames, The UNIX file system.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691640"/>
          <a:ext cx="6096000" cy="3474720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Relative Path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Meaning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Absolute Path Result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docs/report.txt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File report.txt in the docs subdirectory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/home/user/projects/docs/report.txt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../notes.txt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File notes.txt in the parent directory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/home/user/notes.txt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./script.sh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File script.sh in the current directory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/home/user/projects/script.sh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../../file.txt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Go up two levels, then access file.txt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/home/file.txt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473</Words>
  <Application>Microsoft Office PowerPoint</Application>
  <PresentationFormat>On-screen Show (4:3)</PresentationFormat>
  <Paragraphs>67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HEMANTH KUMAR B N</dc:creator>
  <cp:lastModifiedBy>HEMANTH KUMAR B N</cp:lastModifiedBy>
  <cp:revision>29</cp:revision>
  <dcterms:created xsi:type="dcterms:W3CDTF">2025-01-08T04:49:33Z</dcterms:created>
  <dcterms:modified xsi:type="dcterms:W3CDTF">2025-05-08T05:28:24Z</dcterms:modified>
</cp:coreProperties>
</file>