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2" y="1928802"/>
            <a:ext cx="86439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IN" sz="3200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 Semester BCA    AY  2024-25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Course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Code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200" dirty="0" smtClean="0"/>
              <a:t>FUNDAMENTALS OF FINTECH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smtClean="0"/>
              <a:t>BCA286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IN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Module 1 PPT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14414" y="1571612"/>
            <a:ext cx="75009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Overview of Financial Technology (History and evolution of </a:t>
            </a:r>
            <a:r>
              <a:rPr lang="en-US" sz="2000" dirty="0" err="1" smtClean="0"/>
              <a:t>FinTech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0" y="2274838"/>
            <a:ext cx="8858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 smtClean="0"/>
              <a:t>Fintech</a:t>
            </a:r>
            <a:r>
              <a:rPr lang="en-US" sz="2400" dirty="0" smtClean="0"/>
              <a:t>, a portmanteau of financial technology, describes the industry based on developing digital technologies that replace, supplement, or enhance existing financial services. </a:t>
            </a:r>
            <a:r>
              <a:rPr lang="en-US" sz="2400" dirty="0" err="1" smtClean="0"/>
              <a:t>Fintech</a:t>
            </a:r>
            <a:r>
              <a:rPr lang="en-US" sz="2400" dirty="0" smtClean="0"/>
              <a:t> has revolutionized finance over the years, particularly in the consumer sphere where access to financial services and payment methods has increased sharply. 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0" y="4643446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/>
              <a:t>Today </a:t>
            </a:r>
            <a:r>
              <a:rPr lang="en-US" sz="2400" dirty="0" err="1" smtClean="0"/>
              <a:t>fintech</a:t>
            </a:r>
            <a:r>
              <a:rPr lang="en-US" sz="2400" dirty="0" smtClean="0"/>
              <a:t> comprises several different sectors that include retail banking, fundraising, and investment management. One of the most successful types of </a:t>
            </a:r>
            <a:r>
              <a:rPr lang="en-US" sz="2400" dirty="0" err="1" smtClean="0"/>
              <a:t>fintech</a:t>
            </a:r>
            <a:r>
              <a:rPr lang="en-US" sz="2400" dirty="0" smtClean="0"/>
              <a:t> are digital payment companies. 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071670" y="1500174"/>
            <a:ext cx="4558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Role and importance </a:t>
            </a:r>
            <a:r>
              <a:rPr lang="en-US" dirty="0" err="1" smtClean="0"/>
              <a:t>fintechin</a:t>
            </a:r>
            <a:r>
              <a:rPr lang="en-US" dirty="0" smtClean="0"/>
              <a:t> modern finance</a:t>
            </a:r>
            <a:endParaRPr lang="en-US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42844" y="1857364"/>
            <a:ext cx="90011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Financial Inclusion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Fintech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provides access to banking and financial services for underserved populations, especially in remote or rural areas through mobile banking and digital wallets.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Cost Efficiency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Automation and AI-driven processes reduce the cost of financial transactions and services, making them more affordable for both institutions and consumers.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Innovation in Services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Fintech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introduces innovative products such as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robo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-advisors, peer-to-peer lending, and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blockchain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-based solutions, transforming how financial services are delivered.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Speed and Convenience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Digital platforms enable real-time payments, instant loans, and 24/7 access to financial services, enhancing user experience and operational efficiency.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Data-Driven Decision Making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Fintech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leverages big data and machine learning to offer personalized financial advice, credit scoring, fraud detection, and risk </a:t>
            </a:r>
            <a:r>
              <a: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management.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14546" y="1500174"/>
            <a:ext cx="3600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Traditional </a:t>
            </a:r>
            <a:r>
              <a:rPr lang="en-US" dirty="0" err="1" smtClean="0"/>
              <a:t>vs</a:t>
            </a:r>
            <a:r>
              <a:rPr lang="en-US" dirty="0" smtClean="0"/>
              <a:t> digital financial system</a:t>
            </a:r>
            <a:endParaRPr lang="en-US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42844" y="1714488"/>
            <a:ext cx="900115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Access &amp; Convenience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Traditional: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Requires physical presence (e.g., visiting a bank).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Accessible anytime, anywhere via the internet or mobile apps.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Transaction Speed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Traditional: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Slower due to manual processing and limited working hours.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Instant or near-instant transactions with 24/7 availability.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Cost Efficiency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Traditional: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Higher operational costs due to infrastructure and staffing.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Lower costs through automation and reduced physical overhead.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Security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Traditional: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Relies on physical security and paper records.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Uses encryption, biometrics, and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cybersecurity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though it faces risks like hacking.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Financial Inclusion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Traditional: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Limited to people near branches or with documentation.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Digital: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Reaches underserved populations via mobile banking and 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fintech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platforms.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42844" y="2000240"/>
            <a:ext cx="84296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Payments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Involves digital wallets, contactless payments, and peer-to-peer transfers (e.g., PayPal, Apple Pay), making transactions faster and more secure.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Lending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FinTech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lending platforms (like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LendingClub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Kabbage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 offer peer-to-peer, micro, and instant loans using data-driven credit scoring systems.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Blockchain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Enables secure, transparent, and decentralized transactions, supporting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cryptocurrencies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(like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Bitcoin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 and smart contracts.</a:t>
            </a: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Key </a:t>
            </a:r>
            <a:r>
              <a:rPr lang="en-US" dirty="0" err="1" smtClean="0"/>
              <a:t>FinTech</a:t>
            </a:r>
            <a:r>
              <a:rPr lang="en-US" dirty="0" smtClean="0"/>
              <a:t> sectors (Payments, Lending, </a:t>
            </a:r>
            <a:r>
              <a:rPr lang="en-US" dirty="0" err="1" smtClean="0"/>
              <a:t>Blockchain</a:t>
            </a:r>
            <a:r>
              <a:rPr lang="en-US" dirty="0" smtClean="0"/>
              <a:t>, </a:t>
            </a:r>
            <a:r>
              <a:rPr lang="en-US" dirty="0" err="1" smtClean="0"/>
              <a:t>Robo</a:t>
            </a:r>
            <a:r>
              <a:rPr lang="en-US" dirty="0" smtClean="0"/>
              <a:t>-Advisors, </a:t>
            </a:r>
            <a:r>
              <a:rPr lang="en-US" dirty="0" err="1" smtClean="0"/>
              <a:t>InsurTech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142844" y="2000240"/>
            <a:ext cx="922437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Robo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-Advisors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Automated investment platforms (e.g., Betterment,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Wealthfront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 provide low-cost, algorithm-based financial advice and portfolio management.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InsurTech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&amp;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RegTech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InsurTech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Enhances insurance services through AI, big data, and 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IoT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for dynamic pricing and faster claims (e.g., Lemonade).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RegTech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Uses automation and analytics to help companies comply with regulations efficiently (e.g., identity verification, AML monitoring).</a:t>
            </a:r>
          </a:p>
        </p:txBody>
      </p:sp>
      <p:sp>
        <p:nvSpPr>
          <p:cNvPr id="6" name="Rectangle 5"/>
          <p:cNvSpPr/>
          <p:nvPr/>
        </p:nvSpPr>
        <p:spPr>
          <a:xfrm>
            <a:off x="428596" y="1428736"/>
            <a:ext cx="83582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Key </a:t>
            </a:r>
            <a:r>
              <a:rPr lang="en-US" dirty="0" err="1" smtClean="0"/>
              <a:t>FinTech</a:t>
            </a:r>
            <a:r>
              <a:rPr lang="en-US" dirty="0" smtClean="0"/>
              <a:t> sectors (Payments, Lending, </a:t>
            </a:r>
            <a:r>
              <a:rPr lang="en-US" dirty="0" err="1" smtClean="0"/>
              <a:t>Blockchain</a:t>
            </a:r>
            <a:r>
              <a:rPr lang="en-US" dirty="0" smtClean="0"/>
              <a:t>, </a:t>
            </a:r>
            <a:r>
              <a:rPr lang="en-US" dirty="0" err="1" smtClean="0"/>
              <a:t>Robo</a:t>
            </a:r>
            <a:r>
              <a:rPr lang="en-US" dirty="0" smtClean="0"/>
              <a:t>-Advisors, </a:t>
            </a:r>
            <a:r>
              <a:rPr lang="en-US" dirty="0" err="1" smtClean="0"/>
              <a:t>InsurTech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555</Words>
  <Application>Microsoft Office PowerPoint</Application>
  <PresentationFormat>On-screen Show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HEMANTH KUMAR B N</dc:creator>
  <cp:lastModifiedBy>HEMANTH KUMAR B N</cp:lastModifiedBy>
  <cp:revision>29</cp:revision>
  <dcterms:created xsi:type="dcterms:W3CDTF">2025-01-08T04:49:33Z</dcterms:created>
  <dcterms:modified xsi:type="dcterms:W3CDTF">2025-05-08T08:49:59Z</dcterms:modified>
</cp:coreProperties>
</file>