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24" r:id="rId1"/>
  </p:sldMasterIdLst>
  <p:sldIdLst>
    <p:sldId id="256" r:id="rId2"/>
    <p:sldId id="257" r:id="rId3"/>
    <p:sldId id="258" r:id="rId4"/>
    <p:sldId id="259" r:id="rId5"/>
    <p:sldId id="260" r:id="rId6"/>
    <p:sldId id="261" r:id="rId7"/>
    <p:sldId id="266" r:id="rId8"/>
    <p:sldId id="265" r:id="rId9"/>
    <p:sldId id="264" r:id="rId10"/>
    <p:sldId id="262" r:id="rId11"/>
    <p:sldId id="263" r:id="rId12"/>
    <p:sldId id="267" r:id="rId13"/>
    <p:sldId id="270" r:id="rId14"/>
    <p:sldId id="269" r:id="rId15"/>
    <p:sldId id="268" r:id="rId16"/>
    <p:sldId id="272" r:id="rId17"/>
    <p:sldId id="271" r:id="rId18"/>
    <p:sldId id="273" r:id="rId19"/>
    <p:sldId id="274" r:id="rId20"/>
    <p:sldId id="276" r:id="rId21"/>
    <p:sldId id="275" r:id="rId22"/>
    <p:sldId id="277" r:id="rId23"/>
    <p:sldId id="278" r:id="rId24"/>
    <p:sldId id="279" r:id="rId25"/>
    <p:sldId id="280"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5E0587E-F5FE-4156-BC29-E8639F52FED1}" v="11" dt="2024-12-09T05:26:41.22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4" d="100"/>
          <a:sy n="74" d="100"/>
        </p:scale>
        <p:origin x="1042"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kshmi Aachalkar" userId="2845ad67e40629c0" providerId="LiveId" clId="{05E0587E-F5FE-4156-BC29-E8639F52FED1}"/>
    <pc:docChg chg="undo custSel addSld modSld">
      <pc:chgData name="Lakshmi Aachalkar" userId="2845ad67e40629c0" providerId="LiveId" clId="{05E0587E-F5FE-4156-BC29-E8639F52FED1}" dt="2024-12-09T05:58:52.320" v="150" actId="14100"/>
      <pc:docMkLst>
        <pc:docMk/>
      </pc:docMkLst>
      <pc:sldChg chg="addSp modSp mod">
        <pc:chgData name="Lakshmi Aachalkar" userId="2845ad67e40629c0" providerId="LiveId" clId="{05E0587E-F5FE-4156-BC29-E8639F52FED1}" dt="2024-12-05T04:46:44.143" v="8" actId="14100"/>
        <pc:sldMkLst>
          <pc:docMk/>
          <pc:sldMk cId="1263404099" sldId="275"/>
        </pc:sldMkLst>
        <pc:spChg chg="add">
          <ac:chgData name="Lakshmi Aachalkar" userId="2845ad67e40629c0" providerId="LiveId" clId="{05E0587E-F5FE-4156-BC29-E8639F52FED1}" dt="2024-12-05T04:45:52.959" v="0"/>
          <ac:spMkLst>
            <pc:docMk/>
            <pc:sldMk cId="1263404099" sldId="275"/>
            <ac:spMk id="2" creationId="{FE30522D-D907-A94C-3ABD-AC25658BFB18}"/>
          </ac:spMkLst>
        </pc:spChg>
        <pc:picChg chg="add mod">
          <ac:chgData name="Lakshmi Aachalkar" userId="2845ad67e40629c0" providerId="LiveId" clId="{05E0587E-F5FE-4156-BC29-E8639F52FED1}" dt="2024-12-05T04:46:44.143" v="8" actId="14100"/>
          <ac:picMkLst>
            <pc:docMk/>
            <pc:sldMk cId="1263404099" sldId="275"/>
            <ac:picMk id="4" creationId="{BAC6AF7C-1F78-0AA2-B2AE-ABAC4CD3F967}"/>
          </ac:picMkLst>
        </pc:picChg>
      </pc:sldChg>
      <pc:sldChg chg="addSp modSp new mod">
        <pc:chgData name="Lakshmi Aachalkar" userId="2845ad67e40629c0" providerId="LiveId" clId="{05E0587E-F5FE-4156-BC29-E8639F52FED1}" dt="2024-12-09T05:27:42.285" v="109" actId="255"/>
        <pc:sldMkLst>
          <pc:docMk/>
          <pc:sldMk cId="3435004767" sldId="277"/>
        </pc:sldMkLst>
        <pc:spChg chg="add mod">
          <ac:chgData name="Lakshmi Aachalkar" userId="2845ad67e40629c0" providerId="LiveId" clId="{05E0587E-F5FE-4156-BC29-E8639F52FED1}" dt="2024-12-09T05:27:42.285" v="109" actId="255"/>
          <ac:spMkLst>
            <pc:docMk/>
            <pc:sldMk cId="3435004767" sldId="277"/>
            <ac:spMk id="3" creationId="{894188BC-9B54-897F-7CEC-BCD59DC5A4C4}"/>
          </ac:spMkLst>
        </pc:spChg>
        <pc:spChg chg="add">
          <ac:chgData name="Lakshmi Aachalkar" userId="2845ad67e40629c0" providerId="LiveId" clId="{05E0587E-F5FE-4156-BC29-E8639F52FED1}" dt="2024-12-09T05:25:13.436" v="98"/>
          <ac:spMkLst>
            <pc:docMk/>
            <pc:sldMk cId="3435004767" sldId="277"/>
            <ac:spMk id="4" creationId="{0409E5D6-DD85-7931-6D93-CEF14E57C0C8}"/>
          </ac:spMkLst>
        </pc:spChg>
        <pc:spChg chg="add mod">
          <ac:chgData name="Lakshmi Aachalkar" userId="2845ad67e40629c0" providerId="LiveId" clId="{05E0587E-F5FE-4156-BC29-E8639F52FED1}" dt="2024-12-09T05:27:22.529" v="107" actId="255"/>
          <ac:spMkLst>
            <pc:docMk/>
            <pc:sldMk cId="3435004767" sldId="277"/>
            <ac:spMk id="5" creationId="{F9BA9700-0514-A4BE-0974-C607574A71E1}"/>
          </ac:spMkLst>
        </pc:spChg>
      </pc:sldChg>
      <pc:sldChg chg="addSp delSp modSp new mod">
        <pc:chgData name="Lakshmi Aachalkar" userId="2845ad67e40629c0" providerId="LiveId" clId="{05E0587E-F5FE-4156-BC29-E8639F52FED1}" dt="2024-12-09T05:58:39.739" v="148" actId="14100"/>
        <pc:sldMkLst>
          <pc:docMk/>
          <pc:sldMk cId="1268398863" sldId="278"/>
        </pc:sldMkLst>
        <pc:spChg chg="add del mod">
          <ac:chgData name="Lakshmi Aachalkar" userId="2845ad67e40629c0" providerId="LiveId" clId="{05E0587E-F5FE-4156-BC29-E8639F52FED1}" dt="2024-12-09T05:29:59.261" v="115" actId="22"/>
          <ac:spMkLst>
            <pc:docMk/>
            <pc:sldMk cId="1268398863" sldId="278"/>
            <ac:spMk id="3" creationId="{86317989-7ED7-1412-9CE1-4E72AA12C09F}"/>
          </ac:spMkLst>
        </pc:spChg>
        <pc:spChg chg="add del mod">
          <ac:chgData name="Lakshmi Aachalkar" userId="2845ad67e40629c0" providerId="LiveId" clId="{05E0587E-F5FE-4156-BC29-E8639F52FED1}" dt="2024-12-09T05:31:30.838" v="125" actId="22"/>
          <ac:spMkLst>
            <pc:docMk/>
            <pc:sldMk cId="1268398863" sldId="278"/>
            <ac:spMk id="5" creationId="{3082E4C1-7169-78A4-2555-F4B334B8CD19}"/>
          </ac:spMkLst>
        </pc:spChg>
        <pc:picChg chg="add mod">
          <ac:chgData name="Lakshmi Aachalkar" userId="2845ad67e40629c0" providerId="LiveId" clId="{05E0587E-F5FE-4156-BC29-E8639F52FED1}" dt="2024-12-09T05:58:39.739" v="148" actId="14100"/>
          <ac:picMkLst>
            <pc:docMk/>
            <pc:sldMk cId="1268398863" sldId="278"/>
            <ac:picMk id="7" creationId="{002BF683-C8C4-5E4C-927B-DB1682DC4F6D}"/>
          </ac:picMkLst>
        </pc:picChg>
      </pc:sldChg>
      <pc:sldChg chg="addSp modSp new mod">
        <pc:chgData name="Lakshmi Aachalkar" userId="2845ad67e40629c0" providerId="LiveId" clId="{05E0587E-F5FE-4156-BC29-E8639F52FED1}" dt="2024-12-09T05:53:43.686" v="138" actId="14100"/>
        <pc:sldMkLst>
          <pc:docMk/>
          <pc:sldMk cId="721266163" sldId="279"/>
        </pc:sldMkLst>
        <pc:picChg chg="add mod">
          <ac:chgData name="Lakshmi Aachalkar" userId="2845ad67e40629c0" providerId="LiveId" clId="{05E0587E-F5FE-4156-BC29-E8639F52FED1}" dt="2024-12-09T05:53:43.686" v="138" actId="14100"/>
          <ac:picMkLst>
            <pc:docMk/>
            <pc:sldMk cId="721266163" sldId="279"/>
            <ac:picMk id="3" creationId="{65DD4732-3978-3E9E-5FD2-D729232D854C}"/>
          </ac:picMkLst>
        </pc:picChg>
      </pc:sldChg>
      <pc:sldChg chg="addSp modSp new mod">
        <pc:chgData name="Lakshmi Aachalkar" userId="2845ad67e40629c0" providerId="LiveId" clId="{05E0587E-F5FE-4156-BC29-E8639F52FED1}" dt="2024-12-09T05:58:52.320" v="150" actId="14100"/>
        <pc:sldMkLst>
          <pc:docMk/>
          <pc:sldMk cId="1550047233" sldId="280"/>
        </pc:sldMkLst>
        <pc:picChg chg="add mod">
          <ac:chgData name="Lakshmi Aachalkar" userId="2845ad67e40629c0" providerId="LiveId" clId="{05E0587E-F5FE-4156-BC29-E8639F52FED1}" dt="2024-12-09T05:58:52.320" v="150" actId="14100"/>
          <ac:picMkLst>
            <pc:docMk/>
            <pc:sldMk cId="1550047233" sldId="280"/>
            <ac:picMk id="3" creationId="{811A3F4F-376B-D2F0-E58F-935DFF239D86}"/>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FB95934C-A320-454E-865D-B5017CC2055F}" type="datetimeFigureOut">
              <a:rPr lang="en-IN" smtClean="0"/>
              <a:t>09-12-2024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FD708274-BA3E-4999-A470-3C1908B150DF}" type="slidenum">
              <a:rPr lang="en-IN" smtClean="0"/>
              <a:t>‹#›</a:t>
            </a:fld>
            <a:endParaRPr lang="en-IN"/>
          </a:p>
        </p:txBody>
      </p:sp>
    </p:spTree>
    <p:extLst>
      <p:ext uri="{BB962C8B-B14F-4D97-AF65-F5344CB8AC3E}">
        <p14:creationId xmlns:p14="http://schemas.microsoft.com/office/powerpoint/2010/main" val="2930963653"/>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B95934C-A320-454E-865D-B5017CC2055F}" type="datetimeFigureOut">
              <a:rPr lang="en-IN" smtClean="0"/>
              <a:t>09-12-2024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FD708274-BA3E-4999-A470-3C1908B150DF}" type="slidenum">
              <a:rPr lang="en-IN" smtClean="0"/>
              <a:t>‹#›</a:t>
            </a:fld>
            <a:endParaRPr lang="en-IN"/>
          </a:p>
        </p:txBody>
      </p:sp>
    </p:spTree>
    <p:extLst>
      <p:ext uri="{BB962C8B-B14F-4D97-AF65-F5344CB8AC3E}">
        <p14:creationId xmlns:p14="http://schemas.microsoft.com/office/powerpoint/2010/main" val="81440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p:cNvSpPr>
            <a:spLocks noGrp="1"/>
          </p:cNvSpPr>
          <p:nvPr>
            <p:ph type="dt" sz="half" idx="10"/>
          </p:nvPr>
        </p:nvSpPr>
        <p:spPr/>
        <p:txBody>
          <a:bodyPr/>
          <a:lstStyle/>
          <a:p>
            <a:fld id="{FB95934C-A320-454E-865D-B5017CC2055F}" type="datetimeFigureOut">
              <a:rPr lang="en-IN" smtClean="0"/>
              <a:t>09-12-2024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FD708274-BA3E-4999-A470-3C1908B150DF}" type="slidenum">
              <a:rPr lang="en-IN" smtClean="0"/>
              <a:t>‹#›</a:t>
            </a:fld>
            <a:endParaRPr lang="en-IN"/>
          </a:p>
        </p:txBody>
      </p:sp>
    </p:spTree>
    <p:extLst>
      <p:ext uri="{BB962C8B-B14F-4D97-AF65-F5344CB8AC3E}">
        <p14:creationId xmlns:p14="http://schemas.microsoft.com/office/powerpoint/2010/main" val="2724189130"/>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FB95934C-A320-454E-865D-B5017CC2055F}" type="datetimeFigureOut">
              <a:rPr lang="en-IN" smtClean="0"/>
              <a:t>09-12-2024</a:t>
            </a:fld>
            <a:endParaRPr lang="en-IN"/>
          </a:p>
        </p:txBody>
      </p:sp>
      <p:sp>
        <p:nvSpPr>
          <p:cNvPr id="9" name="Footer Placeholder 8"/>
          <p:cNvSpPr>
            <a:spLocks noGrp="1"/>
          </p:cNvSpPr>
          <p:nvPr>
            <p:ph type="ftr" sz="quarter" idx="11"/>
          </p:nvPr>
        </p:nvSpPr>
        <p:spPr/>
        <p:txBody>
          <a:bodyPr/>
          <a:lstStyle/>
          <a:p>
            <a:endParaRPr lang="en-IN"/>
          </a:p>
        </p:txBody>
      </p:sp>
      <p:sp>
        <p:nvSpPr>
          <p:cNvPr id="10" name="Slide Number Placeholder 9"/>
          <p:cNvSpPr>
            <a:spLocks noGrp="1"/>
          </p:cNvSpPr>
          <p:nvPr>
            <p:ph type="sldNum" sz="quarter" idx="12"/>
          </p:nvPr>
        </p:nvSpPr>
        <p:spPr/>
        <p:txBody>
          <a:bodyPr/>
          <a:lstStyle/>
          <a:p>
            <a:fld id="{FD708274-BA3E-4999-A470-3C1908B150DF}" type="slidenum">
              <a:rPr lang="en-IN" smtClean="0"/>
              <a:t>‹#›</a:t>
            </a:fld>
            <a:endParaRPr lang="en-IN"/>
          </a:p>
        </p:txBody>
      </p:sp>
    </p:spTree>
    <p:extLst>
      <p:ext uri="{BB962C8B-B14F-4D97-AF65-F5344CB8AC3E}">
        <p14:creationId xmlns:p14="http://schemas.microsoft.com/office/powerpoint/2010/main" val="36978882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FB95934C-A320-454E-865D-B5017CC2055F}" type="datetimeFigureOut">
              <a:rPr lang="en-IN" smtClean="0"/>
              <a:t>09-12-2024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FD708274-BA3E-4999-A470-3C1908B150DF}" type="slidenum">
              <a:rPr lang="en-IN" smtClean="0"/>
              <a:t>‹#›</a:t>
            </a:fld>
            <a:endParaRPr lang="en-IN"/>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9906312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B95934C-A320-454E-865D-B5017CC2055F}" type="datetimeFigureOut">
              <a:rPr lang="en-IN" smtClean="0"/>
              <a:t>09-12-2024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FD708274-BA3E-4999-A470-3C1908B150DF}" type="slidenum">
              <a:rPr lang="en-IN" smtClean="0"/>
              <a:t>‹#›</a:t>
            </a:fld>
            <a:endParaRPr lang="en-IN"/>
          </a:p>
        </p:txBody>
      </p:sp>
    </p:spTree>
    <p:extLst>
      <p:ext uri="{BB962C8B-B14F-4D97-AF65-F5344CB8AC3E}">
        <p14:creationId xmlns:p14="http://schemas.microsoft.com/office/powerpoint/2010/main" val="23985267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95934C-A320-454E-865D-B5017CC2055F}" type="datetimeFigureOut">
              <a:rPr lang="en-IN" smtClean="0"/>
              <a:t>09-12-2024</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FD708274-BA3E-4999-A470-3C1908B150DF}" type="slidenum">
              <a:rPr lang="en-IN" smtClean="0"/>
              <a:t>‹#›</a:t>
            </a:fld>
            <a:endParaRPr lang="en-IN"/>
          </a:p>
        </p:txBody>
      </p:sp>
    </p:spTree>
    <p:extLst>
      <p:ext uri="{BB962C8B-B14F-4D97-AF65-F5344CB8AC3E}">
        <p14:creationId xmlns:p14="http://schemas.microsoft.com/office/powerpoint/2010/main" val="27136869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p:cNvSpPr>
            <a:spLocks noGrp="1"/>
          </p:cNvSpPr>
          <p:nvPr>
            <p:ph type="dt" sz="half" idx="10"/>
          </p:nvPr>
        </p:nvSpPr>
        <p:spPr/>
        <p:txBody>
          <a:bodyPr/>
          <a:lstStyle/>
          <a:p>
            <a:fld id="{FB95934C-A320-454E-865D-B5017CC2055F}" type="datetimeFigureOut">
              <a:rPr lang="en-IN" smtClean="0"/>
              <a:t>09-12-2024</a:t>
            </a:fld>
            <a:endParaRPr lang="en-IN"/>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IN"/>
          </a:p>
        </p:txBody>
      </p:sp>
      <p:sp>
        <p:nvSpPr>
          <p:cNvPr id="11" name="Slide Number Placeholder 10"/>
          <p:cNvSpPr>
            <a:spLocks noGrp="1"/>
          </p:cNvSpPr>
          <p:nvPr>
            <p:ph type="sldNum" sz="quarter" idx="12"/>
          </p:nvPr>
        </p:nvSpPr>
        <p:spPr/>
        <p:txBody>
          <a:bodyPr/>
          <a:lstStyle/>
          <a:p>
            <a:fld id="{FD708274-BA3E-4999-A470-3C1908B150DF}" type="slidenum">
              <a:rPr lang="en-IN" smtClean="0"/>
              <a:t>‹#›</a:t>
            </a:fld>
            <a:endParaRPr lang="en-IN"/>
          </a:p>
        </p:txBody>
      </p:sp>
    </p:spTree>
    <p:extLst>
      <p:ext uri="{BB962C8B-B14F-4D97-AF65-F5344CB8AC3E}">
        <p14:creationId xmlns:p14="http://schemas.microsoft.com/office/powerpoint/2010/main" val="9393769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FB95934C-A320-454E-865D-B5017CC2055F}" type="datetimeFigureOut">
              <a:rPr lang="en-IN" smtClean="0"/>
              <a:t>09-12-2024</a:t>
            </a:fld>
            <a:endParaRPr lang="en-IN"/>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0" name="Slide Number Placeholder 9"/>
          <p:cNvSpPr>
            <a:spLocks noGrp="1"/>
          </p:cNvSpPr>
          <p:nvPr>
            <p:ph type="sldNum" sz="quarter" idx="12"/>
          </p:nvPr>
        </p:nvSpPr>
        <p:spPr/>
        <p:txBody>
          <a:bodyPr/>
          <a:lstStyle/>
          <a:p>
            <a:fld id="{FD708274-BA3E-4999-A470-3C1908B150DF}" type="slidenum">
              <a:rPr lang="en-IN" smtClean="0"/>
              <a:t>‹#›</a:t>
            </a:fld>
            <a:endParaRPr lang="en-IN"/>
          </a:p>
        </p:txBody>
      </p:sp>
    </p:spTree>
    <p:extLst>
      <p:ext uri="{BB962C8B-B14F-4D97-AF65-F5344CB8AC3E}">
        <p14:creationId xmlns:p14="http://schemas.microsoft.com/office/powerpoint/2010/main" val="35168330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B95934C-A320-454E-865D-B5017CC2055F}" type="datetimeFigureOut">
              <a:rPr lang="en-IN" smtClean="0"/>
              <a:t>09-12-2024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D708274-BA3E-4999-A470-3C1908B150DF}" type="slidenum">
              <a:rPr lang="en-IN" smtClean="0"/>
              <a:t>‹#›</a:t>
            </a:fld>
            <a:endParaRPr lang="en-IN"/>
          </a:p>
        </p:txBody>
      </p:sp>
    </p:spTree>
    <p:extLst>
      <p:ext uri="{BB962C8B-B14F-4D97-AF65-F5344CB8AC3E}">
        <p14:creationId xmlns:p14="http://schemas.microsoft.com/office/powerpoint/2010/main" val="15216233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B95934C-A320-454E-865D-B5017CC2055F}" type="datetimeFigureOut">
              <a:rPr lang="en-IN" smtClean="0"/>
              <a:t>09-12-2024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D708274-BA3E-4999-A470-3C1908B150DF}" type="slidenum">
              <a:rPr lang="en-IN" smtClean="0"/>
              <a:t>‹#›</a:t>
            </a:fld>
            <a:endParaRPr lang="en-IN"/>
          </a:p>
        </p:txBody>
      </p:sp>
    </p:spTree>
    <p:extLst>
      <p:ext uri="{BB962C8B-B14F-4D97-AF65-F5344CB8AC3E}">
        <p14:creationId xmlns:p14="http://schemas.microsoft.com/office/powerpoint/2010/main" val="3059083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FB95934C-A320-454E-865D-B5017CC2055F}" type="datetimeFigureOut">
              <a:rPr lang="en-IN" smtClean="0"/>
              <a:t>09-12-2024</a:t>
            </a:fld>
            <a:endParaRPr lang="en-IN"/>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IN"/>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FD708274-BA3E-4999-A470-3C1908B150DF}" type="slidenum">
              <a:rPr lang="en-IN" smtClean="0"/>
              <a:t>‹#›</a:t>
            </a:fld>
            <a:endParaRPr lang="en-IN"/>
          </a:p>
        </p:txBody>
      </p:sp>
    </p:spTree>
    <p:extLst>
      <p:ext uri="{BB962C8B-B14F-4D97-AF65-F5344CB8AC3E}">
        <p14:creationId xmlns:p14="http://schemas.microsoft.com/office/powerpoint/2010/main" val="1358230017"/>
      </p:ext>
    </p:extLst>
  </p:cSld>
  <p:clrMap bg1="lt1" tx1="dk1" bg2="lt2" tx2="dk2" accent1="accent1" accent2="accent2" accent3="accent3" accent4="accent4" accent5="accent5" accent6="accent6" hlink="hlink" folHlink="folHlink"/>
  <p:sldLayoutIdLst>
    <p:sldLayoutId id="2147484125" r:id="rId1"/>
    <p:sldLayoutId id="2147484126" r:id="rId2"/>
    <p:sldLayoutId id="2147484127" r:id="rId3"/>
    <p:sldLayoutId id="2147484128" r:id="rId4"/>
    <p:sldLayoutId id="2147484129" r:id="rId5"/>
    <p:sldLayoutId id="2147484130" r:id="rId6"/>
    <p:sldLayoutId id="2147484131" r:id="rId7"/>
    <p:sldLayoutId id="2147484132" r:id="rId8"/>
    <p:sldLayoutId id="2147484133" r:id="rId9"/>
    <p:sldLayoutId id="2147484134" r:id="rId10"/>
    <p:sldLayoutId id="2147484135" r:id="rId11"/>
  </p:sldLayoutIdLst>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FDD333F0-FA46-94F0-283E-2F2C0E8E28D7}"/>
              </a:ext>
            </a:extLst>
          </p:cNvPr>
          <p:cNvSpPr>
            <a:spLocks noGrp="1"/>
          </p:cNvSpPr>
          <p:nvPr>
            <p:ph type="ctrTitle"/>
          </p:nvPr>
        </p:nvSpPr>
        <p:spPr>
          <a:xfrm>
            <a:off x="1524000" y="835742"/>
            <a:ext cx="9144000" cy="3401961"/>
          </a:xfrm>
        </p:spPr>
        <p:txBody>
          <a:bodyPr>
            <a:normAutofit fontScale="90000"/>
          </a:bodyPr>
          <a:lstStyle/>
          <a:p>
            <a:pPr>
              <a:lnSpc>
                <a:spcPct val="107000"/>
              </a:lnSpc>
              <a:spcAft>
                <a:spcPts val="800"/>
              </a:spcAft>
            </a:pPr>
            <a:br>
              <a:rPr lang="en-US" sz="1800" b="1" kern="100" dirty="0">
                <a:effectLst/>
                <a:latin typeface="Calibri" panose="020F0502020204030204" pitchFamily="34" charset="0"/>
                <a:ea typeface="Calibri" panose="020F0502020204030204" pitchFamily="34" charset="0"/>
                <a:cs typeface="Times New Roman" panose="02020603050405020304" pitchFamily="18" charset="0"/>
              </a:rPr>
            </a:br>
            <a:br>
              <a:rPr lang="en-US" sz="1800" b="1" kern="100" dirty="0">
                <a:effectLst/>
                <a:latin typeface="Calibri" panose="020F0502020204030204" pitchFamily="34" charset="0"/>
                <a:ea typeface="Calibri" panose="020F0502020204030204" pitchFamily="34" charset="0"/>
                <a:cs typeface="Times New Roman" panose="02020603050405020304" pitchFamily="18" charset="0"/>
              </a:rPr>
            </a:br>
            <a:br>
              <a:rPr lang="en-US" sz="1800" b="1" kern="100" dirty="0">
                <a:effectLst/>
                <a:latin typeface="Calibri" panose="020F0502020204030204" pitchFamily="34" charset="0"/>
                <a:ea typeface="Calibri" panose="020F0502020204030204" pitchFamily="34" charset="0"/>
                <a:cs typeface="Times New Roman" panose="02020603050405020304" pitchFamily="18" charset="0"/>
              </a:rPr>
            </a:br>
            <a:br>
              <a:rPr lang="en-US" sz="1800" b="1" kern="100" dirty="0">
                <a:effectLst/>
                <a:latin typeface="Calibri" panose="020F0502020204030204" pitchFamily="34" charset="0"/>
                <a:ea typeface="Calibri" panose="020F0502020204030204" pitchFamily="34" charset="0"/>
                <a:cs typeface="Times New Roman" panose="02020603050405020304" pitchFamily="18" charset="0"/>
              </a:rPr>
            </a:br>
            <a:br>
              <a:rPr lang="en-US" sz="1800" b="1" kern="100" dirty="0">
                <a:effectLst/>
                <a:latin typeface="Calibri" panose="020F0502020204030204" pitchFamily="34" charset="0"/>
                <a:ea typeface="Calibri" panose="020F0502020204030204" pitchFamily="34" charset="0"/>
                <a:cs typeface="Times New Roman" panose="02020603050405020304" pitchFamily="18" charset="0"/>
              </a:rPr>
            </a:br>
            <a:br>
              <a:rPr lang="en-US" sz="1800" b="1" kern="100" dirty="0">
                <a:effectLst/>
                <a:latin typeface="Calibri" panose="020F0502020204030204" pitchFamily="34" charset="0"/>
                <a:ea typeface="Calibri" panose="020F0502020204030204" pitchFamily="34" charset="0"/>
                <a:cs typeface="Times New Roman" panose="02020603050405020304" pitchFamily="18" charset="0"/>
              </a:rPr>
            </a:br>
            <a:r>
              <a:rPr lang="en-US" sz="1800" b="1" kern="100" dirty="0">
                <a:effectLst/>
                <a:latin typeface="Times New Roman" panose="02020603050405020304" pitchFamily="18" charset="0"/>
                <a:ea typeface="Calibri" panose="020F0502020204030204" pitchFamily="34" charset="0"/>
                <a:cs typeface="Times New Roman" panose="02020603050405020304" pitchFamily="18" charset="0"/>
              </a:rPr>
              <a:t>MODULE – 3</a:t>
            </a:r>
            <a:br>
              <a:rPr lang="en-IN" sz="1800" kern="100" dirty="0">
                <a:effectLst/>
                <a:latin typeface="Times New Roman" panose="02020603050405020304" pitchFamily="18" charset="0"/>
                <a:ea typeface="Calibri" panose="020F0502020204030204" pitchFamily="34" charset="0"/>
                <a:cs typeface="Times New Roman" panose="02020603050405020304" pitchFamily="18" charset="0"/>
              </a:rPr>
            </a:br>
            <a:r>
              <a:rPr lang="en-US" sz="1800" b="1" kern="100" dirty="0">
                <a:effectLst/>
                <a:latin typeface="Times New Roman" panose="02020603050405020304" pitchFamily="18" charset="0"/>
                <a:ea typeface="Calibri" panose="020F0502020204030204" pitchFamily="34" charset="0"/>
                <a:cs typeface="Times New Roman" panose="02020603050405020304" pitchFamily="18" charset="0"/>
              </a:rPr>
              <a:t>FINANCIAL ACCOUNTING PROCESS: Journalizing transactions: Journals, Rules of Debit and Credit, Compound Journal Entry, Opening Entry. Ledger posting and trial balance: Ledger, Posting, Relationship between journal and ledger, Rules regarding posting, Trial Balance.</a:t>
            </a:r>
            <a:br>
              <a:rPr lang="en-IN" sz="1800" kern="100" dirty="0">
                <a:effectLst/>
                <a:latin typeface="Times New Roman" panose="02020603050405020304" pitchFamily="18" charset="0"/>
                <a:ea typeface="Calibri" panose="020F0502020204030204" pitchFamily="34" charset="0"/>
                <a:cs typeface="Times New Roman" panose="02020603050405020304" pitchFamily="18" charset="0"/>
              </a:rPr>
            </a:b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668625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36FA0F7-4D2B-624E-9BE7-5F6AC5DBA579}"/>
              </a:ext>
            </a:extLst>
          </p:cNvPr>
          <p:cNvPicPr>
            <a:picLocks noChangeAspect="1"/>
          </p:cNvPicPr>
          <p:nvPr/>
        </p:nvPicPr>
        <p:blipFill>
          <a:blip r:embed="rId2"/>
          <a:stretch>
            <a:fillRect/>
          </a:stretch>
        </p:blipFill>
        <p:spPr>
          <a:xfrm>
            <a:off x="894735" y="491613"/>
            <a:ext cx="10451691" cy="5879690"/>
          </a:xfrm>
          <a:prstGeom prst="rect">
            <a:avLst/>
          </a:prstGeom>
        </p:spPr>
      </p:pic>
    </p:spTree>
    <p:extLst>
      <p:ext uri="{BB962C8B-B14F-4D97-AF65-F5344CB8AC3E}">
        <p14:creationId xmlns:p14="http://schemas.microsoft.com/office/powerpoint/2010/main" val="20390996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DB75F83-EEA6-9EEB-774B-0395C6AB6EDA}"/>
              </a:ext>
            </a:extLst>
          </p:cNvPr>
          <p:cNvPicPr>
            <a:picLocks noChangeAspect="1"/>
          </p:cNvPicPr>
          <p:nvPr/>
        </p:nvPicPr>
        <p:blipFill>
          <a:blip r:embed="rId2"/>
          <a:stretch>
            <a:fillRect/>
          </a:stretch>
        </p:blipFill>
        <p:spPr>
          <a:xfrm>
            <a:off x="599767" y="471948"/>
            <a:ext cx="11031793" cy="5919020"/>
          </a:xfrm>
          <a:prstGeom prst="rect">
            <a:avLst/>
          </a:prstGeom>
        </p:spPr>
      </p:pic>
    </p:spTree>
    <p:extLst>
      <p:ext uri="{BB962C8B-B14F-4D97-AF65-F5344CB8AC3E}">
        <p14:creationId xmlns:p14="http://schemas.microsoft.com/office/powerpoint/2010/main" val="39826506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25AA973-653C-D668-A45C-48ADB5E8B46C}"/>
              </a:ext>
            </a:extLst>
          </p:cNvPr>
          <p:cNvPicPr>
            <a:picLocks noChangeAspect="1"/>
          </p:cNvPicPr>
          <p:nvPr/>
        </p:nvPicPr>
        <p:blipFill>
          <a:blip r:embed="rId2"/>
          <a:stretch>
            <a:fillRect/>
          </a:stretch>
        </p:blipFill>
        <p:spPr>
          <a:xfrm>
            <a:off x="521110" y="363794"/>
            <a:ext cx="11002295" cy="5968180"/>
          </a:xfrm>
          <a:prstGeom prst="rect">
            <a:avLst/>
          </a:prstGeom>
        </p:spPr>
      </p:pic>
    </p:spTree>
    <p:extLst>
      <p:ext uri="{BB962C8B-B14F-4D97-AF65-F5344CB8AC3E}">
        <p14:creationId xmlns:p14="http://schemas.microsoft.com/office/powerpoint/2010/main" val="37976674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CD6955F-4736-D475-CF38-32E5B18B0C50}"/>
              </a:ext>
            </a:extLst>
          </p:cNvPr>
          <p:cNvPicPr>
            <a:picLocks noChangeAspect="1"/>
          </p:cNvPicPr>
          <p:nvPr/>
        </p:nvPicPr>
        <p:blipFill>
          <a:blip r:embed="rId2"/>
          <a:stretch>
            <a:fillRect/>
          </a:stretch>
        </p:blipFill>
        <p:spPr>
          <a:xfrm>
            <a:off x="589935" y="462116"/>
            <a:ext cx="10844981" cy="5840361"/>
          </a:xfrm>
          <a:prstGeom prst="rect">
            <a:avLst/>
          </a:prstGeom>
        </p:spPr>
      </p:pic>
    </p:spTree>
    <p:extLst>
      <p:ext uri="{BB962C8B-B14F-4D97-AF65-F5344CB8AC3E}">
        <p14:creationId xmlns:p14="http://schemas.microsoft.com/office/powerpoint/2010/main" val="9909594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0BFB49A-8412-8EA9-E26D-61FECC950FBE}"/>
              </a:ext>
            </a:extLst>
          </p:cNvPr>
          <p:cNvPicPr>
            <a:picLocks noChangeAspect="1"/>
          </p:cNvPicPr>
          <p:nvPr/>
        </p:nvPicPr>
        <p:blipFill>
          <a:blip r:embed="rId2"/>
          <a:stretch>
            <a:fillRect/>
          </a:stretch>
        </p:blipFill>
        <p:spPr>
          <a:xfrm>
            <a:off x="668594" y="521110"/>
            <a:ext cx="10687664" cy="5643716"/>
          </a:xfrm>
          <a:prstGeom prst="rect">
            <a:avLst/>
          </a:prstGeom>
        </p:spPr>
      </p:pic>
    </p:spTree>
    <p:extLst>
      <p:ext uri="{BB962C8B-B14F-4D97-AF65-F5344CB8AC3E}">
        <p14:creationId xmlns:p14="http://schemas.microsoft.com/office/powerpoint/2010/main" val="42162696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081F844-BF79-60AF-22B3-234EB09C8C85}"/>
              </a:ext>
            </a:extLst>
          </p:cNvPr>
          <p:cNvPicPr>
            <a:picLocks noChangeAspect="1"/>
          </p:cNvPicPr>
          <p:nvPr/>
        </p:nvPicPr>
        <p:blipFill>
          <a:blip r:embed="rId2"/>
          <a:stretch>
            <a:fillRect/>
          </a:stretch>
        </p:blipFill>
        <p:spPr>
          <a:xfrm>
            <a:off x="648929" y="481781"/>
            <a:ext cx="10884310" cy="5919019"/>
          </a:xfrm>
          <a:prstGeom prst="rect">
            <a:avLst/>
          </a:prstGeom>
        </p:spPr>
      </p:pic>
    </p:spTree>
    <p:extLst>
      <p:ext uri="{BB962C8B-B14F-4D97-AF65-F5344CB8AC3E}">
        <p14:creationId xmlns:p14="http://schemas.microsoft.com/office/powerpoint/2010/main" val="27763065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57CF5EC-ACDC-2F54-7D7C-23789F6663AE}"/>
              </a:ext>
            </a:extLst>
          </p:cNvPr>
          <p:cNvPicPr>
            <a:picLocks noChangeAspect="1"/>
          </p:cNvPicPr>
          <p:nvPr/>
        </p:nvPicPr>
        <p:blipFill>
          <a:blip r:embed="rId2"/>
          <a:stretch>
            <a:fillRect/>
          </a:stretch>
        </p:blipFill>
        <p:spPr>
          <a:xfrm>
            <a:off x="678426" y="530942"/>
            <a:ext cx="10962967" cy="5692877"/>
          </a:xfrm>
          <a:prstGeom prst="rect">
            <a:avLst/>
          </a:prstGeom>
        </p:spPr>
      </p:pic>
    </p:spTree>
    <p:extLst>
      <p:ext uri="{BB962C8B-B14F-4D97-AF65-F5344CB8AC3E}">
        <p14:creationId xmlns:p14="http://schemas.microsoft.com/office/powerpoint/2010/main" val="33843210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2654C33-B7B6-D48E-6704-3E12647C4BB6}"/>
              </a:ext>
            </a:extLst>
          </p:cNvPr>
          <p:cNvPicPr>
            <a:picLocks noChangeAspect="1"/>
          </p:cNvPicPr>
          <p:nvPr/>
        </p:nvPicPr>
        <p:blipFill>
          <a:blip r:embed="rId2"/>
          <a:stretch>
            <a:fillRect/>
          </a:stretch>
        </p:blipFill>
        <p:spPr>
          <a:xfrm>
            <a:off x="580104" y="521110"/>
            <a:ext cx="10982632" cy="5781367"/>
          </a:xfrm>
          <a:prstGeom prst="rect">
            <a:avLst/>
          </a:prstGeom>
        </p:spPr>
      </p:pic>
    </p:spTree>
    <p:extLst>
      <p:ext uri="{BB962C8B-B14F-4D97-AF65-F5344CB8AC3E}">
        <p14:creationId xmlns:p14="http://schemas.microsoft.com/office/powerpoint/2010/main" val="19933347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FAB2664-F4D8-8BB5-A9B5-D09FB6D5B04F}"/>
              </a:ext>
            </a:extLst>
          </p:cNvPr>
          <p:cNvPicPr>
            <a:picLocks noChangeAspect="1"/>
          </p:cNvPicPr>
          <p:nvPr/>
        </p:nvPicPr>
        <p:blipFill>
          <a:blip r:embed="rId2"/>
          <a:stretch>
            <a:fillRect/>
          </a:stretch>
        </p:blipFill>
        <p:spPr>
          <a:xfrm>
            <a:off x="501445" y="373626"/>
            <a:ext cx="10982631" cy="5869858"/>
          </a:xfrm>
          <a:prstGeom prst="rect">
            <a:avLst/>
          </a:prstGeom>
        </p:spPr>
      </p:pic>
    </p:spTree>
    <p:extLst>
      <p:ext uri="{BB962C8B-B14F-4D97-AF65-F5344CB8AC3E}">
        <p14:creationId xmlns:p14="http://schemas.microsoft.com/office/powerpoint/2010/main" val="7681563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B349631-7FD4-353D-D242-340E88593B09}"/>
              </a:ext>
            </a:extLst>
          </p:cNvPr>
          <p:cNvPicPr>
            <a:picLocks noChangeAspect="1"/>
          </p:cNvPicPr>
          <p:nvPr/>
        </p:nvPicPr>
        <p:blipFill>
          <a:blip r:embed="rId2"/>
          <a:stretch>
            <a:fillRect/>
          </a:stretch>
        </p:blipFill>
        <p:spPr>
          <a:xfrm>
            <a:off x="481781" y="422787"/>
            <a:ext cx="11139948" cy="6007510"/>
          </a:xfrm>
          <a:prstGeom prst="rect">
            <a:avLst/>
          </a:prstGeom>
        </p:spPr>
      </p:pic>
    </p:spTree>
    <p:extLst>
      <p:ext uri="{BB962C8B-B14F-4D97-AF65-F5344CB8AC3E}">
        <p14:creationId xmlns:p14="http://schemas.microsoft.com/office/powerpoint/2010/main" val="16788738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F7BA805-4EDB-02C1-E58E-4E139E4CA420}"/>
              </a:ext>
            </a:extLst>
          </p:cNvPr>
          <p:cNvPicPr>
            <a:picLocks noChangeAspect="1"/>
          </p:cNvPicPr>
          <p:nvPr/>
        </p:nvPicPr>
        <p:blipFill>
          <a:blip r:embed="rId2"/>
          <a:stretch>
            <a:fillRect/>
          </a:stretch>
        </p:blipFill>
        <p:spPr>
          <a:xfrm>
            <a:off x="560439" y="480601"/>
            <a:ext cx="10864646" cy="5896798"/>
          </a:xfrm>
          <a:prstGeom prst="rect">
            <a:avLst/>
          </a:prstGeom>
        </p:spPr>
      </p:pic>
    </p:spTree>
    <p:extLst>
      <p:ext uri="{BB962C8B-B14F-4D97-AF65-F5344CB8AC3E}">
        <p14:creationId xmlns:p14="http://schemas.microsoft.com/office/powerpoint/2010/main" val="28299160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93C6F07-B194-8990-7D15-1AB1FBF03135}"/>
              </a:ext>
            </a:extLst>
          </p:cNvPr>
          <p:cNvPicPr>
            <a:picLocks noChangeAspect="1"/>
          </p:cNvPicPr>
          <p:nvPr/>
        </p:nvPicPr>
        <p:blipFill>
          <a:blip r:embed="rId2"/>
          <a:stretch>
            <a:fillRect/>
          </a:stretch>
        </p:blipFill>
        <p:spPr>
          <a:xfrm>
            <a:off x="540774" y="373627"/>
            <a:ext cx="10962968" cy="5978012"/>
          </a:xfrm>
          <a:prstGeom prst="rect">
            <a:avLst/>
          </a:prstGeom>
        </p:spPr>
      </p:pic>
    </p:spTree>
    <p:extLst>
      <p:ext uri="{BB962C8B-B14F-4D97-AF65-F5344CB8AC3E}">
        <p14:creationId xmlns:p14="http://schemas.microsoft.com/office/powerpoint/2010/main" val="16134585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F9A27AC-AAA0-5A11-EB02-BB1E11F023E0}"/>
              </a:ext>
            </a:extLst>
          </p:cNvPr>
          <p:cNvPicPr>
            <a:picLocks noChangeAspect="1"/>
          </p:cNvPicPr>
          <p:nvPr/>
        </p:nvPicPr>
        <p:blipFill>
          <a:blip r:embed="rId2"/>
          <a:stretch>
            <a:fillRect/>
          </a:stretch>
        </p:blipFill>
        <p:spPr>
          <a:xfrm>
            <a:off x="471948" y="471949"/>
            <a:ext cx="10854813" cy="1887792"/>
          </a:xfrm>
          <a:prstGeom prst="rect">
            <a:avLst/>
          </a:prstGeom>
        </p:spPr>
      </p:pic>
      <p:pic>
        <p:nvPicPr>
          <p:cNvPr id="5" name="Picture 4">
            <a:extLst>
              <a:ext uri="{FF2B5EF4-FFF2-40B4-BE49-F238E27FC236}">
                <a16:creationId xmlns:a16="http://schemas.microsoft.com/office/drawing/2014/main" id="{FAE7FFA3-5F54-D2B3-CBB5-5954AD73281A}"/>
              </a:ext>
            </a:extLst>
          </p:cNvPr>
          <p:cNvPicPr>
            <a:picLocks noChangeAspect="1"/>
          </p:cNvPicPr>
          <p:nvPr/>
        </p:nvPicPr>
        <p:blipFill>
          <a:blip r:embed="rId3"/>
          <a:stretch>
            <a:fillRect/>
          </a:stretch>
        </p:blipFill>
        <p:spPr>
          <a:xfrm>
            <a:off x="471948" y="2359741"/>
            <a:ext cx="10854813" cy="3923072"/>
          </a:xfrm>
          <a:prstGeom prst="rect">
            <a:avLst/>
          </a:prstGeom>
        </p:spPr>
      </p:pic>
    </p:spTree>
    <p:extLst>
      <p:ext uri="{BB962C8B-B14F-4D97-AF65-F5344CB8AC3E}">
        <p14:creationId xmlns:p14="http://schemas.microsoft.com/office/powerpoint/2010/main" val="42673818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8D43842-8DF2-FF41-97F1-CD555C2705C3}"/>
              </a:ext>
            </a:extLst>
          </p:cNvPr>
          <p:cNvPicPr>
            <a:picLocks noChangeAspect="1"/>
          </p:cNvPicPr>
          <p:nvPr/>
        </p:nvPicPr>
        <p:blipFill>
          <a:blip r:embed="rId2"/>
          <a:stretch>
            <a:fillRect/>
          </a:stretch>
        </p:blipFill>
        <p:spPr>
          <a:xfrm>
            <a:off x="393290" y="412956"/>
            <a:ext cx="11385755" cy="6223818"/>
          </a:xfrm>
          <a:prstGeom prst="rect">
            <a:avLst/>
          </a:prstGeom>
        </p:spPr>
      </p:pic>
    </p:spTree>
    <p:extLst>
      <p:ext uri="{BB962C8B-B14F-4D97-AF65-F5344CB8AC3E}">
        <p14:creationId xmlns:p14="http://schemas.microsoft.com/office/powerpoint/2010/main" val="24804037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B0820C8-0C8C-7744-2350-5B85BC0F8590}"/>
              </a:ext>
            </a:extLst>
          </p:cNvPr>
          <p:cNvPicPr>
            <a:picLocks noChangeAspect="1"/>
          </p:cNvPicPr>
          <p:nvPr/>
        </p:nvPicPr>
        <p:blipFill>
          <a:blip r:embed="rId2"/>
          <a:stretch>
            <a:fillRect/>
          </a:stretch>
        </p:blipFill>
        <p:spPr>
          <a:xfrm>
            <a:off x="521111" y="275303"/>
            <a:ext cx="11090786" cy="2526891"/>
          </a:xfrm>
          <a:prstGeom prst="rect">
            <a:avLst/>
          </a:prstGeom>
        </p:spPr>
      </p:pic>
      <p:pic>
        <p:nvPicPr>
          <p:cNvPr id="5" name="Picture 4">
            <a:extLst>
              <a:ext uri="{FF2B5EF4-FFF2-40B4-BE49-F238E27FC236}">
                <a16:creationId xmlns:a16="http://schemas.microsoft.com/office/drawing/2014/main" id="{1F2EE61E-0905-DBF8-8636-46D79B501431}"/>
              </a:ext>
            </a:extLst>
          </p:cNvPr>
          <p:cNvPicPr>
            <a:picLocks noChangeAspect="1"/>
          </p:cNvPicPr>
          <p:nvPr/>
        </p:nvPicPr>
        <p:blipFill>
          <a:blip r:embed="rId3"/>
          <a:stretch>
            <a:fillRect/>
          </a:stretch>
        </p:blipFill>
        <p:spPr>
          <a:xfrm>
            <a:off x="521111" y="2802194"/>
            <a:ext cx="11090786" cy="3529780"/>
          </a:xfrm>
          <a:prstGeom prst="rect">
            <a:avLst/>
          </a:prstGeom>
        </p:spPr>
      </p:pic>
    </p:spTree>
    <p:extLst>
      <p:ext uri="{BB962C8B-B14F-4D97-AF65-F5344CB8AC3E}">
        <p14:creationId xmlns:p14="http://schemas.microsoft.com/office/powerpoint/2010/main" val="13558534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1D9053C-7951-070F-A5D3-BBA5310CD9DC}"/>
              </a:ext>
            </a:extLst>
          </p:cNvPr>
          <p:cNvPicPr>
            <a:picLocks noChangeAspect="1"/>
          </p:cNvPicPr>
          <p:nvPr/>
        </p:nvPicPr>
        <p:blipFill>
          <a:blip r:embed="rId2"/>
          <a:stretch>
            <a:fillRect/>
          </a:stretch>
        </p:blipFill>
        <p:spPr>
          <a:xfrm>
            <a:off x="501446" y="255639"/>
            <a:ext cx="11326760" cy="2753031"/>
          </a:xfrm>
          <a:prstGeom prst="rect">
            <a:avLst/>
          </a:prstGeom>
        </p:spPr>
      </p:pic>
      <p:pic>
        <p:nvPicPr>
          <p:cNvPr id="5" name="Picture 4">
            <a:extLst>
              <a:ext uri="{FF2B5EF4-FFF2-40B4-BE49-F238E27FC236}">
                <a16:creationId xmlns:a16="http://schemas.microsoft.com/office/drawing/2014/main" id="{6DB06741-FC2B-6ADB-23F0-13B1C238D69C}"/>
              </a:ext>
            </a:extLst>
          </p:cNvPr>
          <p:cNvPicPr>
            <a:picLocks noChangeAspect="1"/>
          </p:cNvPicPr>
          <p:nvPr/>
        </p:nvPicPr>
        <p:blipFill>
          <a:blip r:embed="rId3"/>
          <a:stretch>
            <a:fillRect/>
          </a:stretch>
        </p:blipFill>
        <p:spPr>
          <a:xfrm>
            <a:off x="501446" y="2546109"/>
            <a:ext cx="11326759" cy="4056251"/>
          </a:xfrm>
          <a:prstGeom prst="rect">
            <a:avLst/>
          </a:prstGeom>
        </p:spPr>
      </p:pic>
    </p:spTree>
    <p:extLst>
      <p:ext uri="{BB962C8B-B14F-4D97-AF65-F5344CB8AC3E}">
        <p14:creationId xmlns:p14="http://schemas.microsoft.com/office/powerpoint/2010/main" val="10907463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42BB37A-F62C-B78B-E491-F23C48733299}"/>
              </a:ext>
            </a:extLst>
          </p:cNvPr>
          <p:cNvPicPr>
            <a:picLocks noChangeAspect="1"/>
          </p:cNvPicPr>
          <p:nvPr/>
        </p:nvPicPr>
        <p:blipFill>
          <a:blip r:embed="rId2"/>
          <a:stretch>
            <a:fillRect/>
          </a:stretch>
        </p:blipFill>
        <p:spPr>
          <a:xfrm>
            <a:off x="471948" y="324465"/>
            <a:ext cx="11051457" cy="6056670"/>
          </a:xfrm>
          <a:prstGeom prst="rect">
            <a:avLst/>
          </a:prstGeom>
        </p:spPr>
      </p:pic>
    </p:spTree>
    <p:extLst>
      <p:ext uri="{BB962C8B-B14F-4D97-AF65-F5344CB8AC3E}">
        <p14:creationId xmlns:p14="http://schemas.microsoft.com/office/powerpoint/2010/main" val="10991166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F57E93B-15D8-FDD1-D7C7-3DBDF79129EF}"/>
              </a:ext>
            </a:extLst>
          </p:cNvPr>
          <p:cNvPicPr>
            <a:picLocks noChangeAspect="1"/>
          </p:cNvPicPr>
          <p:nvPr/>
        </p:nvPicPr>
        <p:blipFill>
          <a:blip r:embed="rId2"/>
          <a:stretch>
            <a:fillRect/>
          </a:stretch>
        </p:blipFill>
        <p:spPr>
          <a:xfrm>
            <a:off x="422786" y="442452"/>
            <a:ext cx="11316930" cy="6095999"/>
          </a:xfrm>
          <a:prstGeom prst="rect">
            <a:avLst/>
          </a:prstGeom>
        </p:spPr>
      </p:pic>
    </p:spTree>
    <p:extLst>
      <p:ext uri="{BB962C8B-B14F-4D97-AF65-F5344CB8AC3E}">
        <p14:creationId xmlns:p14="http://schemas.microsoft.com/office/powerpoint/2010/main" val="32391349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DAEAFC3-77FE-B4B1-3AED-8E1531AFA98C}"/>
              </a:ext>
            </a:extLst>
          </p:cNvPr>
          <p:cNvPicPr>
            <a:picLocks noChangeAspect="1"/>
          </p:cNvPicPr>
          <p:nvPr/>
        </p:nvPicPr>
        <p:blipFill>
          <a:blip r:embed="rId2"/>
          <a:stretch>
            <a:fillRect/>
          </a:stretch>
        </p:blipFill>
        <p:spPr>
          <a:xfrm>
            <a:off x="294969" y="462117"/>
            <a:ext cx="11474244" cy="5987844"/>
          </a:xfrm>
          <a:prstGeom prst="rect">
            <a:avLst/>
          </a:prstGeom>
        </p:spPr>
      </p:pic>
    </p:spTree>
    <p:extLst>
      <p:ext uri="{BB962C8B-B14F-4D97-AF65-F5344CB8AC3E}">
        <p14:creationId xmlns:p14="http://schemas.microsoft.com/office/powerpoint/2010/main" val="27082876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AC6AF7C-1F78-0AA2-B2AE-ABAC4CD3F967}"/>
              </a:ext>
            </a:extLst>
          </p:cNvPr>
          <p:cNvPicPr>
            <a:picLocks noChangeAspect="1"/>
          </p:cNvPicPr>
          <p:nvPr/>
        </p:nvPicPr>
        <p:blipFill>
          <a:blip r:embed="rId2"/>
          <a:stretch>
            <a:fillRect/>
          </a:stretch>
        </p:blipFill>
        <p:spPr>
          <a:xfrm>
            <a:off x="311727" y="415636"/>
            <a:ext cx="11492346" cy="6026727"/>
          </a:xfrm>
          <a:prstGeom prst="rect">
            <a:avLst/>
          </a:prstGeom>
        </p:spPr>
      </p:pic>
    </p:spTree>
    <p:extLst>
      <p:ext uri="{BB962C8B-B14F-4D97-AF65-F5344CB8AC3E}">
        <p14:creationId xmlns:p14="http://schemas.microsoft.com/office/powerpoint/2010/main" val="12634040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94188BC-9B54-897F-7CEC-BCD59DC5A4C4}"/>
              </a:ext>
            </a:extLst>
          </p:cNvPr>
          <p:cNvSpPr txBox="1"/>
          <p:nvPr/>
        </p:nvSpPr>
        <p:spPr>
          <a:xfrm>
            <a:off x="259773" y="436418"/>
            <a:ext cx="10972799" cy="1483740"/>
          </a:xfrm>
          <a:prstGeom prst="rect">
            <a:avLst/>
          </a:prstGeom>
          <a:noFill/>
        </p:spPr>
        <p:txBody>
          <a:bodyPr wrap="square">
            <a:spAutoFit/>
          </a:bodyPr>
          <a:lstStyle/>
          <a:p>
            <a:pPr marL="0" marR="0" algn="just">
              <a:lnSpc>
                <a:spcPts val="2250"/>
              </a:lnSpc>
              <a:spcBef>
                <a:spcPts val="1200"/>
              </a:spcBef>
              <a:spcAft>
                <a:spcPts val="1200"/>
              </a:spcAft>
            </a:pPr>
            <a:r>
              <a:rPr lang="en-US" sz="1600" b="1" i="0" dirty="0">
                <a:solidFill>
                  <a:srgbClr val="B1160C"/>
                </a:solidFill>
                <a:effectLst/>
                <a:latin typeface="Times New Roman" panose="02020603050405020304" pitchFamily="18" charset="0"/>
                <a:cs typeface="Times New Roman" panose="02020603050405020304" pitchFamily="18" charset="0"/>
              </a:rPr>
              <a:t>Posting of compound journal entry</a:t>
            </a:r>
            <a:endParaRPr lang="en-US" sz="1600" b="0" i="0" dirty="0">
              <a:solidFill>
                <a:srgbClr val="282828"/>
              </a:solidFill>
              <a:effectLst/>
              <a:latin typeface="Times New Roman" panose="02020603050405020304" pitchFamily="18" charset="0"/>
              <a:cs typeface="Times New Roman" panose="02020603050405020304" pitchFamily="18" charset="0"/>
            </a:endParaRPr>
          </a:p>
          <a:p>
            <a:pPr marL="0" marR="0" algn="just">
              <a:lnSpc>
                <a:spcPts val="2100"/>
              </a:lnSpc>
              <a:spcBef>
                <a:spcPts val="1200"/>
              </a:spcBef>
              <a:spcAft>
                <a:spcPts val="1200"/>
              </a:spcAft>
            </a:pPr>
            <a:r>
              <a:rPr lang="en-US" sz="1600" b="0" i="0" dirty="0">
                <a:solidFill>
                  <a:srgbClr val="333333"/>
                </a:solidFill>
                <a:effectLst/>
                <a:latin typeface="Times New Roman" panose="02020603050405020304" pitchFamily="18" charset="0"/>
                <a:cs typeface="Times New Roman" panose="02020603050405020304" pitchFamily="18" charset="0"/>
              </a:rPr>
              <a:t>When a journal entry has more than one debit or more than one credit or both, it is called a compound entry. For items debited in the compound entry, entries are made on the debit side in the respective accounts with the respective amount debited. For items credited in the compound entry, entries are made on the credit side in the respective accounts with the respective amount credited. </a:t>
            </a:r>
          </a:p>
        </p:txBody>
      </p:sp>
      <p:sp>
        <p:nvSpPr>
          <p:cNvPr id="5" name="Rectangle 2">
            <a:extLst>
              <a:ext uri="{FF2B5EF4-FFF2-40B4-BE49-F238E27FC236}">
                <a16:creationId xmlns:a16="http://schemas.microsoft.com/office/drawing/2014/main" id="{F9BA9700-0514-A4BE-0974-C607574A71E1}"/>
              </a:ext>
            </a:extLst>
          </p:cNvPr>
          <p:cNvSpPr>
            <a:spLocks noChangeArrowheads="1"/>
          </p:cNvSpPr>
          <p:nvPr/>
        </p:nvSpPr>
        <p:spPr bwMode="auto">
          <a:xfrm>
            <a:off x="259773" y="3111174"/>
            <a:ext cx="11617036" cy="2062103"/>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rgbClr val="B1160C"/>
                </a:solidFill>
                <a:effectLst/>
                <a:latin typeface="Times New Roman" panose="02020603050405020304" pitchFamily="18" charset="0"/>
                <a:cs typeface="Times New Roman" panose="02020603050405020304" pitchFamily="18" charset="0"/>
              </a:rPr>
              <a:t>Balancing of ledger accounts</a:t>
            </a: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333333"/>
                </a:solidFill>
                <a:effectLst/>
                <a:latin typeface="Times New Roman" panose="02020603050405020304" pitchFamily="18" charset="0"/>
                <a:cs typeface="Times New Roman" panose="02020603050405020304" pitchFamily="18" charset="0"/>
              </a:rPr>
              <a:t>After posting the transactions, the business person is interested to know the position of various accounts. For this purpose, the accounts are balanced at the end of the accounting period or after a certain period to ascertain the net balance in each account. Balancing means that the debit side and credit side amounts are </a:t>
            </a:r>
            <a:r>
              <a:rPr kumimoji="0" lang="en-US" altLang="en-US" sz="1600" b="0" i="0" u="none" strike="noStrike" cap="none" normalizeH="0" baseline="0" dirty="0" err="1">
                <a:ln>
                  <a:noFill/>
                </a:ln>
                <a:solidFill>
                  <a:srgbClr val="333333"/>
                </a:solidFill>
                <a:effectLst/>
                <a:latin typeface="Times New Roman" panose="02020603050405020304" pitchFamily="18" charset="0"/>
                <a:cs typeface="Times New Roman" panose="02020603050405020304" pitchFamily="18" charset="0"/>
              </a:rPr>
              <a:t>totalled</a:t>
            </a:r>
            <a:r>
              <a:rPr kumimoji="0" lang="en-US" altLang="en-US" sz="1600" b="0" i="0" u="none" strike="noStrike" cap="none" normalizeH="0" baseline="0" dirty="0">
                <a:ln>
                  <a:noFill/>
                </a:ln>
                <a:solidFill>
                  <a:srgbClr val="333333"/>
                </a:solidFill>
                <a:effectLst/>
                <a:latin typeface="Times New Roman" panose="02020603050405020304" pitchFamily="18" charset="0"/>
                <a:cs typeface="Times New Roman" panose="02020603050405020304" pitchFamily="18" charset="0"/>
              </a:rPr>
              <a:t> and the difference between the total of the two sides is placed in the amount column as ‘Balance c/d’ on the side having lesser total, so that the total of both debit and credit columns are equal.</a:t>
            </a: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333333"/>
                </a:solidFill>
                <a:effectLst/>
                <a:latin typeface="Times New Roman" panose="02020603050405020304" pitchFamily="18" charset="0"/>
                <a:cs typeface="Times New Roman" panose="02020603050405020304" pitchFamily="18" charset="0"/>
              </a:rPr>
              <a:t>When the total of the debit side is more than the total of credit side the difference is debit balance and is placed on the credit side as ‘By Balance c/d’. If the credit side total is more than the total of debit side, the difference is credit balance and is placed on the debit side as ‘To Balance c/d’.</a:t>
            </a: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350047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02BF683-C8C4-5E4C-927B-DB1682DC4F6D}"/>
              </a:ext>
            </a:extLst>
          </p:cNvPr>
          <p:cNvPicPr>
            <a:picLocks noChangeAspect="1"/>
          </p:cNvPicPr>
          <p:nvPr/>
        </p:nvPicPr>
        <p:blipFill>
          <a:blip r:embed="rId2"/>
          <a:stretch>
            <a:fillRect/>
          </a:stretch>
        </p:blipFill>
        <p:spPr>
          <a:xfrm>
            <a:off x="363682" y="374073"/>
            <a:ext cx="11430000" cy="6016336"/>
          </a:xfrm>
          <a:prstGeom prst="rect">
            <a:avLst/>
          </a:prstGeom>
        </p:spPr>
      </p:pic>
    </p:spTree>
    <p:extLst>
      <p:ext uri="{BB962C8B-B14F-4D97-AF65-F5344CB8AC3E}">
        <p14:creationId xmlns:p14="http://schemas.microsoft.com/office/powerpoint/2010/main" val="12683988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5DD4732-3978-3E9E-5FD2-D729232D854C}"/>
              </a:ext>
            </a:extLst>
          </p:cNvPr>
          <p:cNvPicPr>
            <a:picLocks noChangeAspect="1"/>
          </p:cNvPicPr>
          <p:nvPr/>
        </p:nvPicPr>
        <p:blipFill>
          <a:blip r:embed="rId2"/>
          <a:stretch>
            <a:fillRect/>
          </a:stretch>
        </p:blipFill>
        <p:spPr>
          <a:xfrm>
            <a:off x="488373" y="342901"/>
            <a:ext cx="11294918" cy="6068290"/>
          </a:xfrm>
          <a:prstGeom prst="rect">
            <a:avLst/>
          </a:prstGeom>
        </p:spPr>
      </p:pic>
    </p:spTree>
    <p:extLst>
      <p:ext uri="{BB962C8B-B14F-4D97-AF65-F5344CB8AC3E}">
        <p14:creationId xmlns:p14="http://schemas.microsoft.com/office/powerpoint/2010/main" val="7212661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11A3F4F-376B-D2F0-E58F-935DFF239D86}"/>
              </a:ext>
            </a:extLst>
          </p:cNvPr>
          <p:cNvPicPr>
            <a:picLocks noChangeAspect="1"/>
          </p:cNvPicPr>
          <p:nvPr/>
        </p:nvPicPr>
        <p:blipFill>
          <a:blip r:embed="rId2"/>
          <a:stretch>
            <a:fillRect/>
          </a:stretch>
        </p:blipFill>
        <p:spPr>
          <a:xfrm>
            <a:off x="488373" y="363682"/>
            <a:ext cx="11139054" cy="6130636"/>
          </a:xfrm>
          <a:prstGeom prst="rect">
            <a:avLst/>
          </a:prstGeom>
        </p:spPr>
      </p:pic>
    </p:spTree>
    <p:extLst>
      <p:ext uri="{BB962C8B-B14F-4D97-AF65-F5344CB8AC3E}">
        <p14:creationId xmlns:p14="http://schemas.microsoft.com/office/powerpoint/2010/main" val="1550047233"/>
      </p:ext>
    </p:extLst>
  </p:cSld>
  <p:clrMapOvr>
    <a:masterClrMapping/>
  </p:clrMapOvr>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docProps/app.xml><?xml version="1.0" encoding="utf-8"?>
<Properties xmlns="http://schemas.openxmlformats.org/officeDocument/2006/extended-properties" xmlns:vt="http://schemas.openxmlformats.org/officeDocument/2006/docPropsVTypes">
  <Template>TM10001115[[fn=Parcel]]</Template>
  <TotalTime>49</TotalTime>
  <Words>310</Words>
  <Application>Microsoft Office PowerPoint</Application>
  <PresentationFormat>Widescreen</PresentationFormat>
  <Paragraphs>6</Paragraphs>
  <Slides>25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Arial</vt:lpstr>
      <vt:lpstr>Calibri</vt:lpstr>
      <vt:lpstr>Gill Sans MT</vt:lpstr>
      <vt:lpstr>Times New Roman</vt:lpstr>
      <vt:lpstr>Parcel</vt:lpstr>
      <vt:lpstr>      MODULE – 3 FINANCIAL ACCOUNTING PROCESS: Journalizing transactions: Journals, Rules of Debit and Credit, Compound Journal Entry, Opening Entry. Ledger posting and trial balance: Ledger, Posting, Relationship between journal and ledger, Rules regarding posting, Trial Balance.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lakshmimr0498@outlook.com</dc:creator>
  <cp:lastModifiedBy>Lakshmi Aachalkar</cp:lastModifiedBy>
  <cp:revision>1</cp:revision>
  <dcterms:created xsi:type="dcterms:W3CDTF">2024-11-29T09:29:09Z</dcterms:created>
  <dcterms:modified xsi:type="dcterms:W3CDTF">2024-12-09T05:58:58Z</dcterms:modified>
</cp:coreProperties>
</file>