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18FA7036-A45E-6138-AEB7-68AD6C07AD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455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176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985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08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610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190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136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DC074-E17F-624D-96B5-9B1366FDF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77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12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05BF9-7219-76FE-DEA9-598B931CC9B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0207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9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6A1043-CFBD-B369-38CD-6EE3EF6468CF}"/>
              </a:ext>
            </a:extLst>
          </p:cNvPr>
          <p:cNvSpPr txBox="1"/>
          <p:nvPr/>
        </p:nvSpPr>
        <p:spPr>
          <a:xfrm>
            <a:off x="3420788" y="3777786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INTRODUCTION TO ANGULAR JS</a:t>
            </a:r>
          </a:p>
        </p:txBody>
      </p:sp>
    </p:spTree>
    <p:extLst>
      <p:ext uri="{BB962C8B-B14F-4D97-AF65-F5344CB8AC3E}">
        <p14:creationId xmlns:p14="http://schemas.microsoft.com/office/powerpoint/2010/main" val="2455577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575C06-C740-6341-5199-BA7639224009}"/>
              </a:ext>
            </a:extLst>
          </p:cNvPr>
          <p:cNvSpPr txBox="1"/>
          <p:nvPr/>
        </p:nvSpPr>
        <p:spPr>
          <a:xfrm>
            <a:off x="1346182" y="985427"/>
            <a:ext cx="885970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AngularJS Modules</a:t>
            </a: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Containers for application parts (controllers, directives, etc.). 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Help organize code. 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Syntax: </a:t>
            </a:r>
            <a:r>
              <a:rPr lang="en-IN" dirty="0" err="1">
                <a:latin typeface="Cambria" panose="02040503050406030204" pitchFamily="18" charset="0"/>
                <a:ea typeface="Cambria" panose="02040503050406030204" pitchFamily="18" charset="0"/>
              </a:rPr>
              <a:t>angular.module</a:t>
            </a: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('</a:t>
            </a:r>
            <a:r>
              <a:rPr lang="en-IN" dirty="0" err="1">
                <a:latin typeface="Cambria" panose="02040503050406030204" pitchFamily="18" charset="0"/>
                <a:ea typeface="Cambria" panose="02040503050406030204" pitchFamily="18" charset="0"/>
              </a:rPr>
              <a:t>moduleName</a:t>
            </a: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', [dependencies]).   </a:t>
            </a: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AngularJS Model and Data Binding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Model: Represents application data and state. 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Uses $scope to connect controller and view. 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Data Binding: Synchronization between model and view. 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Two-way Data Binding: Changes in the view update the model and vice versa.   </a:t>
            </a:r>
          </a:p>
          <a:p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Example: 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ng-model="name" binds input to $scope.name.   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{{ name }} displays the updated value.   </a:t>
            </a:r>
          </a:p>
          <a:p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7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8DE90C-01DF-D2F0-A29E-2893DF2DB981}"/>
              </a:ext>
            </a:extLst>
          </p:cNvPr>
          <p:cNvSpPr txBox="1"/>
          <p:nvPr/>
        </p:nvSpPr>
        <p:spPr>
          <a:xfrm>
            <a:off x="1189703" y="1123025"/>
            <a:ext cx="10107561" cy="2776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dirty="0"/>
              <a:t>Introduction to AngularJS</a:t>
            </a:r>
          </a:p>
          <a:p>
            <a:pPr>
              <a:lnSpc>
                <a:spcPct val="200000"/>
              </a:lnSpc>
            </a:pPr>
            <a:r>
              <a:rPr lang="en-IN" dirty="0"/>
              <a:t>What is AngularJS?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 JavaScript framework by Google for building dynamic, single-page web applications (SPAs).  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Extends HTML to create more interactive and responsive web applications. </a:t>
            </a:r>
          </a:p>
          <a:p>
            <a:pPr>
              <a:lnSpc>
                <a:spcPct val="200000"/>
              </a:lnSpc>
            </a:pPr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8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3E42114-3C16-23BF-E9D5-3B494C7F2C0C}"/>
              </a:ext>
            </a:extLst>
          </p:cNvPr>
          <p:cNvSpPr txBox="1"/>
          <p:nvPr/>
        </p:nvSpPr>
        <p:spPr>
          <a:xfrm>
            <a:off x="1288025" y="1671484"/>
            <a:ext cx="9635613" cy="333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Data-binding: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Automatic synchronization between model and view.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Scope: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Acts as a bridge between controller and view.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Controller: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JavaScript functions for a specific scope.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Services: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Built-in services like $http for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XMLHttpRequests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(singletons).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Directives: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Extend HTML (e.g.,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ngBind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ngModel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).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Dependency Injection: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Built-in system to create, understand, and test applications </a:t>
            </a:r>
          </a:p>
        </p:txBody>
      </p:sp>
    </p:spTree>
    <p:extLst>
      <p:ext uri="{BB962C8B-B14F-4D97-AF65-F5344CB8AC3E}">
        <p14:creationId xmlns:p14="http://schemas.microsoft.com/office/powerpoint/2010/main" val="2504864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6E8EFD-C373-31CC-64DA-69079FD597CB}"/>
              </a:ext>
            </a:extLst>
          </p:cNvPr>
          <p:cNvSpPr txBox="1"/>
          <p:nvPr/>
        </p:nvSpPr>
        <p:spPr>
          <a:xfrm>
            <a:off x="1396180" y="1291356"/>
            <a:ext cx="9606115" cy="1668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in JavaScript: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 bit of JavaScript code that captures events as they happen.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us to respond to events by running JavaScript code.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5A617-EE4D-5A0E-98CC-8E3A2F16B812}"/>
              </a:ext>
            </a:extLst>
          </p:cNvPr>
          <p:cNvSpPr txBox="1"/>
          <p:nvPr/>
        </p:nvSpPr>
        <p:spPr>
          <a:xfrm>
            <a:off x="1396180" y="2981321"/>
            <a:ext cx="1026487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and the Document Object Model (DOM)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process of detecting and responding to user interactions or system events on a web page.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Events are triggered by actions like clicking, submitting forms, scrolling, etc.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for dynamic and interactive user interfaces.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Responds to user input in real-time. </a:t>
            </a: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25B03-7615-12E4-4E93-D4217F13A894}"/>
              </a:ext>
            </a:extLst>
          </p:cNvPr>
          <p:cNvSpPr txBox="1"/>
          <p:nvPr/>
        </p:nvSpPr>
        <p:spPr>
          <a:xfrm>
            <a:off x="1071715" y="1231180"/>
            <a:ext cx="1068766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Advantages of AngularJS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Enables clean and maintainable Single Page Application (SPA) development.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Enhances user experience with rich data binding.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Promotes testable code.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Uses dependency injection and separation of concerns.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Provides reusable components.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Reduces code length.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Clearly separates views (HTML) and controllers (JavaScript). 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Disadvantages of AngularJS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Security concerns due to being a JavaScript framework.   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Requires server-side authentication and authorization.   </a:t>
            </a:r>
          </a:p>
          <a:p>
            <a:pPr marL="742950" lvl="1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Application degrades if JavaScript is disabled.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284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B53D71-E096-32F3-7883-7463B0236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823" y="1202349"/>
            <a:ext cx="1095270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CDN: Add AngularJS script via CDN.  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&lt;script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src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="https://ajax.googleapis.com/ajax/libs/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/1.8.2/angular.min.js"&gt;&lt;/script&gt;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Local Download: Download from the official website and include in project.   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&lt;script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src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="angular.min.js"&gt;&lt;/script&gt;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510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28548E-D6E3-9CEC-31DD-1531C2142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5008" y="828843"/>
            <a:ext cx="9547122" cy="388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IN" b="1" dirty="0"/>
              <a:t>AngularJS Expressions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Bind application data to HTML.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 {{ expression }} or ng-bind="expression".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Similar to JavaScript expressions; can use scope variables and calculations.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Cannot use control flow statements or access global objects.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Can use filters for formatting.  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Example: {{ 5 + 5 }} or {{ </a:t>
            </a:r>
            <a:r>
              <a:rPr kumimoji="0" lang="en-US" alt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firstName</a:t>
            </a: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+ " " + </a:t>
            </a:r>
            <a:r>
              <a:rPr kumimoji="0" lang="en-US" altLang="en-US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lastName</a:t>
            </a: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}} </a:t>
            </a:r>
          </a:p>
        </p:txBody>
      </p:sp>
    </p:spTree>
    <p:extLst>
      <p:ext uri="{BB962C8B-B14F-4D97-AF65-F5344CB8AC3E}">
        <p14:creationId xmlns:p14="http://schemas.microsoft.com/office/powerpoint/2010/main" val="2600706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4E54EF-5D67-31DD-F4A8-C036A79D8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930" y="1569207"/>
            <a:ext cx="1060576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Closes the current browser window.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	Syntax: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Calls a function after a specified number of milliseconds. (1 second = 1000 milliseconds).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 </a:t>
            </a:r>
            <a:r>
              <a:rPr kumimoji="0" lang="en-US" altLang="en-US" sz="20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(function, milliseconds, param1, param2,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20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30EBAC-6140-C0C8-A468-41C86AEC9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936" y="2450200"/>
            <a:ext cx="3795089" cy="3444538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7F601232-D435-AD9C-A4F9-A36AFF181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479" y="1208204"/>
            <a:ext cx="556056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AngularJS Directives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Extend HTML.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Markers on DOM elements to attach behavior.  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Start with ng- prefix. 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98744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130</TotalTime>
  <Words>583</Words>
  <Application>Microsoft Office PowerPoint</Application>
  <PresentationFormat>Widescreen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3</cp:revision>
  <dcterms:created xsi:type="dcterms:W3CDTF">2025-05-08T07:02:32Z</dcterms:created>
  <dcterms:modified xsi:type="dcterms:W3CDTF">2025-05-08T09:12:43Z</dcterms:modified>
</cp:coreProperties>
</file>