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6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18FA7036-A45E-6138-AEB7-68AD6C07AD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7170" y="0"/>
            <a:ext cx="1007451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44555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1760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9854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081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6104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1902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51363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DC074-E17F-624D-96B5-9B1366FDFA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7170" y="0"/>
            <a:ext cx="1007451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31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772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412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2D4B764-5EE0-412C-AA2D-79066E2BB9ED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947BB22-8A46-4545-ACBD-B89F5AE8E6E7}" type="slidenum">
              <a:rPr lang="en-IN" smtClean="0"/>
              <a:t>‹#›</a:t>
            </a:fld>
            <a:endParaRPr lang="en-IN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18A05BF9-7219-76FE-DEA9-598B931CC9B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20207" y="0"/>
            <a:ext cx="10074513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19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36A1043-CFBD-B369-38CD-6EE3EF6468CF}"/>
              </a:ext>
            </a:extLst>
          </p:cNvPr>
          <p:cNvSpPr txBox="1"/>
          <p:nvPr/>
        </p:nvSpPr>
        <p:spPr>
          <a:xfrm>
            <a:off x="3420788" y="3777786"/>
            <a:ext cx="6094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INTRODUCTION TO JAVASCRIPT AND EVENT HANDLING</a:t>
            </a:r>
            <a:endParaRPr lang="en-IN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77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07382D-1187-0525-F826-25712EBC3E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26" y="1778558"/>
            <a:ext cx="10801447" cy="337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8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8DE90C-01DF-D2F0-A29E-2893DF2DB981}"/>
              </a:ext>
            </a:extLst>
          </p:cNvPr>
          <p:cNvSpPr txBox="1"/>
          <p:nvPr/>
        </p:nvSpPr>
        <p:spPr>
          <a:xfrm>
            <a:off x="943896" y="424934"/>
            <a:ext cx="10107561" cy="4992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Introduction to JavaScript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Designed to add interactivity to HTML pages.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 lightweight scripting language.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Consists of lines of executable computer code.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Usually embedded directly into HTML pages.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An interpreted language (executes without preliminary compilation).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Free to use without a license. </a:t>
            </a:r>
          </a:p>
          <a:p>
            <a:pPr>
              <a:lnSpc>
                <a:spcPct val="200000"/>
              </a:lnSpc>
            </a:pPr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87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587C90-A455-B251-F1F0-6EFEF24B7EF3}"/>
              </a:ext>
            </a:extLst>
          </p:cNvPr>
          <p:cNvSpPr txBox="1"/>
          <p:nvPr/>
        </p:nvSpPr>
        <p:spPr>
          <a:xfrm>
            <a:off x="1288025" y="115252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Simple JavaScript Syntax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0BF5B5-CD3F-48A2-FA4B-DD45921B5E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428" y="2310582"/>
            <a:ext cx="10509256" cy="172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64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86E8EFD-C373-31CC-64DA-69079FD597CB}"/>
              </a:ext>
            </a:extLst>
          </p:cNvPr>
          <p:cNvSpPr txBox="1"/>
          <p:nvPr/>
        </p:nvSpPr>
        <p:spPr>
          <a:xfrm>
            <a:off x="1396180" y="1291356"/>
            <a:ext cx="9606115" cy="1668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Event Handling in JavaScript: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 bit of JavaScript code that captures events as they happen. 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Allows us to respond to events by running JavaScript code.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15A617-EE4D-5A0E-98CC-8E3A2F16B812}"/>
              </a:ext>
            </a:extLst>
          </p:cNvPr>
          <p:cNvSpPr txBox="1"/>
          <p:nvPr/>
        </p:nvSpPr>
        <p:spPr>
          <a:xfrm>
            <a:off x="1396180" y="2981321"/>
            <a:ext cx="1026487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Event Handling and the Document Object Model (DOM)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The process of detecting and responding to user interactions or system events on a web page.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Events are triggered by actions like clicking, submitting forms, scrolling, etc.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Allows for dynamic and interactive user interfaces.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Responds to user input in real-time. </a:t>
            </a:r>
          </a:p>
          <a:p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9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E25B03-7615-12E4-4E93-D4217F13A894}"/>
              </a:ext>
            </a:extLst>
          </p:cNvPr>
          <p:cNvSpPr txBox="1"/>
          <p:nvPr/>
        </p:nvSpPr>
        <p:spPr>
          <a:xfrm>
            <a:off x="1071715" y="1231180"/>
            <a:ext cx="1068766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Events as Objects in the DOM</a:t>
            </a:r>
          </a:p>
          <a:p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Event Listeners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kumimoji="0" lang="en-US" alt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The foundation of event handling in the DOM.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 function that waits for a specific event to occur. </a:t>
            </a:r>
          </a:p>
          <a:p>
            <a:r>
              <a:rPr lang="en-IN" b="1" dirty="0">
                <a:latin typeface="Cambria" panose="02040503050406030204" pitchFamily="18" charset="0"/>
                <a:ea typeface="Cambria" panose="02040503050406030204" pitchFamily="18" charset="0"/>
              </a:rPr>
              <a:t>Alert Box:</a:t>
            </a:r>
          </a:p>
          <a:p>
            <a:r>
              <a:rPr lang="en-IN" dirty="0" err="1">
                <a:latin typeface="Cambria" panose="02040503050406030204" pitchFamily="18" charset="0"/>
                <a:ea typeface="Cambria" panose="02040503050406030204" pitchFamily="18" charset="0"/>
              </a:rPr>
              <a:t>window.alert</a:t>
            </a:r>
            <a:r>
              <a:rPr lang="en-IN" dirty="0">
                <a:latin typeface="Cambria" panose="02040503050406030204" pitchFamily="18" charset="0"/>
                <a:ea typeface="Cambria" panose="02040503050406030204" pitchFamily="18" charset="0"/>
              </a:rPr>
              <a:t>() Method: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Displays an alert box with a specified message.</a:t>
            </a:r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IN" i="1" dirty="0">
                <a:latin typeface="Cambria" panose="02040503050406030204" pitchFamily="18" charset="0"/>
                <a:ea typeface="Cambria" panose="02040503050406030204" pitchFamily="18" charset="0"/>
              </a:rPr>
              <a:t>Syntax: </a:t>
            </a:r>
            <a:r>
              <a:rPr lang="en-IN" i="1" dirty="0" err="1">
                <a:latin typeface="Cambria" panose="02040503050406030204" pitchFamily="18" charset="0"/>
                <a:ea typeface="Cambria" panose="02040503050406030204" pitchFamily="18" charset="0"/>
              </a:rPr>
              <a:t>window.alert</a:t>
            </a:r>
            <a:r>
              <a:rPr lang="en-IN" i="1" dirty="0">
                <a:latin typeface="Cambria" panose="02040503050406030204" pitchFamily="18" charset="0"/>
                <a:ea typeface="Cambria" panose="02040503050406030204" pitchFamily="18" charset="0"/>
              </a:rPr>
              <a:t>(message) </a:t>
            </a:r>
          </a:p>
          <a:p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IN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FF9CF1-7801-CB58-F6CB-B7DC09E2E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232" y="3710378"/>
            <a:ext cx="6477561" cy="160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84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1AC7441-5077-8072-2E15-6B8982A72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369" y="1146577"/>
            <a:ext cx="10251909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Confirm Box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Title: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window.confirm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Description: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Displays a dialog box with a specified message, along with "OK" and "Cancel" buttons.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Returns true if the user clicks "OK", false otherwise.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en-US" alt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Syntax: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window.confirm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(message)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en-US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41B08F-9735-1C33-55E0-D82D93B03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702" y="3382720"/>
            <a:ext cx="6416596" cy="224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429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CB53D71-E096-32F3-7883-7463B0236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59" y="1028344"/>
            <a:ext cx="10952703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Prompt Box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window.prompt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Displays a dialog box that prompts the user for input.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Returns the input value if the user clicks "OK", otherwise returns null.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Syntax: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window.prompt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(text,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defaultText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B4C54E-77F1-7C17-975E-79D0937E1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967" y="3185670"/>
            <a:ext cx="6340389" cy="175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510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C28548E-D6E3-9CEC-31DD-1531C2142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195" y="1402233"/>
            <a:ext cx="954712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Opening a New Window/Tab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Title: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window.open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Description: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Opens a new browser window or a new tab.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Syntax: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window.open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(URL, name, specs, replace)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C0AB23-7911-41CC-3B36-BC48D21D9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371" y="3013488"/>
            <a:ext cx="6332769" cy="22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706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4E54EF-5D67-31DD-F4A8-C036A79D8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0930" y="1569207"/>
            <a:ext cx="10605767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window.close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Title: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window.close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Description: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Closes the current browser window.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		Syntax: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window.close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window.setTimeout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Title: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window.setTimeout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() Method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Description: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Calls a function after a specified number of milliseconds. (1 second = 1000 milliseconds).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Syntax: </a:t>
            </a:r>
            <a:r>
              <a:rPr kumimoji="0" lang="en-US" altLang="en-US" sz="20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window.setTimeout</a:t>
            </a:r>
            <a:r>
              <a:rPr kumimoji="0" lang="en-US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(function, milliseconds, param1, param2, ...)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2095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119</TotalTime>
  <Words>405</Words>
  <Application>Microsoft Office PowerPoint</Application>
  <PresentationFormat>Widescreen</PresentationFormat>
  <Paragraphs>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Yeshashwini Bhandari</dc:creator>
  <cp:lastModifiedBy>Yeshashwini Bhandari</cp:lastModifiedBy>
  <cp:revision>1</cp:revision>
  <dcterms:created xsi:type="dcterms:W3CDTF">2025-05-08T07:02:32Z</dcterms:created>
  <dcterms:modified xsi:type="dcterms:W3CDTF">2025-05-08T09:01:51Z</dcterms:modified>
</cp:coreProperties>
</file>