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7" r:id="rId3"/>
    <p:sldId id="261" r:id="rId4"/>
    <p:sldId id="258" r:id="rId5"/>
    <p:sldId id="305" r:id="rId6"/>
    <p:sldId id="259" r:id="rId7"/>
    <p:sldId id="260" r:id="rId8"/>
    <p:sldId id="263" r:id="rId9"/>
    <p:sldId id="262" r:id="rId10"/>
    <p:sldId id="280" r:id="rId11"/>
    <p:sldId id="282" r:id="rId12"/>
    <p:sldId id="281" r:id="rId13"/>
    <p:sldId id="283" r:id="rId14"/>
    <p:sldId id="284" r:id="rId15"/>
    <p:sldId id="285" r:id="rId16"/>
    <p:sldId id="264" r:id="rId17"/>
    <p:sldId id="265" r:id="rId18"/>
    <p:sldId id="266" r:id="rId19"/>
    <p:sldId id="267" r:id="rId20"/>
    <p:sldId id="268" r:id="rId21"/>
    <p:sldId id="304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9" r:id="rId30"/>
    <p:sldId id="278" r:id="rId31"/>
    <p:sldId id="277" r:id="rId32"/>
    <p:sldId id="286" r:id="rId33"/>
    <p:sldId id="287" r:id="rId34"/>
    <p:sldId id="288" r:id="rId35"/>
    <p:sldId id="289" r:id="rId36"/>
    <p:sldId id="290" r:id="rId37"/>
    <p:sldId id="292" r:id="rId38"/>
    <p:sldId id="291" r:id="rId39"/>
    <p:sldId id="295" r:id="rId40"/>
    <p:sldId id="294" r:id="rId41"/>
    <p:sldId id="296" r:id="rId42"/>
    <p:sldId id="293" r:id="rId43"/>
    <p:sldId id="297" r:id="rId44"/>
    <p:sldId id="298" r:id="rId45"/>
    <p:sldId id="299" r:id="rId46"/>
    <p:sldId id="300" r:id="rId47"/>
    <p:sldId id="301" r:id="rId48"/>
    <p:sldId id="302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69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5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14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0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3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2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7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07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8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5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5643D73-41AB-411B-B7E5-F6C97CAA0D81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777146C-CEBF-44B8-B4C3-0BDD325D4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2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D39E7-DE02-4132-BEC0-CAC67122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230"/>
          </a:xfrm>
        </p:spPr>
        <p:txBody>
          <a:bodyPr/>
          <a:lstStyle/>
          <a:p>
            <a:r>
              <a:rPr lang="en-US" dirty="0"/>
              <a:t>Other Dharmic Traditions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1FB866-1B03-96AC-6725-EA5C845EC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194" y="1435510"/>
            <a:ext cx="9566787" cy="4606516"/>
          </a:xfrm>
        </p:spPr>
      </p:pic>
    </p:spTree>
    <p:extLst>
      <p:ext uri="{BB962C8B-B14F-4D97-AF65-F5344CB8AC3E}">
        <p14:creationId xmlns:p14="http://schemas.microsoft.com/office/powerpoint/2010/main" val="133010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1C5EB2-F98A-B447-29B9-B18FBE6B8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35" y="713996"/>
            <a:ext cx="9527459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8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A7DF-BE9B-38D5-75CA-0CF36EC3F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2" y="717995"/>
            <a:ext cx="10943302" cy="841057"/>
          </a:xfrm>
        </p:spPr>
        <p:txBody>
          <a:bodyPr>
            <a:normAutofit/>
          </a:bodyPr>
          <a:lstStyle/>
          <a:p>
            <a:r>
              <a:rPr lang="en-US" dirty="0"/>
              <a:t>Four Nobel Truths Of Buddhism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2E814-B29C-28BD-25B5-418105048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9F02A5-0C36-5B1D-760D-85879CA35D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7450" y="2483908"/>
            <a:ext cx="4754563" cy="3169709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4C99A0-570F-96F3-F847-07218FA03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53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D79DC2-BB1D-C36A-3F52-2DCA0E681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832" y="963561"/>
            <a:ext cx="9438968" cy="5213402"/>
          </a:xfrm>
        </p:spPr>
      </p:pic>
    </p:spTree>
    <p:extLst>
      <p:ext uri="{BB962C8B-B14F-4D97-AF65-F5344CB8AC3E}">
        <p14:creationId xmlns:p14="http://schemas.microsoft.com/office/powerpoint/2010/main" val="76004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F8658A-BEA2-B6DC-ACD2-F936785B1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865" y="934065"/>
            <a:ext cx="9832258" cy="5161935"/>
          </a:xfrm>
        </p:spPr>
      </p:pic>
    </p:spTree>
    <p:extLst>
      <p:ext uri="{BB962C8B-B14F-4D97-AF65-F5344CB8AC3E}">
        <p14:creationId xmlns:p14="http://schemas.microsoft.com/office/powerpoint/2010/main" val="362288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3D46-BB78-E786-D51E-BA51D9F2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Historicity of IKS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99AFAB-7106-C2E3-FD59-6DEED95DA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11" y="1946788"/>
            <a:ext cx="10127224" cy="3802588"/>
          </a:xfrm>
        </p:spPr>
      </p:pic>
    </p:spTree>
    <p:extLst>
      <p:ext uri="{BB962C8B-B14F-4D97-AF65-F5344CB8AC3E}">
        <p14:creationId xmlns:p14="http://schemas.microsoft.com/office/powerpoint/2010/main" val="60532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69883-C5E9-BAEC-738C-F139ABE5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57"/>
            <a:ext cx="10515600" cy="1050719"/>
          </a:xfrm>
        </p:spPr>
        <p:txBody>
          <a:bodyPr/>
          <a:lstStyle/>
          <a:p>
            <a:r>
              <a:rPr lang="en-US" dirty="0"/>
              <a:t>A list of IKS Repository.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1C3A50-827F-9599-5C74-092A080A5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174" y="1415844"/>
            <a:ext cx="9035845" cy="4984955"/>
          </a:xfrm>
        </p:spPr>
      </p:pic>
    </p:spTree>
    <p:extLst>
      <p:ext uri="{BB962C8B-B14F-4D97-AF65-F5344CB8AC3E}">
        <p14:creationId xmlns:p14="http://schemas.microsoft.com/office/powerpoint/2010/main" val="1791730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ABA9FF-4686-6327-F8AC-4866300BAF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776748"/>
            <a:ext cx="5181600" cy="5614220"/>
          </a:xfr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679386D6-A443-E311-1326-9482FC782F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592826"/>
            <a:ext cx="5181600" cy="3059869"/>
          </a:xfrm>
        </p:spPr>
      </p:pic>
    </p:spTree>
    <p:extLst>
      <p:ext uri="{BB962C8B-B14F-4D97-AF65-F5344CB8AC3E}">
        <p14:creationId xmlns:p14="http://schemas.microsoft.com/office/powerpoint/2010/main" val="371254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5D0FE-FC75-69B7-2C3C-BE0C2DBE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Unique aspects of IKS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BE8C75-8598-E3D6-AE49-C1D227329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6116" y="1553497"/>
            <a:ext cx="8505413" cy="4177438"/>
          </a:xfrm>
        </p:spPr>
      </p:pic>
    </p:spTree>
    <p:extLst>
      <p:ext uri="{BB962C8B-B14F-4D97-AF65-F5344CB8AC3E}">
        <p14:creationId xmlns:p14="http://schemas.microsoft.com/office/powerpoint/2010/main" val="347815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BA8193-C27B-58D4-F74E-7857B62A0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161" y="806245"/>
            <a:ext cx="8937523" cy="5370718"/>
          </a:xfrm>
        </p:spPr>
      </p:pic>
    </p:spTree>
    <p:extLst>
      <p:ext uri="{BB962C8B-B14F-4D97-AF65-F5344CB8AC3E}">
        <p14:creationId xmlns:p14="http://schemas.microsoft.com/office/powerpoint/2010/main" val="2060773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A23ABB-6D0A-68E1-A9C2-3948CF889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167" y="668594"/>
            <a:ext cx="8976851" cy="4936075"/>
          </a:xfrm>
        </p:spPr>
      </p:pic>
    </p:spTree>
    <p:extLst>
      <p:ext uri="{BB962C8B-B14F-4D97-AF65-F5344CB8AC3E}">
        <p14:creationId xmlns:p14="http://schemas.microsoft.com/office/powerpoint/2010/main" val="2655752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26AB7B-2C23-3F4E-2AF8-CE3AFE61F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561" y="983226"/>
            <a:ext cx="9615948" cy="4699987"/>
          </a:xfrm>
        </p:spPr>
      </p:pic>
    </p:spTree>
    <p:extLst>
      <p:ext uri="{BB962C8B-B14F-4D97-AF65-F5344CB8AC3E}">
        <p14:creationId xmlns:p14="http://schemas.microsoft.com/office/powerpoint/2010/main" val="4252403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66211B-7591-5A38-7960-78A36A0D3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355" y="894735"/>
            <a:ext cx="9370141" cy="4633299"/>
          </a:xfrm>
        </p:spPr>
      </p:pic>
    </p:spTree>
    <p:extLst>
      <p:ext uri="{BB962C8B-B14F-4D97-AF65-F5344CB8AC3E}">
        <p14:creationId xmlns:p14="http://schemas.microsoft.com/office/powerpoint/2010/main" val="3870589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F88559-73EF-2639-A5E5-BE056EBA48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161" y="973394"/>
            <a:ext cx="8957187" cy="4631275"/>
          </a:xfrm>
        </p:spPr>
      </p:pic>
    </p:spTree>
    <p:extLst>
      <p:ext uri="{BB962C8B-B14F-4D97-AF65-F5344CB8AC3E}">
        <p14:creationId xmlns:p14="http://schemas.microsoft.com/office/powerpoint/2010/main" val="729201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1B31A0-3F91-952C-C665-88FDF5876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541" y="1009547"/>
            <a:ext cx="9950245" cy="4351338"/>
          </a:xfrm>
        </p:spPr>
      </p:pic>
    </p:spTree>
    <p:extLst>
      <p:ext uri="{BB962C8B-B14F-4D97-AF65-F5344CB8AC3E}">
        <p14:creationId xmlns:p14="http://schemas.microsoft.com/office/powerpoint/2010/main" val="2248177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921F7C6-D84E-703A-7F75-B8E43A802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690" y="894736"/>
            <a:ext cx="9576619" cy="5242898"/>
          </a:xfrm>
        </p:spPr>
      </p:pic>
    </p:spTree>
    <p:extLst>
      <p:ext uri="{BB962C8B-B14F-4D97-AF65-F5344CB8AC3E}">
        <p14:creationId xmlns:p14="http://schemas.microsoft.com/office/powerpoint/2010/main" val="2246814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DC3CE-1804-A1E7-A798-BEB84042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135"/>
            <a:ext cx="10515600" cy="1189705"/>
          </a:xfrm>
        </p:spPr>
        <p:txBody>
          <a:bodyPr>
            <a:normAutofit fontScale="90000"/>
          </a:bodyPr>
          <a:lstStyle/>
          <a:p>
            <a:r>
              <a:rPr lang="en-US" dirty="0"/>
              <a:t>Indian Philosophical system (IPS):</a:t>
            </a:r>
            <a:br>
              <a:rPr lang="en-US" dirty="0"/>
            </a:br>
            <a:r>
              <a:rPr lang="en-US" dirty="0"/>
              <a:t>Development and unique features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EE75F-F78C-DE00-F305-2CFDF4252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698"/>
            <a:ext cx="10515600" cy="524059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200" dirty="0"/>
          </a:p>
          <a:p>
            <a:pPr marL="342900" indent="-342900">
              <a:buFont typeface="+mj-lt"/>
              <a:buAutoNum type="alphaUcPeriod"/>
            </a:pPr>
            <a:r>
              <a:rPr lang="en-US" sz="1200" b="1" dirty="0"/>
              <a:t> Teaching of Upanishads suggest that attainment of Brahman is the highest goal of life.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1200" b="1" dirty="0"/>
              <a:t> Happiness require Jiva, the Universe/Jagat and the God/</a:t>
            </a:r>
            <a:r>
              <a:rPr lang="en-US" sz="1200" b="1" dirty="0" err="1"/>
              <a:t>Isvara</a:t>
            </a:r>
            <a:endParaRPr lang="en-US" sz="1200" b="1" dirty="0"/>
          </a:p>
          <a:p>
            <a:pPr marL="342900" indent="-342900">
              <a:buFont typeface="+mj-lt"/>
              <a:buAutoNum type="alphaUcPeriod"/>
            </a:pPr>
            <a:r>
              <a:rPr lang="en-US" sz="1200" b="1" dirty="0"/>
              <a:t> </a:t>
            </a:r>
            <a:r>
              <a:rPr lang="en-US" sz="1200" b="1" dirty="0" err="1"/>
              <a:t>Rgveda</a:t>
            </a:r>
            <a:r>
              <a:rPr lang="en-US" sz="1200" b="1" dirty="0"/>
              <a:t>: mantras to inquiry about functioning of </a:t>
            </a:r>
            <a:r>
              <a:rPr lang="en-US" sz="1200" b="1" dirty="0" err="1"/>
              <a:t>devtas</a:t>
            </a:r>
            <a:r>
              <a:rPr lang="en-US" sz="1200" b="1" dirty="0"/>
              <a:t>. One of famous </a:t>
            </a:r>
            <a:r>
              <a:rPr lang="en-US" sz="1200" b="1" dirty="0" err="1"/>
              <a:t>sukta</a:t>
            </a:r>
            <a:r>
              <a:rPr lang="en-US" sz="1200" b="1" dirty="0"/>
              <a:t> about origin of Universe.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1200" b="1" dirty="0" err="1"/>
              <a:t>Purusa</a:t>
            </a:r>
            <a:r>
              <a:rPr lang="en-US" sz="1200" b="1" dirty="0"/>
              <a:t> and Brahman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1200" b="1" dirty="0"/>
              <a:t>Unique features:</a:t>
            </a:r>
          </a:p>
          <a:p>
            <a:pPr marL="0" indent="0">
              <a:buNone/>
            </a:pPr>
            <a:r>
              <a:rPr lang="en-US" sz="1200" dirty="0"/>
              <a:t>1. IPS based on religious thoughts</a:t>
            </a:r>
          </a:p>
          <a:p>
            <a:pPr marL="0" indent="0">
              <a:buNone/>
            </a:pPr>
            <a:r>
              <a:rPr lang="en-US" sz="1200" dirty="0"/>
              <a:t>2. Two generic classes (Vedic and Non Vedic)</a:t>
            </a:r>
          </a:p>
          <a:p>
            <a:pPr marL="0" indent="0">
              <a:buNone/>
            </a:pPr>
            <a:r>
              <a:rPr lang="en-US" sz="1200" dirty="0"/>
              <a:t>3. All IPS agrees on certain common parameters (karma/fruit of action, birth death cycle/Samsara, Mukti</a:t>
            </a:r>
          </a:p>
          <a:p>
            <a:pPr marL="0" indent="0">
              <a:buNone/>
            </a:pPr>
            <a:r>
              <a:rPr lang="en-US" sz="1200" dirty="0"/>
              <a:t>4. ultimate goal of life</a:t>
            </a:r>
          </a:p>
          <a:p>
            <a:pPr marL="0" indent="0">
              <a:buNone/>
            </a:pPr>
            <a:r>
              <a:rPr lang="en-US" sz="1200" dirty="0"/>
              <a:t>5. Every school employ Pramana for establishment of valid knowledge</a:t>
            </a:r>
          </a:p>
          <a:p>
            <a:pPr marL="0" indent="0">
              <a:buNone/>
            </a:pPr>
            <a:r>
              <a:rPr lang="en-US" sz="1200" dirty="0"/>
              <a:t>6. Healthy and respectful culture b/w all schools despite divergent views</a:t>
            </a:r>
          </a:p>
          <a:p>
            <a:pPr marL="0" indent="0">
              <a:buNone/>
            </a:pPr>
            <a:r>
              <a:rPr lang="en-US" sz="1200" dirty="0"/>
              <a:t>7. Debate and interaction between all philosophical schools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5099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57C722-8CE7-7780-98D7-1C3F3B084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987" y="747252"/>
            <a:ext cx="8386916" cy="5233066"/>
          </a:xfrm>
        </p:spPr>
      </p:pic>
    </p:spTree>
    <p:extLst>
      <p:ext uri="{BB962C8B-B14F-4D97-AF65-F5344CB8AC3E}">
        <p14:creationId xmlns:p14="http://schemas.microsoft.com/office/powerpoint/2010/main" val="304231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071B54-0370-DE2A-FEB6-2E7D34BBF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671" y="550606"/>
            <a:ext cx="9035845" cy="5626357"/>
          </a:xfrm>
        </p:spPr>
      </p:pic>
    </p:spTree>
    <p:extLst>
      <p:ext uri="{BB962C8B-B14F-4D97-AF65-F5344CB8AC3E}">
        <p14:creationId xmlns:p14="http://schemas.microsoft.com/office/powerpoint/2010/main" val="107120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2BB4F-7FE2-5FBB-A786-18EEA9C98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081"/>
          </a:xfrm>
        </p:spPr>
        <p:txBody>
          <a:bodyPr/>
          <a:lstStyle/>
          <a:p>
            <a:r>
              <a:rPr lang="en-US" dirty="0"/>
              <a:t>Samkhya and Yoga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E72F0C-F44B-3513-6E09-1671521E2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60463"/>
            <a:ext cx="10065774" cy="5016500"/>
          </a:xfrm>
        </p:spPr>
      </p:pic>
    </p:spTree>
    <p:extLst>
      <p:ext uri="{BB962C8B-B14F-4D97-AF65-F5344CB8AC3E}">
        <p14:creationId xmlns:p14="http://schemas.microsoft.com/office/powerpoint/2010/main" val="3314030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4102CA-BE2B-EDE0-1C21-2585828B7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860" y="1411049"/>
            <a:ext cx="9870279" cy="403590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D1038EE-C0B5-2095-242A-05BFDBA38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68" y="884903"/>
            <a:ext cx="10392697" cy="5211097"/>
          </a:xfrm>
        </p:spPr>
      </p:pic>
    </p:spTree>
    <p:extLst>
      <p:ext uri="{BB962C8B-B14F-4D97-AF65-F5344CB8AC3E}">
        <p14:creationId xmlns:p14="http://schemas.microsoft.com/office/powerpoint/2010/main" val="3694214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8D5F03-F5DF-50F0-8808-3681CFF39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865" y="1061884"/>
            <a:ext cx="8947353" cy="5115079"/>
          </a:xfrm>
        </p:spPr>
      </p:pic>
    </p:spTree>
    <p:extLst>
      <p:ext uri="{BB962C8B-B14F-4D97-AF65-F5344CB8AC3E}">
        <p14:creationId xmlns:p14="http://schemas.microsoft.com/office/powerpoint/2010/main" val="4051899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4E5B3E-A499-CFCA-9902-4C71431D4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658" y="924232"/>
            <a:ext cx="8957187" cy="5244302"/>
          </a:xfrm>
        </p:spPr>
      </p:pic>
    </p:spTree>
    <p:extLst>
      <p:ext uri="{BB962C8B-B14F-4D97-AF65-F5344CB8AC3E}">
        <p14:creationId xmlns:p14="http://schemas.microsoft.com/office/powerpoint/2010/main" val="1693203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C31492-D094-6288-F206-0B470AC11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8464" y="875071"/>
            <a:ext cx="7354529" cy="5301892"/>
          </a:xfrm>
        </p:spPr>
      </p:pic>
    </p:spTree>
    <p:extLst>
      <p:ext uri="{BB962C8B-B14F-4D97-AF65-F5344CB8AC3E}">
        <p14:creationId xmlns:p14="http://schemas.microsoft.com/office/powerpoint/2010/main" val="1050767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939C-16B5-EDF0-4693-6264E894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Nyaya and </a:t>
            </a:r>
            <a:r>
              <a:rPr lang="en-US" dirty="0" err="1"/>
              <a:t>Vaisesika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1BCB67-8DF3-7D97-1967-D724628A7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9369" y="1543665"/>
            <a:ext cx="9173496" cy="4633298"/>
          </a:xfrm>
        </p:spPr>
      </p:pic>
    </p:spTree>
    <p:extLst>
      <p:ext uri="{BB962C8B-B14F-4D97-AF65-F5344CB8AC3E}">
        <p14:creationId xmlns:p14="http://schemas.microsoft.com/office/powerpoint/2010/main" val="4251590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AAD6-3E1B-D59F-CF3B-3F1EC3A6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Purva Mimamsa and Vedanta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E01422-9289-CCC2-F002-35EF0B13F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684" y="1825625"/>
            <a:ext cx="8937522" cy="4351338"/>
          </a:xfrm>
        </p:spPr>
      </p:pic>
    </p:spTree>
    <p:extLst>
      <p:ext uri="{BB962C8B-B14F-4D97-AF65-F5344CB8AC3E}">
        <p14:creationId xmlns:p14="http://schemas.microsoft.com/office/powerpoint/2010/main" val="1683483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1B403F-F17D-63AC-7D32-F0198B122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529" y="999715"/>
            <a:ext cx="8839200" cy="4351338"/>
          </a:xfrm>
        </p:spPr>
      </p:pic>
    </p:spTree>
    <p:extLst>
      <p:ext uri="{BB962C8B-B14F-4D97-AF65-F5344CB8AC3E}">
        <p14:creationId xmlns:p14="http://schemas.microsoft.com/office/powerpoint/2010/main" val="375642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A1B33B-7D28-7947-CAD8-D27A92F6E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1548" y="806245"/>
            <a:ext cx="8878529" cy="5370718"/>
          </a:xfrm>
        </p:spPr>
      </p:pic>
    </p:spTree>
    <p:extLst>
      <p:ext uri="{BB962C8B-B14F-4D97-AF65-F5344CB8AC3E}">
        <p14:creationId xmlns:p14="http://schemas.microsoft.com/office/powerpoint/2010/main" val="856071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F636-5E05-2D1A-FA4B-031A2222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Carvaka School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F9695CC-A571-DC2F-CA5C-D6F4DDC479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3000" y="2463883"/>
            <a:ext cx="4754563" cy="3209759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739B10-C846-16E1-E862-0C782D5847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690688"/>
            <a:ext cx="5181600" cy="4157167"/>
          </a:xfrm>
        </p:spPr>
      </p:pic>
    </p:spTree>
    <p:extLst>
      <p:ext uri="{BB962C8B-B14F-4D97-AF65-F5344CB8AC3E}">
        <p14:creationId xmlns:p14="http://schemas.microsoft.com/office/powerpoint/2010/main" val="427961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AAF41C-3864-92EA-131C-59B3A6614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950554"/>
            <a:ext cx="8898194" cy="4351338"/>
          </a:xfrm>
        </p:spPr>
      </p:pic>
    </p:spTree>
    <p:extLst>
      <p:ext uri="{BB962C8B-B14F-4D97-AF65-F5344CB8AC3E}">
        <p14:creationId xmlns:p14="http://schemas.microsoft.com/office/powerpoint/2010/main" val="727458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82C102-4C4E-8270-6159-4A11EF628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510" y="1101213"/>
            <a:ext cx="9606115" cy="5075750"/>
          </a:xfrm>
        </p:spPr>
      </p:pic>
    </p:spTree>
    <p:extLst>
      <p:ext uri="{BB962C8B-B14F-4D97-AF65-F5344CB8AC3E}">
        <p14:creationId xmlns:p14="http://schemas.microsoft.com/office/powerpoint/2010/main" val="1501416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DC794C-BBB5-F684-158A-2447F96F9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87" y="1052053"/>
            <a:ext cx="9822426" cy="423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39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203634-EDB8-88F7-B735-BC2FE6831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39" y="1414181"/>
            <a:ext cx="8917858" cy="40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69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1031E1-F716-8573-0B1C-FE3B0B09F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87" y="1128391"/>
            <a:ext cx="9684773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26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37E00-1395-EF83-DB93-28CDE6C9A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74" y="589935"/>
            <a:ext cx="10353368" cy="575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03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607D4F-4142-57CE-60DC-5F9A6F6F6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65" y="580103"/>
            <a:ext cx="11021961" cy="5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20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29680-3324-FEAB-E4E5-7655C00F6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4" y="422787"/>
            <a:ext cx="10422192" cy="598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3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0EF58A-E7C1-0833-BF78-FB24D3C4A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32" y="471948"/>
            <a:ext cx="9950245" cy="582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92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CF6F2-8D22-28E5-B578-5D1306AC7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521109"/>
            <a:ext cx="10156721" cy="58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27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66D2D5-2312-02A5-C5E0-7F029862F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51" y="552048"/>
            <a:ext cx="10028903" cy="5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788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3D9B00-683D-9D9C-7BFE-D0B913A8B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61" y="570271"/>
            <a:ext cx="10353368" cy="57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4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E80646-3FC9-B32D-ED7D-2B9C18728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35" y="589935"/>
            <a:ext cx="10117394" cy="573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21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59441F-C6DF-72BA-820C-3C18E84B0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239" y="570271"/>
            <a:ext cx="10176387" cy="574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452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75891-8634-56EA-D66C-3C58B04F7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29" y="629265"/>
            <a:ext cx="10107561" cy="562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37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5CDAB-CFC1-4F3E-108E-A2FBADE69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23" y="560438"/>
            <a:ext cx="10176387" cy="561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682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7FA17-D6EA-C652-1A3E-FE3694E76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3" y="637785"/>
            <a:ext cx="10382864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641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6A2A51-81F8-91CD-0E13-8D37EAAD4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87" y="540773"/>
            <a:ext cx="10481187" cy="581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71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ABF9C5-7447-E8C8-745E-F64D2D8B9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07923"/>
            <a:ext cx="1030420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1575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303</TotalTime>
  <Words>184</Words>
  <Application>Microsoft Office PowerPoint</Application>
  <PresentationFormat>Widescreen</PresentationFormat>
  <Paragraphs>25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Corbel</vt:lpstr>
      <vt:lpstr>Basis</vt:lpstr>
      <vt:lpstr>Other Dharmic Traditions</vt:lpstr>
      <vt:lpstr>PowerPoint Presentation</vt:lpstr>
      <vt:lpstr>Four Nobel Truths Of Buddhism</vt:lpstr>
      <vt:lpstr>PowerPoint Presentation</vt:lpstr>
      <vt:lpstr>PowerPoint Presentation</vt:lpstr>
      <vt:lpstr>Historicity of IKS</vt:lpstr>
      <vt:lpstr>A list of IKS Repository.</vt:lpstr>
      <vt:lpstr>PowerPoint Presentation</vt:lpstr>
      <vt:lpstr>Some Unique aspects of IKS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Indian Philosophical system (IPS): Development and unique features </vt:lpstr>
      <vt:lpstr>PowerPoint Presentation</vt:lpstr>
      <vt:lpstr>PowerPoint Presentation</vt:lpstr>
      <vt:lpstr>Samkhya and Yoga</vt:lpstr>
      <vt:lpstr>PowerPoint Presentation</vt:lpstr>
      <vt:lpstr>PowerPoint Presentation</vt:lpstr>
      <vt:lpstr>PowerPoint Presentation</vt:lpstr>
      <vt:lpstr>PowerPoint Presentation</vt:lpstr>
      <vt:lpstr>Nyaya and Vaisesika</vt:lpstr>
      <vt:lpstr>Purva Mimamsa and Vedanta</vt:lpstr>
      <vt:lpstr>PowerPoint Presentation</vt:lpstr>
      <vt:lpstr>PowerPoint Presentation</vt:lpstr>
      <vt:lpstr>Carvaka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lakshmimr0498@outlook.com</dc:creator>
  <cp:lastModifiedBy>lakshmimr0498@outlook.com</cp:lastModifiedBy>
  <cp:revision>9</cp:revision>
  <dcterms:created xsi:type="dcterms:W3CDTF">2024-10-29T14:22:08Z</dcterms:created>
  <dcterms:modified xsi:type="dcterms:W3CDTF">2024-11-08T06:53:04Z</dcterms:modified>
</cp:coreProperties>
</file>