
<file path=[Content_Types].xml><?xml version="1.0" encoding="utf-8"?>
<Types xmlns="http://schemas.openxmlformats.org/package/2006/content-types">
  <Override PartName="/ppt/slides/slide47.xml" ContentType="application/vnd.openxmlformats-officedocument.presentationml.slide+xml"/>
  <Override PartName="/ppt/slides/slide58.xml" ContentType="application/vnd.openxmlformats-officedocument.presentationml.slide+xml"/>
  <Override PartName="/ppt/slides/slide94.xml" ContentType="application/vnd.openxmlformats-officedocument.presentationml.slide+xml"/>
  <Override PartName="/ppt/theme/themeOverride12.xml" ContentType="application/vnd.openxmlformats-officedocument.themeOverride+xml"/>
  <Override PartName="/ppt/theme/themeOverride104.xml" ContentType="application/vnd.openxmlformats-officedocument.themeOverride+xml"/>
  <Override PartName="/ppt/slides/slide36.xml" ContentType="application/vnd.openxmlformats-officedocument.presentationml.slide+xml"/>
  <Override PartName="/ppt/slides/slide83.xml" ContentType="application/vnd.openxmlformats-officedocument.presentationml.slide+xml"/>
  <Override PartName="/ppt/slides/slide120.xml" ContentType="application/vnd.openxmlformats-officedocument.presentationml.slide+xml"/>
  <Override PartName="/ppt/slides/slide25.xml" ContentType="application/vnd.openxmlformats-officedocument.presentationml.slide+xml"/>
  <Override PartName="/ppt/slides/slide72.xml" ContentType="application/vnd.openxmlformats-officedocument.presentationml.slid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theme/themeOverride1.xml" ContentType="application/vnd.openxmlformats-officedocument.themeOverride+xml"/>
  <Override PartName="/ppt/theme/themeOverride97.xml" ContentType="application/vnd.openxmlformats-officedocument.themeOverride+xml"/>
  <Override PartName="/ppt/tableStyles.xml" ContentType="application/vnd.openxmlformats-officedocument.presentationml.tableStyles+xml"/>
  <Override PartName="/ppt/theme/themeOverride39.xml" ContentType="application/vnd.openxmlformats-officedocument.themeOverride+xml"/>
  <Override PartName="/ppt/theme/themeOverride86.xml" ContentType="application/vnd.openxmlformats-officedocument.themeOverride+xml"/>
  <Override PartName="/ppt/theme/themeOverride17.xml" ContentType="application/vnd.openxmlformats-officedocument.themeOverride+xml"/>
  <Override PartName="/ppt/theme/themeOverride28.xml" ContentType="application/vnd.openxmlformats-officedocument.themeOverride+xml"/>
  <Override PartName="/ppt/theme/themeOverride64.xml" ContentType="application/vnd.openxmlformats-officedocument.themeOverride+xml"/>
  <Override PartName="/ppt/theme/themeOverride75.xml" ContentType="application/vnd.openxmlformats-officedocument.themeOverride+xml"/>
  <Override PartName="/ppt/slides/slide99.xml" ContentType="application/vnd.openxmlformats-officedocument.presentationml.slide+xml"/>
  <Override PartName="/ppt/theme/themeOverride53.xml" ContentType="application/vnd.openxmlformats-officedocument.themeOverride+xml"/>
  <Override PartName="/ppt/theme/themeOverride109.xml" ContentType="application/vnd.openxmlformats-officedocument.themeOverride+xml"/>
  <Override PartName="/ppt/slides/slide77.xml" ContentType="application/vnd.openxmlformats-officedocument.presentationml.slide+xml"/>
  <Override PartName="/ppt/slides/slide88.xml" ContentType="application/vnd.openxmlformats-officedocument.presentationml.slide+xml"/>
  <Override PartName="/ppt/theme/themeOverride42.xml" ContentType="application/vnd.openxmlformats-officedocument.themeOverride+xml"/>
  <Override PartName="/ppt/slides/slide5.xml" ContentType="application/vnd.openxmlformats-officedocument.presentationml.slide+xml"/>
  <Override PartName="/ppt/slides/slide19.xml" ContentType="application/vnd.openxmlformats-officedocument.presentationml.slide+xml"/>
  <Override PartName="/ppt/slides/slide66.xml" ContentType="application/vnd.openxmlformats-officedocument.presentationml.slide+xml"/>
  <Override PartName="/ppt/slides/slide103.xml" ContentType="application/vnd.openxmlformats-officedocument.presentationml.slide+xml"/>
  <Override PartName="/ppt/slides/slide114.xml" ContentType="application/vnd.openxmlformats-officedocument.presentationml.slide+xml"/>
  <Override PartName="/ppt/slideLayouts/slideLayout7.xml" ContentType="application/vnd.openxmlformats-officedocument.presentationml.slideLayout+xml"/>
  <Override PartName="/ppt/theme/themeOverride20.xml" ContentType="application/vnd.openxmlformats-officedocument.themeOverride+xml"/>
  <Override PartName="/ppt/theme/themeOverride31.xml" ContentType="application/vnd.openxmlformats-officedocument.themeOverride+xml"/>
  <Override PartName="/ppt/slides/slide55.xml" ContentType="application/vnd.openxmlformats-officedocument.presentationml.slide+xml"/>
  <Override PartName="/ppt/theme/themeOverride6.xml" ContentType="application/vnd.openxmlformats-officedocument.themeOverride+xml"/>
  <Override PartName="/ppt/theme/themeOverride101.xml" ContentType="application/vnd.openxmlformats-officedocument.themeOverride+xml"/>
  <Override PartName="/ppt/theme/themeOverride112.xml" ContentType="application/vnd.openxmlformats-officedocument.themeOverride+xml"/>
  <Override PartName="/ppt/slides/slide33.xml" ContentType="application/vnd.openxmlformats-officedocument.presentationml.slide+xml"/>
  <Override PartName="/ppt/slides/slide44.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Default Extension="emf" ContentType="image/x-emf"/>
  <Override PartName="/ppt/presentation.xml" ContentType="application/vnd.openxmlformats-officedocument.presentationml.presentation.main+xml"/>
  <Override PartName="/ppt/slides/slide22.xml" ContentType="application/vnd.openxmlformats-officedocument.presentationml.slide+xml"/>
  <Override PartName="/ppt/theme/themeOverride69.xml" ContentType="application/vnd.openxmlformats-officedocument.themeOverride+xml"/>
  <Override PartName="/docProps/app.xml" ContentType="application/vnd.openxmlformats-officedocument.extended-properties+xml"/>
  <Override PartName="/ppt/slides/slide11.xml" ContentType="application/vnd.openxmlformats-officedocument.presentationml.slide+xml"/>
  <Override PartName="/ppt/theme/themeOverride47.xml" ContentType="application/vnd.openxmlformats-officedocument.themeOverride+xml"/>
  <Override PartName="/ppt/theme/themeOverride58.xml" ContentType="application/vnd.openxmlformats-officedocument.themeOverride+xml"/>
  <Override PartName="/ppt/theme/themeOverride94.xml" ContentType="application/vnd.openxmlformats-officedocument.themeOverride+xml"/>
  <Override PartName="/ppt/slides/slide119.xml" ContentType="application/vnd.openxmlformats-officedocument.presentationml.slide+xml"/>
  <Override PartName="/ppt/slideLayouts/slideLayout10.xml" ContentType="application/vnd.openxmlformats-officedocument.presentationml.slideLayout+xml"/>
  <Default Extension="vml" ContentType="application/vnd.openxmlformats-officedocument.vmlDrawing"/>
  <Override PartName="/ppt/theme/themeOverride18.xml" ContentType="application/vnd.openxmlformats-officedocument.themeOverride+xml"/>
  <Override PartName="/ppt/theme/themeOverride36.xml" ContentType="application/vnd.openxmlformats-officedocument.themeOverride+xml"/>
  <Override PartName="/ppt/theme/themeOverride65.xml" ContentType="application/vnd.openxmlformats-officedocument.themeOverride+xml"/>
  <Override PartName="/ppt/theme/themeOverride83.xml" ContentType="application/vnd.openxmlformats-officedocument.themeOverride+xml"/>
  <Override PartName="/ppt/slides/slide89.xml" ContentType="application/vnd.openxmlformats-officedocument.presentationml.slide+xml"/>
  <Override PartName="/ppt/slides/slide108.xml" ContentType="application/vnd.openxmlformats-officedocument.presentationml.slide+xml"/>
  <Override PartName="/ppt/theme/themeOverride25.xml" ContentType="application/vnd.openxmlformats-officedocument.themeOverride+xml"/>
  <Override PartName="/ppt/theme/themeOverride43.xml" ContentType="application/vnd.openxmlformats-officedocument.themeOverride+xml"/>
  <Override PartName="/ppt/theme/themeOverride54.xml" ContentType="application/vnd.openxmlformats-officedocument.themeOverride+xml"/>
  <Override PartName="/ppt/theme/themeOverride72.xml" ContentType="application/vnd.openxmlformats-officedocument.themeOverride+xml"/>
  <Override PartName="/ppt/theme/themeOverride90.xml" ContentType="application/vnd.openxmlformats-officedocument.themeOverride+xml"/>
  <Override PartName="/ppt/theme/themeOverride117.xml" ContentType="application/vnd.openxmlformats-officedocument.themeOverride+xml"/>
  <Override PartName="/ppt/slides/slide49.xml" ContentType="application/vnd.openxmlformats-officedocument.presentationml.slide+xml"/>
  <Override PartName="/ppt/slides/slide78.xml" ContentType="application/vnd.openxmlformats-officedocument.presentationml.slide+xml"/>
  <Override PartName="/ppt/slides/slide96.xml" ContentType="application/vnd.openxmlformats-officedocument.presentationml.slide+xml"/>
  <Override PartName="/ppt/slides/slide115.xml" ContentType="application/vnd.openxmlformats-officedocument.presentationml.slide+xml"/>
  <Override PartName="/ppt/theme/themeOverride14.xml" ContentType="application/vnd.openxmlformats-officedocument.themeOverride+xml"/>
  <Override PartName="/ppt/theme/themeOverride32.xml" ContentType="application/vnd.openxmlformats-officedocument.themeOverride+xml"/>
  <Override PartName="/ppt/theme/themeOverride61.xml" ContentType="application/vnd.openxmlformats-officedocument.themeOverride+xml"/>
  <Override PartName="/ppt/theme/themeOverride106.xml" ContentType="application/vnd.openxmlformats-officedocument.themeOverr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s/slide104.xml" ContentType="application/vnd.openxmlformats-officedocument.presentationml.slide+xml"/>
  <Override PartName="/ppt/slides/slide122.xml" ContentType="application/vnd.openxmlformats-officedocument.presentationml.slide+xml"/>
  <Override PartName="/ppt/slideLayouts/slideLayout8.xml" ContentType="application/vnd.openxmlformats-officedocument.presentationml.slideLayout+xml"/>
  <Override PartName="/ppt/theme/themeOverride7.xml" ContentType="application/vnd.openxmlformats-officedocument.themeOverride+xml"/>
  <Override PartName="/ppt/theme/themeOverride21.xml" ContentType="application/vnd.openxmlformats-officedocument.themeOverride+xml"/>
  <Override PartName="/ppt/theme/themeOverride50.xml" ContentType="application/vnd.openxmlformats-officedocument.themeOverride+xml"/>
  <Override PartName="/ppt/theme/themeOverride113.xml" ContentType="application/vnd.openxmlformats-officedocument.themeOverride+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s/slide111.xml" ContentType="application/vnd.openxmlformats-officedocument.presentationml.slide+xml"/>
  <Override PartName="/ppt/slideLayouts/slideLayout4.xml" ContentType="application/vnd.openxmlformats-officedocument.presentationml.slideLayout+xml"/>
  <Override PartName="/ppt/theme/themeOverride10.xml" ContentType="application/vnd.openxmlformats-officedocument.themeOverride+xml"/>
  <Override PartName="/ppt/theme/themeOverride102.xml" ContentType="application/vnd.openxmlformats-officedocument.themeOverride+xml"/>
  <Override PartName="/ppt/theme/themeOverride120.xml" ContentType="application/vnd.openxmlformats-officedocument.themeOverr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s/slide100.xml" ContentType="application/vnd.openxmlformats-officedocument.presentationml.slide+xml"/>
  <Override PartName="/ppt/theme/themeOverride3.xml" ContentType="application/vnd.openxmlformats-officedocument.themeOverride+xml"/>
  <Override PartName="/ppt/theme/themeOverride99.xml" ContentType="application/vnd.openxmlformats-officedocument.themeOverr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theme/themeOverride59.xml" ContentType="application/vnd.openxmlformats-officedocument.themeOverride+xml"/>
  <Override PartName="/ppt/theme/themeOverride88.xml" ContentType="application/vnd.openxmlformats-officedocument.themeOverr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theme/themeOverride19.xml" ContentType="application/vnd.openxmlformats-officedocument.themeOverride+xml"/>
  <Override PartName="/ppt/theme/themeOverride48.xml" ContentType="application/vnd.openxmlformats-officedocument.themeOverride+xml"/>
  <Override PartName="/ppt/theme/themeOverride66.xml" ContentType="application/vnd.openxmlformats-officedocument.themeOverride+xml"/>
  <Override PartName="/ppt/theme/themeOverride77.xml" ContentType="application/vnd.openxmlformats-officedocument.themeOverride+xml"/>
  <Override PartName="/ppt/theme/themeOverride95.xml" ContentType="application/vnd.openxmlformats-officedocument.themeOverride+xml"/>
  <Override PartName="/ppt/theme/themeOverride37.xml" ContentType="application/vnd.openxmlformats-officedocument.themeOverride+xml"/>
  <Override PartName="/ppt/theme/themeOverride55.xml" ContentType="application/vnd.openxmlformats-officedocument.themeOverride+xml"/>
  <Override PartName="/ppt/theme/themeOverride84.xml" ContentType="application/vnd.openxmlformats-officedocument.themeOverride+xml"/>
  <Override PartName="/ppt/slides/slide79.xml" ContentType="application/vnd.openxmlformats-officedocument.presentationml.slide+xml"/>
  <Override PartName="/ppt/slides/slide109.xml" ContentType="application/vnd.openxmlformats-officedocument.presentationml.slide+xml"/>
  <Override PartName="/ppt/theme/themeOverride15.xml" ContentType="application/vnd.openxmlformats-officedocument.themeOverride+xml"/>
  <Override PartName="/ppt/theme/themeOverride26.xml" ContentType="application/vnd.openxmlformats-officedocument.themeOverride+xml"/>
  <Override PartName="/ppt/theme/themeOverride44.xml" ContentType="application/vnd.openxmlformats-officedocument.themeOverride+xml"/>
  <Override PartName="/ppt/theme/themeOverride62.xml" ContentType="application/vnd.openxmlformats-officedocument.themeOverride+xml"/>
  <Override PartName="/ppt/theme/themeOverride73.xml" ContentType="application/vnd.openxmlformats-officedocument.themeOverride+xml"/>
  <Override PartName="/ppt/theme/themeOverride91.xml" ContentType="application/vnd.openxmlformats-officedocument.themeOverride+xml"/>
  <Override PartName="/ppt/theme/themeOverride107.xml" ContentType="application/vnd.openxmlformats-officedocument.themeOverride+xml"/>
  <Override PartName="/ppt/theme/themeOverride118.xml" ContentType="application/vnd.openxmlformats-officedocument.themeOverride+xml"/>
  <Override PartName="/ppt/slides/slide7.xml" ContentType="application/vnd.openxmlformats-officedocument.presentationml.slide+xml"/>
  <Override PartName="/ppt/slides/slide68.xml" ContentType="application/vnd.openxmlformats-officedocument.presentationml.slide+xml"/>
  <Override PartName="/ppt/slides/slide97.xml" ContentType="application/vnd.openxmlformats-officedocument.presentationml.slide+xml"/>
  <Override PartName="/ppt/slides/slide116.xml" ContentType="application/vnd.openxmlformats-officedocument.presentationml.slide+xml"/>
  <Override PartName="/ppt/slideLayouts/slideLayout9.xml" ContentType="application/vnd.openxmlformats-officedocument.presentationml.slideLayout+xml"/>
  <Override PartName="/ppt/theme/themeOverride22.xml" ContentType="application/vnd.openxmlformats-officedocument.themeOverride+xml"/>
  <Override PartName="/ppt/theme/themeOverride33.xml" ContentType="application/vnd.openxmlformats-officedocument.themeOverride+xml"/>
  <Override PartName="/ppt/theme/themeOverride51.xml" ContentType="application/vnd.openxmlformats-officedocument.themeOverride+xml"/>
  <Override PartName="/ppt/theme/themeOverride80.xml" ContentType="application/vnd.openxmlformats-officedocument.themeOverride+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105.xml" ContentType="application/vnd.openxmlformats-officedocument.presentationml.slide+xml"/>
  <Override PartName="/ppt/theme/themeOverride8.xml" ContentType="application/vnd.openxmlformats-officedocument.themeOverride+xml"/>
  <Override PartName="/ppt/theme/themeOverride11.xml" ContentType="application/vnd.openxmlformats-officedocument.themeOverride+xml"/>
  <Override PartName="/ppt/theme/themeOverride40.xml" ContentType="application/vnd.openxmlformats-officedocument.themeOverride+xml"/>
  <Override PartName="/ppt/theme/themeOverride103.xml" ContentType="application/vnd.openxmlformats-officedocument.themeOverride+xml"/>
  <Override PartName="/ppt/theme/themeOverride114.xml" ContentType="application/vnd.openxmlformats-officedocument.themeOverr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s/slide93.xml" ContentType="application/vnd.openxmlformats-officedocument.presentationml.slide+xml"/>
  <Override PartName="/ppt/slides/slide101.xml" ContentType="application/vnd.openxmlformats-officedocument.presentationml.slide+xml"/>
  <Override PartName="/ppt/slides/slide112.xml" ContentType="application/vnd.openxmlformats-officedocument.presentationml.slide+xml"/>
  <Override PartName="/ppt/slideLayouts/slideLayout5.xml" ContentType="application/vnd.openxmlformats-officedocument.presentationml.slideLayout+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Default Extension="jpeg" ContentType="image/jpeg"/>
  <Override PartName="/ppt/theme/themeOverride4.xml" ContentType="application/vnd.openxmlformats-officedocument.themeOverride+xml"/>
  <Override PartName="/ppt/theme/themeOverride89.xml" ContentType="application/vnd.openxmlformats-officedocument.themeOverride+xml"/>
  <Override PartName="/ppt/theme/themeOverride110.xml" ContentType="application/vnd.openxmlformats-officedocument.themeOverrid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theme/themeOverride78.xml" ContentType="application/vnd.openxmlformats-officedocument.themeOverride+xml"/>
  <Override PartName="/ppt/slides/slide20.xml" ContentType="application/vnd.openxmlformats-officedocument.presentationml.slide+xml"/>
  <Override PartName="/ppt/theme/themeOverride38.xml" ContentType="application/vnd.openxmlformats-officedocument.themeOverride+xml"/>
  <Override PartName="/ppt/theme/themeOverride49.xml" ContentType="application/vnd.openxmlformats-officedocument.themeOverride+xml"/>
  <Override PartName="/ppt/theme/themeOverride67.xml" ContentType="application/vnd.openxmlformats-officedocument.themeOverride+xml"/>
  <Override PartName="/ppt/theme/themeOverride85.xml" ContentType="application/vnd.openxmlformats-officedocument.themeOverride+xml"/>
  <Override PartName="/ppt/theme/themeOverride96.xml" ContentType="application/vnd.openxmlformats-officedocument.themeOverride+xml"/>
  <Override PartName="/ppt/theme/themeOverride27.xml" ContentType="application/vnd.openxmlformats-officedocument.themeOverride+xml"/>
  <Override PartName="/ppt/theme/themeOverride45.xml" ContentType="application/vnd.openxmlformats-officedocument.themeOverride+xml"/>
  <Override PartName="/ppt/theme/themeOverride56.xml" ContentType="application/vnd.openxmlformats-officedocument.themeOverride+xml"/>
  <Override PartName="/ppt/theme/themeOverride74.xml" ContentType="application/vnd.openxmlformats-officedocument.themeOverride+xml"/>
  <Override PartName="/ppt/theme/themeOverride92.xml" ContentType="application/vnd.openxmlformats-officedocument.themeOverride+xml"/>
  <Override PartName="/ppt/theme/themeOverride119.xml" ContentType="application/vnd.openxmlformats-officedocument.themeOverride+xml"/>
  <Override PartName="/ppt/slides/slide98.xml" ContentType="application/vnd.openxmlformats-officedocument.presentationml.slide+xml"/>
  <Override PartName="/ppt/slides/slide117.xml" ContentType="application/vnd.openxmlformats-officedocument.presentationml.slide+xml"/>
  <Override PartName="/ppt/theme/themeOverride16.xml" ContentType="application/vnd.openxmlformats-officedocument.themeOverride+xml"/>
  <Override PartName="/ppt/theme/themeOverride34.xml" ContentType="application/vnd.openxmlformats-officedocument.themeOverride+xml"/>
  <Override PartName="/ppt/theme/themeOverride63.xml" ContentType="application/vnd.openxmlformats-officedocument.themeOverride+xml"/>
  <Override PartName="/ppt/theme/themeOverride81.xml" ContentType="application/vnd.openxmlformats-officedocument.themeOverride+xml"/>
  <Override PartName="/ppt/theme/themeOverride108.xml" ContentType="application/vnd.openxmlformats-officedocument.themeOverride+xml"/>
  <Override PartName="/ppt/slides/slide8.xml" ContentType="application/vnd.openxmlformats-officedocument.presentationml.slide+xml"/>
  <Override PartName="/ppt/slides/slide69.xml" ContentType="application/vnd.openxmlformats-officedocument.presentationml.slide+xml"/>
  <Override PartName="/ppt/slides/slide87.xml" ContentType="application/vnd.openxmlformats-officedocument.presentationml.slide+xml"/>
  <Override PartName="/ppt/slides/slide106.xml" ContentType="application/vnd.openxmlformats-officedocument.presentationml.slide+xml"/>
  <Override PartName="/ppt/theme/themeOverride9.xml" ContentType="application/vnd.openxmlformats-officedocument.themeOverride+xml"/>
  <Override PartName="/ppt/theme/themeOverride23.xml" ContentType="application/vnd.openxmlformats-officedocument.themeOverride+xml"/>
  <Override PartName="/ppt/theme/themeOverride41.xml" ContentType="application/vnd.openxmlformats-officedocument.themeOverride+xml"/>
  <Override PartName="/ppt/theme/themeOverride52.xml" ContentType="application/vnd.openxmlformats-officedocument.themeOverride+xml"/>
  <Override PartName="/ppt/theme/themeOverride70.xml" ContentType="application/vnd.openxmlformats-officedocument.themeOverride+xml"/>
  <Override PartName="/ppt/theme/themeOverride115.xml" ContentType="application/vnd.openxmlformats-officedocument.themeOverride+xml"/>
  <Override PartName="/ppt/slides/slide29.xml" ContentType="application/vnd.openxmlformats-officedocument.presentationml.slide+xml"/>
  <Override PartName="/ppt/slides/slide76.xml" ContentType="application/vnd.openxmlformats-officedocument.presentationml.slide+xml"/>
  <Override PartName="/ppt/slides/slide113.xml" ContentType="application/vnd.openxmlformats-officedocument.presentationml.slide+xml"/>
  <Override PartName="/ppt/theme/themeOverride30.xml" ContentType="application/vnd.openxmlformats-officedocument.themeOverride+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102.xml" ContentType="application/vnd.openxmlformats-officedocument.presentationml.slide+xml"/>
  <Override PartName="/ppt/slideLayouts/slideLayout6.xml" ContentType="application/vnd.openxmlformats-officedocument.presentationml.slideLayout+xml"/>
  <Override PartName="/ppt/theme/themeOverride5.xml" ContentType="application/vnd.openxmlformats-officedocument.themeOverride+xml"/>
  <Override PartName="/ppt/theme/themeOverride111.xml" ContentType="application/vnd.openxmlformats-officedocument.themeOverride+xml"/>
  <Override PartName="/ppt/slides/slide43.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theme/themeOverride100.xml" ContentType="application/vnd.openxmlformats-officedocument.themeOverride+xml"/>
  <Override PartName="/ppt/slides/slide32.xml" ContentType="application/vnd.openxmlformats-officedocument.presentationml.slide+xml"/>
  <Default Extension="docx" ContentType="application/vnd.openxmlformats-officedocument.wordprocessingml.document"/>
  <Override PartName="/ppt/theme/themeOverride68.xml" ContentType="application/vnd.openxmlformats-officedocument.themeOverride+xml"/>
  <Override PartName="/ppt/theme/themeOverride79.xml" ContentType="application/vnd.openxmlformats-officedocument.themeOverride+xml"/>
  <Override PartName="/ppt/slides/slide10.xml" ContentType="application/vnd.openxmlformats-officedocument.presentationml.slide+xml"/>
  <Override PartName="/ppt/slides/slide21.xml" ContentType="application/vnd.openxmlformats-officedocument.presentationml.slide+xml"/>
  <Override PartName="/ppt/theme/themeOverride57.xml" ContentType="application/vnd.openxmlformats-officedocument.themeOverride+xml"/>
  <Override PartName="/ppt/theme/themeOverride46.xml" ContentType="application/vnd.openxmlformats-officedocument.themeOverride+xml"/>
  <Override PartName="/ppt/theme/themeOverride93.xml" ContentType="application/vnd.openxmlformats-officedocument.themeOverride+xml"/>
  <Override PartName="/ppt/slides/slide118.xml" ContentType="application/vnd.openxmlformats-officedocument.presentationml.slide+xml"/>
  <Override PartName="/ppt/theme/themeOverride24.xml" ContentType="application/vnd.openxmlformats-officedocument.themeOverride+xml"/>
  <Override PartName="/ppt/theme/themeOverride35.xml" ContentType="application/vnd.openxmlformats-officedocument.themeOverride+xml"/>
  <Override PartName="/ppt/theme/themeOverride71.xml" ContentType="application/vnd.openxmlformats-officedocument.themeOverride+xml"/>
  <Override PartName="/ppt/theme/themeOverride82.xml" ContentType="application/vnd.openxmlformats-officedocument.themeOverride+xml"/>
  <Override PartName="/ppt/slides/slide9.xml" ContentType="application/vnd.openxmlformats-officedocument.presentationml.slide+xml"/>
  <Override PartName="/ppt/slides/slide59.xml" ContentType="application/vnd.openxmlformats-officedocument.presentationml.slide+xml"/>
  <Override PartName="/ppt/slides/slide107.xml" ContentType="application/vnd.openxmlformats-officedocument.presentationml.slide+xml"/>
  <Override PartName="/ppt/viewProps.xml" ContentType="application/vnd.openxmlformats-officedocument.presentationml.viewProps+xml"/>
  <Override PartName="/ppt/theme/themeOverride13.xml" ContentType="application/vnd.openxmlformats-officedocument.themeOverride+xml"/>
  <Override PartName="/ppt/theme/themeOverride60.xml" ContentType="application/vnd.openxmlformats-officedocument.themeOverride+xml"/>
  <Override PartName="/ppt/theme/themeOverride105.xml" ContentType="application/vnd.openxmlformats-officedocument.themeOverride+xml"/>
  <Override PartName="/ppt/theme/themeOverride116.xml" ContentType="application/vnd.openxmlformats-officedocument.themeOverride+xml"/>
  <Override PartName="/ppt/slides/slide48.xml" ContentType="application/vnd.openxmlformats-officedocument.presentationml.slide+xml"/>
  <Override PartName="/ppt/slides/slide95.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121.xml" ContentType="application/vnd.openxmlformats-officedocument.presentationml.slide+xml"/>
  <Override PartName="/ppt/presProps.xml" ContentType="application/vnd.openxmlformats-officedocument.presentationml.presProps+xml"/>
  <Override PartName="/ppt/slides/slide1.xml" ContentType="application/vnd.openxmlformats-officedocument.presentationml.slide+xml"/>
  <Override PartName="/ppt/slides/slide15.xml" ContentType="application/vnd.openxmlformats-officedocument.presentationml.slide+xml"/>
  <Override PartName="/ppt/slides/slide62.xml" ContentType="application/vnd.openxmlformats-officedocument.presentationml.slide+xml"/>
  <Override PartName="/ppt/slides/slide110.xml" ContentType="application/vnd.openxmlformats-officedocument.presentationml.slide+xml"/>
  <Override PartName="/ppt/slideLayouts/slideLayout3.xml" ContentType="application/vnd.openxmlformats-officedocument.presentationml.slideLayout+xml"/>
  <Override PartName="/ppt/slides/slide51.xml" ContentType="application/vnd.openxmlformats-officedocument.presentationml.slide+xml"/>
  <Override PartName="/ppt/theme/themeOverride2.xml" ContentType="application/vnd.openxmlformats-officedocument.themeOverride+xml"/>
  <Override PartName="/ppt/theme/themeOverride87.xml" ContentType="application/vnd.openxmlformats-officedocument.themeOverride+xml"/>
  <Override PartName="/ppt/theme/themeOverride98.xml" ContentType="application/vnd.openxmlformats-officedocument.themeOverride+xml"/>
  <Override PartName="/ppt/slides/slide40.xml" ContentType="application/vnd.openxmlformats-officedocument.presentationml.slide+xml"/>
  <Override PartName="/ppt/theme/themeOverride29.xml" ContentType="application/vnd.openxmlformats-officedocument.themeOverride+xml"/>
  <Override PartName="/ppt/theme/themeOverride76.xml" ContentType="application/vnd.openxmlformats-officedocument.themeOverr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363" r:id="rId16"/>
    <p:sldId id="364" r:id="rId17"/>
    <p:sldId id="365" r:id="rId18"/>
    <p:sldId id="366" r:id="rId19"/>
    <p:sldId id="362" r:id="rId20"/>
    <p:sldId id="270" r:id="rId21"/>
    <p:sldId id="271" r:id="rId22"/>
    <p:sldId id="272" r:id="rId23"/>
    <p:sldId id="273" r:id="rId24"/>
    <p:sldId id="274" r:id="rId25"/>
    <p:sldId id="275" r:id="rId26"/>
    <p:sldId id="276" r:id="rId27"/>
    <p:sldId id="277" r:id="rId28"/>
    <p:sldId id="278" r:id="rId29"/>
    <p:sldId id="279" r:id="rId30"/>
    <p:sldId id="280" r:id="rId31"/>
    <p:sldId id="281" r:id="rId32"/>
    <p:sldId id="282" r:id="rId33"/>
    <p:sldId id="283" r:id="rId34"/>
    <p:sldId id="284" r:id="rId35"/>
    <p:sldId id="285" r:id="rId36"/>
    <p:sldId id="286" r:id="rId37"/>
    <p:sldId id="287" r:id="rId38"/>
    <p:sldId id="288" r:id="rId39"/>
    <p:sldId id="290" r:id="rId40"/>
    <p:sldId id="291" r:id="rId41"/>
    <p:sldId id="292" r:id="rId42"/>
    <p:sldId id="360" r:id="rId43"/>
    <p:sldId id="293" r:id="rId44"/>
    <p:sldId id="294" r:id="rId45"/>
    <p:sldId id="295" r:id="rId46"/>
    <p:sldId id="296" r:id="rId47"/>
    <p:sldId id="297" r:id="rId48"/>
    <p:sldId id="298" r:id="rId49"/>
    <p:sldId id="299" r:id="rId50"/>
    <p:sldId id="300" r:id="rId51"/>
    <p:sldId id="301" r:id="rId52"/>
    <p:sldId id="302" r:id="rId53"/>
    <p:sldId id="304" r:id="rId54"/>
    <p:sldId id="305" r:id="rId55"/>
    <p:sldId id="306" r:id="rId56"/>
    <p:sldId id="307" r:id="rId57"/>
    <p:sldId id="308" r:id="rId58"/>
    <p:sldId id="309" r:id="rId59"/>
    <p:sldId id="310" r:id="rId60"/>
    <p:sldId id="311" r:id="rId61"/>
    <p:sldId id="312" r:id="rId62"/>
    <p:sldId id="317" r:id="rId63"/>
    <p:sldId id="313" r:id="rId64"/>
    <p:sldId id="318" r:id="rId65"/>
    <p:sldId id="314" r:id="rId66"/>
    <p:sldId id="319" r:id="rId67"/>
    <p:sldId id="320" r:id="rId68"/>
    <p:sldId id="321" r:id="rId69"/>
    <p:sldId id="322" r:id="rId70"/>
    <p:sldId id="323" r:id="rId71"/>
    <p:sldId id="324" r:id="rId72"/>
    <p:sldId id="325" r:id="rId73"/>
    <p:sldId id="326" r:id="rId74"/>
    <p:sldId id="327" r:id="rId75"/>
    <p:sldId id="328" r:id="rId76"/>
    <p:sldId id="329" r:id="rId77"/>
    <p:sldId id="330" r:id="rId78"/>
    <p:sldId id="331" r:id="rId79"/>
    <p:sldId id="332" r:id="rId80"/>
    <p:sldId id="333" r:id="rId81"/>
    <p:sldId id="334" r:id="rId82"/>
    <p:sldId id="335" r:id="rId83"/>
    <p:sldId id="336" r:id="rId84"/>
    <p:sldId id="337" r:id="rId85"/>
    <p:sldId id="338" r:id="rId86"/>
    <p:sldId id="358" r:id="rId87"/>
    <p:sldId id="359" r:id="rId88"/>
    <p:sldId id="339" r:id="rId89"/>
    <p:sldId id="340" r:id="rId90"/>
    <p:sldId id="341" r:id="rId91"/>
    <p:sldId id="342" r:id="rId92"/>
    <p:sldId id="343" r:id="rId93"/>
    <p:sldId id="344" r:id="rId94"/>
    <p:sldId id="346" r:id="rId95"/>
    <p:sldId id="345" r:id="rId96"/>
    <p:sldId id="347" r:id="rId97"/>
    <p:sldId id="348" r:id="rId98"/>
    <p:sldId id="349" r:id="rId99"/>
    <p:sldId id="351" r:id="rId100"/>
    <p:sldId id="350" r:id="rId101"/>
    <p:sldId id="352" r:id="rId102"/>
    <p:sldId id="353" r:id="rId103"/>
    <p:sldId id="354" r:id="rId104"/>
    <p:sldId id="355" r:id="rId105"/>
    <p:sldId id="356" r:id="rId106"/>
    <p:sldId id="357" r:id="rId107"/>
    <p:sldId id="367" r:id="rId108"/>
    <p:sldId id="368" r:id="rId109"/>
    <p:sldId id="369" r:id="rId110"/>
    <p:sldId id="370" r:id="rId111"/>
    <p:sldId id="371" r:id="rId112"/>
    <p:sldId id="372" r:id="rId113"/>
    <p:sldId id="373" r:id="rId114"/>
    <p:sldId id="374" r:id="rId115"/>
    <p:sldId id="375" r:id="rId116"/>
    <p:sldId id="376" r:id="rId117"/>
    <p:sldId id="377" r:id="rId118"/>
    <p:sldId id="378" r:id="rId119"/>
    <p:sldId id="379" r:id="rId120"/>
    <p:sldId id="380" r:id="rId121"/>
    <p:sldId id="381" r:id="rId122"/>
    <p:sldId id="382" r:id="rId123"/>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Arial" charset="0"/>
        <a:ea typeface="+mn-ea"/>
        <a:cs typeface="Arial" charset="0"/>
      </a:defRPr>
    </a:lvl1pPr>
    <a:lvl2pPr marL="457200" algn="l" rtl="0" eaLnBrk="0" fontAlgn="base" hangingPunct="0">
      <a:spcBef>
        <a:spcPct val="0"/>
      </a:spcBef>
      <a:spcAft>
        <a:spcPct val="0"/>
      </a:spcAft>
      <a:defRPr kern="1200">
        <a:solidFill>
          <a:schemeClr val="tx1"/>
        </a:solidFill>
        <a:latin typeface="Arial" charset="0"/>
        <a:ea typeface="+mn-ea"/>
        <a:cs typeface="Arial" charset="0"/>
      </a:defRPr>
    </a:lvl2pPr>
    <a:lvl3pPr marL="914400" algn="l" rtl="0" eaLnBrk="0" fontAlgn="base" hangingPunct="0">
      <a:spcBef>
        <a:spcPct val="0"/>
      </a:spcBef>
      <a:spcAft>
        <a:spcPct val="0"/>
      </a:spcAft>
      <a:defRPr kern="1200">
        <a:solidFill>
          <a:schemeClr val="tx1"/>
        </a:solidFill>
        <a:latin typeface="Arial" charset="0"/>
        <a:ea typeface="+mn-ea"/>
        <a:cs typeface="Arial" charset="0"/>
      </a:defRPr>
    </a:lvl3pPr>
    <a:lvl4pPr marL="1371600" algn="l" rtl="0" eaLnBrk="0" fontAlgn="base" hangingPunct="0">
      <a:spcBef>
        <a:spcPct val="0"/>
      </a:spcBef>
      <a:spcAft>
        <a:spcPct val="0"/>
      </a:spcAft>
      <a:defRPr kern="1200">
        <a:solidFill>
          <a:schemeClr val="tx1"/>
        </a:solidFill>
        <a:latin typeface="Arial" charset="0"/>
        <a:ea typeface="+mn-ea"/>
        <a:cs typeface="Arial" charset="0"/>
      </a:defRPr>
    </a:lvl4pPr>
    <a:lvl5pPr marL="1828800" algn="l" rtl="0" eaLnBrk="0" fontAlgn="base" hangingPunct="0">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19" autoAdjust="0"/>
    <p:restoredTop sz="94206" autoAdjust="0"/>
  </p:normalViewPr>
  <p:slideViewPr>
    <p:cSldViewPr>
      <p:cViewPr varScale="1">
        <p:scale>
          <a:sx n="82" d="100"/>
          <a:sy n="82" d="100"/>
        </p:scale>
        <p:origin x="-1524" y="-90"/>
      </p:cViewPr>
      <p:guideLst>
        <p:guide orient="horz" pos="2160"/>
        <p:guide pos="2880"/>
      </p:guideLst>
    </p:cSldViewPr>
  </p:slideViewPr>
  <p:outlineViewPr>
    <p:cViewPr>
      <p:scale>
        <a:sx n="33" d="100"/>
        <a:sy n="33" d="100"/>
      </p:scale>
      <p:origin x="0" y="-34194"/>
    </p:cViewPr>
  </p:outlin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13" Type="http://schemas.openxmlformats.org/officeDocument/2006/relationships/slide" Target="slides/slide112.xml"/><Relationship Id="rId118" Type="http://schemas.openxmlformats.org/officeDocument/2006/relationships/slide" Target="slides/slide117.xml"/><Relationship Id="rId126"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slide" Target="slides/slide115.xml"/><Relationship Id="rId124"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tableStyles" Target="tableStyle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viewProps" Target="viewProp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61" Type="http://schemas.openxmlformats.org/officeDocument/2006/relationships/slide" Target="slides/slide60.xml"/><Relationship Id="rId82" Type="http://schemas.openxmlformats.org/officeDocument/2006/relationships/slide" Target="slides/slide8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emf"/></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Master" Target="../slideMasters/slideMaster1.xml"/><Relationship Id="rId1" Type="http://schemas.openxmlformats.org/officeDocument/2006/relationships/themeOverride" Target="../theme/themeOverride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tIns="0" rIns="18288">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lang="en-US"/>
              <a:t>Click to edit Master title style</a:t>
            </a:r>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n-US"/>
              <a:t>Click to edit Master subtitle style</a:t>
            </a:r>
          </a:p>
        </p:txBody>
      </p:sp>
      <p:sp>
        <p:nvSpPr>
          <p:cNvPr id="4" name="Date Placeholder 29"/>
          <p:cNvSpPr>
            <a:spLocks noGrp="1"/>
          </p:cNvSpPr>
          <p:nvPr>
            <p:ph type="dt" sz="half" idx="10"/>
          </p:nvPr>
        </p:nvSpPr>
        <p:spPr/>
        <p:txBody>
          <a:bodyPr/>
          <a:lstStyle>
            <a:lvl1pPr>
              <a:defRPr/>
            </a:lvl1pPr>
          </a:lstStyle>
          <a:p>
            <a:pPr>
              <a:defRPr/>
            </a:pPr>
            <a:fld id="{406E50B0-239A-4E6A-BE53-7D2F3960C528}" type="datetimeFigureOut">
              <a:rPr lang="en-US"/>
              <a:pPr>
                <a:defRPr/>
              </a:pPr>
              <a:t>4/22/2024</a:t>
            </a:fld>
            <a:endParaRPr lang="en-US"/>
          </a:p>
        </p:txBody>
      </p:sp>
      <p:sp>
        <p:nvSpPr>
          <p:cNvPr id="5" name="Footer Placeholder 18"/>
          <p:cNvSpPr>
            <a:spLocks noGrp="1"/>
          </p:cNvSpPr>
          <p:nvPr>
            <p:ph type="ftr" sz="quarter" idx="11"/>
          </p:nvPr>
        </p:nvSpPr>
        <p:spPr/>
        <p:txBody>
          <a:bodyPr/>
          <a:lstStyle>
            <a:lvl1pPr>
              <a:defRPr/>
            </a:lvl1pPr>
          </a:lstStyle>
          <a:p>
            <a:pPr>
              <a:defRPr/>
            </a:pPr>
            <a:endParaRPr lang="en-US"/>
          </a:p>
        </p:txBody>
      </p:sp>
      <p:sp>
        <p:nvSpPr>
          <p:cNvPr id="6" name="Slide Number Placeholder 26"/>
          <p:cNvSpPr>
            <a:spLocks noGrp="1"/>
          </p:cNvSpPr>
          <p:nvPr>
            <p:ph type="sldNum" sz="quarter" idx="12"/>
          </p:nvPr>
        </p:nvSpPr>
        <p:spPr/>
        <p:txBody>
          <a:bodyPr/>
          <a:lstStyle>
            <a:lvl1pPr>
              <a:defRPr smtClean="0">
                <a:solidFill>
                  <a:srgbClr val="D1EAEE"/>
                </a:solidFill>
              </a:defRPr>
            </a:lvl1pPr>
          </a:lstStyle>
          <a:p>
            <a:pPr>
              <a:defRPr/>
            </a:pPr>
            <a:fld id="{E30FA08E-71C3-4E8C-A015-F8FEE65B0D56}" type="slidenum">
              <a:rPr lang="en-US" altLang="en-US"/>
              <a:pPr>
                <a:defRPr/>
              </a:pPr>
              <a:t>‹#›</a:t>
            </a:fld>
            <a:endParaRPr lang="en-US" alt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9"/>
          <p:cNvSpPr>
            <a:spLocks noGrp="1"/>
          </p:cNvSpPr>
          <p:nvPr>
            <p:ph type="dt" sz="half" idx="10"/>
          </p:nvPr>
        </p:nvSpPr>
        <p:spPr/>
        <p:txBody>
          <a:bodyPr/>
          <a:lstStyle>
            <a:lvl1pPr>
              <a:defRPr/>
            </a:lvl1pPr>
          </a:lstStyle>
          <a:p>
            <a:pPr>
              <a:defRPr/>
            </a:pPr>
            <a:fld id="{01C48FB2-5D9F-4EC1-BD65-6C9D93DEAF35}" type="datetimeFigureOut">
              <a:rPr lang="en-US"/>
              <a:pPr>
                <a:defRPr/>
              </a:pPr>
              <a:t>4/22/2024</a:t>
            </a:fld>
            <a:endParaRPr lang="en-US"/>
          </a:p>
        </p:txBody>
      </p:sp>
      <p:sp>
        <p:nvSpPr>
          <p:cNvPr id="5" name="Footer Placeholder 21"/>
          <p:cNvSpPr>
            <a:spLocks noGrp="1"/>
          </p:cNvSpPr>
          <p:nvPr>
            <p:ph type="ftr" sz="quarter" idx="11"/>
          </p:nvPr>
        </p:nvSpPr>
        <p:spPr/>
        <p:txBody>
          <a:bodyPr/>
          <a:lstStyle>
            <a:lvl1pPr>
              <a:defRPr/>
            </a:lvl1pPr>
          </a:lstStyle>
          <a:p>
            <a:pPr>
              <a:defRPr/>
            </a:pPr>
            <a:endParaRPr lang="en-US"/>
          </a:p>
        </p:txBody>
      </p:sp>
      <p:sp>
        <p:nvSpPr>
          <p:cNvPr id="6" name="Slide Number Placeholder 17"/>
          <p:cNvSpPr>
            <a:spLocks noGrp="1"/>
          </p:cNvSpPr>
          <p:nvPr>
            <p:ph type="sldNum" sz="quarter" idx="12"/>
          </p:nvPr>
        </p:nvSpPr>
        <p:spPr/>
        <p:txBody>
          <a:bodyPr/>
          <a:lstStyle>
            <a:lvl1pPr>
              <a:defRPr/>
            </a:lvl1pPr>
          </a:lstStyle>
          <a:p>
            <a:pPr>
              <a:defRPr/>
            </a:pPr>
            <a:fld id="{F8CC2BC1-51C8-4B24-BB07-83B53A694842}" type="slidenum">
              <a:rPr lang="en-US" altLang="en-US"/>
              <a:pPr>
                <a:defRPr/>
              </a:pPr>
              <a:t>‹#›</a:t>
            </a:fld>
            <a:endParaRPr lang="en-US"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914401"/>
            <a:ext cx="6019800" cy="5211763"/>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9"/>
          <p:cNvSpPr>
            <a:spLocks noGrp="1"/>
          </p:cNvSpPr>
          <p:nvPr>
            <p:ph type="dt" sz="half" idx="10"/>
          </p:nvPr>
        </p:nvSpPr>
        <p:spPr/>
        <p:txBody>
          <a:bodyPr/>
          <a:lstStyle>
            <a:lvl1pPr>
              <a:defRPr/>
            </a:lvl1pPr>
          </a:lstStyle>
          <a:p>
            <a:pPr>
              <a:defRPr/>
            </a:pPr>
            <a:fld id="{F792CDB8-8D3E-4B41-AD5C-79DE5935C0D9}" type="datetimeFigureOut">
              <a:rPr lang="en-US"/>
              <a:pPr>
                <a:defRPr/>
              </a:pPr>
              <a:t>4/22/2024</a:t>
            </a:fld>
            <a:endParaRPr lang="en-US"/>
          </a:p>
        </p:txBody>
      </p:sp>
      <p:sp>
        <p:nvSpPr>
          <p:cNvPr id="5" name="Footer Placeholder 21"/>
          <p:cNvSpPr>
            <a:spLocks noGrp="1"/>
          </p:cNvSpPr>
          <p:nvPr>
            <p:ph type="ftr" sz="quarter" idx="11"/>
          </p:nvPr>
        </p:nvSpPr>
        <p:spPr/>
        <p:txBody>
          <a:bodyPr/>
          <a:lstStyle>
            <a:lvl1pPr>
              <a:defRPr/>
            </a:lvl1pPr>
          </a:lstStyle>
          <a:p>
            <a:pPr>
              <a:defRPr/>
            </a:pPr>
            <a:endParaRPr lang="en-US"/>
          </a:p>
        </p:txBody>
      </p:sp>
      <p:sp>
        <p:nvSpPr>
          <p:cNvPr id="6" name="Slide Number Placeholder 17"/>
          <p:cNvSpPr>
            <a:spLocks noGrp="1"/>
          </p:cNvSpPr>
          <p:nvPr>
            <p:ph type="sldNum" sz="quarter" idx="12"/>
          </p:nvPr>
        </p:nvSpPr>
        <p:spPr/>
        <p:txBody>
          <a:bodyPr/>
          <a:lstStyle>
            <a:lvl1pPr>
              <a:defRPr/>
            </a:lvl1pPr>
          </a:lstStyle>
          <a:p>
            <a:pPr>
              <a:defRPr/>
            </a:pPr>
            <a:fld id="{8A802E87-2BD3-4219-8A53-41B126534129}" type="slidenum">
              <a:rPr lang="en-US" altLang="en-US"/>
              <a:pPr>
                <a:defRPr/>
              </a:pPr>
              <a:t>‹#›</a:t>
            </a:fld>
            <a:endParaRPr lang="en-US"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9"/>
          <p:cNvSpPr>
            <a:spLocks noGrp="1"/>
          </p:cNvSpPr>
          <p:nvPr>
            <p:ph type="dt" sz="half" idx="10"/>
          </p:nvPr>
        </p:nvSpPr>
        <p:spPr/>
        <p:txBody>
          <a:bodyPr/>
          <a:lstStyle>
            <a:lvl1pPr>
              <a:defRPr/>
            </a:lvl1pPr>
          </a:lstStyle>
          <a:p>
            <a:pPr>
              <a:defRPr/>
            </a:pPr>
            <a:fld id="{84114978-4484-49E3-BCE0-481A27FA4ECC}" type="datetimeFigureOut">
              <a:rPr lang="en-US"/>
              <a:pPr>
                <a:defRPr/>
              </a:pPr>
              <a:t>4/22/2024</a:t>
            </a:fld>
            <a:endParaRPr lang="en-US"/>
          </a:p>
        </p:txBody>
      </p:sp>
      <p:sp>
        <p:nvSpPr>
          <p:cNvPr id="5" name="Footer Placeholder 21"/>
          <p:cNvSpPr>
            <a:spLocks noGrp="1"/>
          </p:cNvSpPr>
          <p:nvPr>
            <p:ph type="ftr" sz="quarter" idx="11"/>
          </p:nvPr>
        </p:nvSpPr>
        <p:spPr/>
        <p:txBody>
          <a:bodyPr/>
          <a:lstStyle>
            <a:lvl1pPr>
              <a:defRPr/>
            </a:lvl1pPr>
          </a:lstStyle>
          <a:p>
            <a:pPr>
              <a:defRPr/>
            </a:pPr>
            <a:endParaRPr lang="en-US"/>
          </a:p>
        </p:txBody>
      </p:sp>
      <p:sp>
        <p:nvSpPr>
          <p:cNvPr id="6" name="Slide Number Placeholder 17"/>
          <p:cNvSpPr>
            <a:spLocks noGrp="1"/>
          </p:cNvSpPr>
          <p:nvPr>
            <p:ph type="sldNum" sz="quarter" idx="12"/>
          </p:nvPr>
        </p:nvSpPr>
        <p:spPr/>
        <p:txBody>
          <a:bodyPr/>
          <a:lstStyle>
            <a:lvl1pPr>
              <a:defRPr/>
            </a:lvl1pPr>
          </a:lstStyle>
          <a:p>
            <a:pPr>
              <a:defRPr/>
            </a:pPr>
            <a:fld id="{1D687F21-F545-4391-9C93-6328D27F7AD6}" type="slidenum">
              <a:rPr lang="en-US" altLang="en-US"/>
              <a:pPr>
                <a:defRPr/>
              </a:pPr>
              <a:t>‹#›</a:t>
            </a:fld>
            <a:endParaRPr lang="en-US"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tIns="0">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lang="en-US"/>
              <a:t>Click to edit Master title style</a:t>
            </a:r>
          </a:p>
        </p:txBody>
      </p:sp>
      <p:sp>
        <p:nvSpPr>
          <p:cNvPr id="3" name="Text Placeholder 2"/>
          <p:cNvSpPr>
            <a:spLocks noGrp="1"/>
          </p:cNvSpPr>
          <p:nvPr>
            <p:ph type="body" idx="1"/>
          </p:nvPr>
        </p:nvSpPr>
        <p:spPr>
          <a:xfrm>
            <a:off x="530352" y="2704664"/>
            <a:ext cx="7772400" cy="1509712"/>
          </a:xfrm>
        </p:spPr>
        <p:txBody>
          <a:bodyPr lIns="45720" rIns="45720"/>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pPr>
              <a:defRPr/>
            </a:pPr>
            <a:fld id="{FC5DB27D-2C62-4AEB-B985-15B3E5B0B572}" type="datetimeFigureOut">
              <a:rPr lang="en-US"/>
              <a:pPr>
                <a:defRPr/>
              </a:pPr>
              <a:t>4/22/2024</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smtClean="0">
                <a:solidFill>
                  <a:srgbClr val="D1EAEE"/>
                </a:solidFill>
              </a:defRPr>
            </a:lvl1pPr>
          </a:lstStyle>
          <a:p>
            <a:pPr>
              <a:defRPr/>
            </a:pPr>
            <a:fld id="{7E762956-9A9C-49D7-969E-05DF6A9BAC0E}" type="slidenum">
              <a:rPr lang="en-US" altLang="en-US"/>
              <a:pPr>
                <a:defRPr/>
              </a:pPr>
              <a:t>‹#›</a:t>
            </a:fld>
            <a:endParaRPr lang="en-US" alt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lang="en-US"/>
              <a:t>Click to edit Master title style</a:t>
            </a:r>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9"/>
          <p:cNvSpPr>
            <a:spLocks noGrp="1"/>
          </p:cNvSpPr>
          <p:nvPr>
            <p:ph type="dt" sz="half" idx="10"/>
          </p:nvPr>
        </p:nvSpPr>
        <p:spPr/>
        <p:txBody>
          <a:bodyPr/>
          <a:lstStyle>
            <a:lvl1pPr>
              <a:defRPr/>
            </a:lvl1pPr>
          </a:lstStyle>
          <a:p>
            <a:pPr>
              <a:defRPr/>
            </a:pPr>
            <a:fld id="{D22298F3-CF18-4CC7-BBF0-DE22D5B53D94}" type="datetimeFigureOut">
              <a:rPr lang="en-US"/>
              <a:pPr>
                <a:defRPr/>
              </a:pPr>
              <a:t>4/22/2024</a:t>
            </a:fld>
            <a:endParaRPr lang="en-US"/>
          </a:p>
        </p:txBody>
      </p:sp>
      <p:sp>
        <p:nvSpPr>
          <p:cNvPr id="6" name="Footer Placeholder 21"/>
          <p:cNvSpPr>
            <a:spLocks noGrp="1"/>
          </p:cNvSpPr>
          <p:nvPr>
            <p:ph type="ftr" sz="quarter" idx="11"/>
          </p:nvPr>
        </p:nvSpPr>
        <p:spPr/>
        <p:txBody>
          <a:bodyPr/>
          <a:lstStyle>
            <a:lvl1pPr>
              <a:defRPr/>
            </a:lvl1pPr>
          </a:lstStyle>
          <a:p>
            <a:pPr>
              <a:defRPr/>
            </a:pPr>
            <a:endParaRPr lang="en-US"/>
          </a:p>
        </p:txBody>
      </p:sp>
      <p:sp>
        <p:nvSpPr>
          <p:cNvPr id="7" name="Slide Number Placeholder 17"/>
          <p:cNvSpPr>
            <a:spLocks noGrp="1"/>
          </p:cNvSpPr>
          <p:nvPr>
            <p:ph type="sldNum" sz="quarter" idx="12"/>
          </p:nvPr>
        </p:nvSpPr>
        <p:spPr/>
        <p:txBody>
          <a:bodyPr/>
          <a:lstStyle>
            <a:lvl1pPr>
              <a:defRPr/>
            </a:lvl1pPr>
          </a:lstStyle>
          <a:p>
            <a:pPr>
              <a:defRPr/>
            </a:pPr>
            <a:fld id="{9D7E6FCC-C19D-4DAB-BD88-3DD32F8B1BAE}" type="slidenum">
              <a:rPr lang="en-US" altLang="en-US"/>
              <a:pPr>
                <a:defRPr/>
              </a:pPr>
              <a:t>‹#›</a:t>
            </a:fld>
            <a:endParaRPr lang="en-US"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a:r>
              <a:rPr lang="en-US"/>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a:r>
              <a:rPr lang="en-US"/>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9"/>
          <p:cNvSpPr>
            <a:spLocks noGrp="1"/>
          </p:cNvSpPr>
          <p:nvPr>
            <p:ph type="dt" sz="half" idx="10"/>
          </p:nvPr>
        </p:nvSpPr>
        <p:spPr/>
        <p:txBody>
          <a:bodyPr/>
          <a:lstStyle>
            <a:lvl1pPr>
              <a:defRPr/>
            </a:lvl1pPr>
          </a:lstStyle>
          <a:p>
            <a:pPr>
              <a:defRPr/>
            </a:pPr>
            <a:fld id="{E62197D6-91CF-4306-98A8-A1C1D3BA4F16}" type="datetimeFigureOut">
              <a:rPr lang="en-US"/>
              <a:pPr>
                <a:defRPr/>
              </a:pPr>
              <a:t>4/22/2024</a:t>
            </a:fld>
            <a:endParaRPr lang="en-US"/>
          </a:p>
        </p:txBody>
      </p:sp>
      <p:sp>
        <p:nvSpPr>
          <p:cNvPr id="8" name="Footer Placeholder 21"/>
          <p:cNvSpPr>
            <a:spLocks noGrp="1"/>
          </p:cNvSpPr>
          <p:nvPr>
            <p:ph type="ftr" sz="quarter" idx="11"/>
          </p:nvPr>
        </p:nvSpPr>
        <p:spPr/>
        <p:txBody>
          <a:bodyPr/>
          <a:lstStyle>
            <a:lvl1pPr>
              <a:defRPr/>
            </a:lvl1pPr>
          </a:lstStyle>
          <a:p>
            <a:pPr>
              <a:defRPr/>
            </a:pPr>
            <a:endParaRPr lang="en-US"/>
          </a:p>
        </p:txBody>
      </p:sp>
      <p:sp>
        <p:nvSpPr>
          <p:cNvPr id="9" name="Slide Number Placeholder 17"/>
          <p:cNvSpPr>
            <a:spLocks noGrp="1"/>
          </p:cNvSpPr>
          <p:nvPr>
            <p:ph type="sldNum" sz="quarter" idx="12"/>
          </p:nvPr>
        </p:nvSpPr>
        <p:spPr/>
        <p:txBody>
          <a:bodyPr/>
          <a:lstStyle>
            <a:lvl1pPr>
              <a:defRPr/>
            </a:lvl1pPr>
          </a:lstStyle>
          <a:p>
            <a:pPr>
              <a:defRPr/>
            </a:pPr>
            <a:fld id="{094B4D7C-5D7F-44A2-9F21-763494965E26}" type="slidenum">
              <a:rPr lang="en-US" altLang="en-US"/>
              <a:pPr>
                <a:defRPr/>
              </a:pPr>
              <a:t>‹#›</a:t>
            </a:fld>
            <a:endParaRPr lang="en-US"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lang="en-US"/>
              <a:t>Click to edit Master title style</a:t>
            </a:r>
          </a:p>
        </p:txBody>
      </p:sp>
      <p:sp>
        <p:nvSpPr>
          <p:cNvPr id="3" name="Date Placeholder 9"/>
          <p:cNvSpPr>
            <a:spLocks noGrp="1"/>
          </p:cNvSpPr>
          <p:nvPr>
            <p:ph type="dt" sz="half" idx="10"/>
          </p:nvPr>
        </p:nvSpPr>
        <p:spPr/>
        <p:txBody>
          <a:bodyPr/>
          <a:lstStyle>
            <a:lvl1pPr>
              <a:defRPr/>
            </a:lvl1pPr>
          </a:lstStyle>
          <a:p>
            <a:pPr>
              <a:defRPr/>
            </a:pPr>
            <a:fld id="{BCC439DE-DC21-4C04-B357-78A2D610F0D4}" type="datetimeFigureOut">
              <a:rPr lang="en-US"/>
              <a:pPr>
                <a:defRPr/>
              </a:pPr>
              <a:t>4/22/2024</a:t>
            </a:fld>
            <a:endParaRPr lang="en-US"/>
          </a:p>
        </p:txBody>
      </p:sp>
      <p:sp>
        <p:nvSpPr>
          <p:cNvPr id="4" name="Footer Placeholder 21"/>
          <p:cNvSpPr>
            <a:spLocks noGrp="1"/>
          </p:cNvSpPr>
          <p:nvPr>
            <p:ph type="ftr" sz="quarter" idx="11"/>
          </p:nvPr>
        </p:nvSpPr>
        <p:spPr/>
        <p:txBody>
          <a:bodyPr/>
          <a:lstStyle>
            <a:lvl1pPr>
              <a:defRPr/>
            </a:lvl1pPr>
          </a:lstStyle>
          <a:p>
            <a:pPr>
              <a:defRPr/>
            </a:pPr>
            <a:endParaRPr lang="en-US"/>
          </a:p>
        </p:txBody>
      </p:sp>
      <p:sp>
        <p:nvSpPr>
          <p:cNvPr id="5" name="Slide Number Placeholder 17"/>
          <p:cNvSpPr>
            <a:spLocks noGrp="1"/>
          </p:cNvSpPr>
          <p:nvPr>
            <p:ph type="sldNum" sz="quarter" idx="12"/>
          </p:nvPr>
        </p:nvSpPr>
        <p:spPr/>
        <p:txBody>
          <a:bodyPr/>
          <a:lstStyle>
            <a:lvl1pPr>
              <a:defRPr/>
            </a:lvl1pPr>
          </a:lstStyle>
          <a:p>
            <a:pPr>
              <a:defRPr/>
            </a:pPr>
            <a:fld id="{9132288F-1254-4C13-9DFD-089048E92313}" type="slidenum">
              <a:rPr lang="en-US" altLang="en-US"/>
              <a:pPr>
                <a:defRPr/>
              </a:pPr>
              <a:t>‹#›</a:t>
            </a:fld>
            <a:endParaRPr lang="en-US"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9"/>
          <p:cNvSpPr>
            <a:spLocks noGrp="1"/>
          </p:cNvSpPr>
          <p:nvPr>
            <p:ph type="dt" sz="half" idx="10"/>
          </p:nvPr>
        </p:nvSpPr>
        <p:spPr/>
        <p:txBody>
          <a:bodyPr/>
          <a:lstStyle>
            <a:lvl1pPr>
              <a:defRPr/>
            </a:lvl1pPr>
          </a:lstStyle>
          <a:p>
            <a:pPr>
              <a:defRPr/>
            </a:pPr>
            <a:fld id="{EC917FEF-3E66-4CE9-A839-AC653154D154}" type="datetimeFigureOut">
              <a:rPr lang="en-US"/>
              <a:pPr>
                <a:defRPr/>
              </a:pPr>
              <a:t>4/22/2024</a:t>
            </a:fld>
            <a:endParaRPr lang="en-US"/>
          </a:p>
        </p:txBody>
      </p:sp>
      <p:sp>
        <p:nvSpPr>
          <p:cNvPr id="3" name="Footer Placeholder 21"/>
          <p:cNvSpPr>
            <a:spLocks noGrp="1"/>
          </p:cNvSpPr>
          <p:nvPr>
            <p:ph type="ftr" sz="quarter" idx="11"/>
          </p:nvPr>
        </p:nvSpPr>
        <p:spPr/>
        <p:txBody>
          <a:bodyPr/>
          <a:lstStyle>
            <a:lvl1pPr>
              <a:defRPr/>
            </a:lvl1pPr>
          </a:lstStyle>
          <a:p>
            <a:pPr>
              <a:defRPr/>
            </a:pPr>
            <a:endParaRPr lang="en-US"/>
          </a:p>
        </p:txBody>
      </p:sp>
      <p:sp>
        <p:nvSpPr>
          <p:cNvPr id="4" name="Slide Number Placeholder 17"/>
          <p:cNvSpPr>
            <a:spLocks noGrp="1"/>
          </p:cNvSpPr>
          <p:nvPr>
            <p:ph type="sldNum" sz="quarter" idx="12"/>
          </p:nvPr>
        </p:nvSpPr>
        <p:spPr/>
        <p:txBody>
          <a:bodyPr/>
          <a:lstStyle>
            <a:lvl1pPr>
              <a:defRPr/>
            </a:lvl1pPr>
          </a:lstStyle>
          <a:p>
            <a:pPr>
              <a:defRPr/>
            </a:pPr>
            <a:fld id="{A23F00ED-9F60-4C22-8082-5DF19F2795AF}" type="slidenum">
              <a:rPr lang="en-US" altLang="en-US"/>
              <a:pPr>
                <a:defRPr/>
              </a:pPr>
              <a:t>‹#›</a:t>
            </a:fld>
            <a:endParaRPr lang="en-US"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a:noAutofit/>
          </a:bodyPr>
          <a:lstStyle>
            <a:lvl1pPr algn="l" rtl="0">
              <a:spcBef>
                <a:spcPct val="0"/>
              </a:spcBef>
              <a:buNone/>
              <a:defRPr sz="2600" b="0">
                <a:ln>
                  <a:noFill/>
                </a:ln>
                <a:solidFill>
                  <a:schemeClr val="tx2"/>
                </a:solidFill>
                <a:effectLst/>
                <a:latin typeface="+mj-lt"/>
                <a:ea typeface="+mj-ea"/>
                <a:cs typeface="+mj-cs"/>
              </a:defRPr>
            </a:lvl1pPr>
          </a:lstStyle>
          <a:p>
            <a:r>
              <a:rPr lang="en-US"/>
              <a:t>Click to edit Master title style</a:t>
            </a:r>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a:r>
              <a:rPr lang="en-US"/>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9"/>
          <p:cNvSpPr>
            <a:spLocks noGrp="1"/>
          </p:cNvSpPr>
          <p:nvPr>
            <p:ph type="dt" sz="half" idx="10"/>
          </p:nvPr>
        </p:nvSpPr>
        <p:spPr/>
        <p:txBody>
          <a:bodyPr/>
          <a:lstStyle>
            <a:lvl1pPr>
              <a:defRPr/>
            </a:lvl1pPr>
          </a:lstStyle>
          <a:p>
            <a:pPr>
              <a:defRPr/>
            </a:pPr>
            <a:fld id="{A3AF71DC-A5ED-4C7A-9B0D-F5EAB1CFF457}" type="datetimeFigureOut">
              <a:rPr lang="en-US"/>
              <a:pPr>
                <a:defRPr/>
              </a:pPr>
              <a:t>4/22/2024</a:t>
            </a:fld>
            <a:endParaRPr lang="en-US"/>
          </a:p>
        </p:txBody>
      </p:sp>
      <p:sp>
        <p:nvSpPr>
          <p:cNvPr id="6" name="Footer Placeholder 21"/>
          <p:cNvSpPr>
            <a:spLocks noGrp="1"/>
          </p:cNvSpPr>
          <p:nvPr>
            <p:ph type="ftr" sz="quarter" idx="11"/>
          </p:nvPr>
        </p:nvSpPr>
        <p:spPr/>
        <p:txBody>
          <a:bodyPr/>
          <a:lstStyle>
            <a:lvl1pPr>
              <a:defRPr/>
            </a:lvl1pPr>
          </a:lstStyle>
          <a:p>
            <a:pPr>
              <a:defRPr/>
            </a:pPr>
            <a:endParaRPr lang="en-US"/>
          </a:p>
        </p:txBody>
      </p:sp>
      <p:sp>
        <p:nvSpPr>
          <p:cNvPr id="7" name="Slide Number Placeholder 17"/>
          <p:cNvSpPr>
            <a:spLocks noGrp="1"/>
          </p:cNvSpPr>
          <p:nvPr>
            <p:ph type="sldNum" sz="quarter" idx="12"/>
          </p:nvPr>
        </p:nvSpPr>
        <p:spPr/>
        <p:txBody>
          <a:bodyPr/>
          <a:lstStyle>
            <a:lvl1pPr>
              <a:defRPr/>
            </a:lvl1pPr>
          </a:lstStyle>
          <a:p>
            <a:pPr>
              <a:defRPr/>
            </a:pPr>
            <a:fld id="{6C9C1DAB-4EDC-4E09-911E-2426BB3BBD2F}" type="slidenum">
              <a:rPr lang="en-US" altLang="en-US"/>
              <a:pPr>
                <a:defRPr/>
              </a:pPr>
              <a:t>‹#›</a:t>
            </a:fld>
            <a:endParaRPr lang="en-US"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5" name="Snip and Round Single Corner Rectangle 4"/>
          <p:cNvSpPr/>
          <p:nvPr/>
        </p:nvSpPr>
        <p:spPr>
          <a:xfrm rot="420000" flipV="1">
            <a:off x="3165475" y="1108075"/>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6" name="Right Triangle 5"/>
          <p:cNvSpPr/>
          <p:nvPr/>
        </p:nvSpPr>
        <p:spPr>
          <a:xfrm rot="420000" flipV="1">
            <a:off x="8004175" y="5359400"/>
            <a:ext cx="155575" cy="155575"/>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7" name="Freeform 6"/>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a:lstStyle/>
          <a:p>
            <a:pPr eaLnBrk="1" fontAlgn="auto" hangingPunct="1">
              <a:spcBef>
                <a:spcPts val="0"/>
              </a:spcBef>
              <a:spcAft>
                <a:spcPts val="0"/>
              </a:spcAft>
              <a:defRPr/>
            </a:pPr>
            <a:endParaRPr lang="en-US">
              <a:latin typeface="+mn-lt"/>
              <a:cs typeface="+mn-cs"/>
            </a:endParaRPr>
          </a:p>
        </p:txBody>
      </p:sp>
      <p:sp>
        <p:nvSpPr>
          <p:cNvPr id="8" name="Freeform 7"/>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a:lstStyle/>
          <a:p>
            <a:pPr eaLnBrk="1" fontAlgn="auto" hangingPunct="1">
              <a:spcBef>
                <a:spcPts val="0"/>
              </a:spcBef>
              <a:spcAft>
                <a:spcPts val="0"/>
              </a:spcAft>
              <a:defRPr/>
            </a:pPr>
            <a:endParaRPr lang="en-US">
              <a:latin typeface="+mn-lt"/>
              <a:cs typeface="+mn-cs"/>
            </a:endParaRPr>
          </a:p>
        </p:txBody>
      </p:sp>
      <p:sp>
        <p:nvSpPr>
          <p:cNvPr id="2" name="Title 1"/>
          <p:cNvSpPr>
            <a:spLocks noGrp="1"/>
          </p:cNvSpPr>
          <p:nvPr>
            <p:ph type="title"/>
          </p:nvPr>
        </p:nvSpPr>
        <p:spPr>
          <a:xfrm>
            <a:off x="609600" y="1176996"/>
            <a:ext cx="2212848" cy="1582621"/>
          </a:xfrm>
        </p:spPr>
        <p:txBody>
          <a:bodyPr lIns="45720" rIns="45720" bIns="45720"/>
          <a:lstStyle>
            <a:lvl1pPr algn="l">
              <a:buNone/>
              <a:defRPr sz="2000" b="1">
                <a:solidFill>
                  <a:schemeClr val="tx2"/>
                </a:solidFill>
              </a:defRPr>
            </a:lvl1pPr>
          </a:lstStyle>
          <a:p>
            <a:r>
              <a:rPr lang="en-US"/>
              <a:t>Click to edit Master title style</a:t>
            </a:r>
          </a:p>
        </p:txBody>
      </p:sp>
      <p:sp>
        <p:nvSpPr>
          <p:cNvPr id="4" name="Text Placeholder 3"/>
          <p:cNvSpPr>
            <a:spLocks noGrp="1"/>
          </p:cNvSpPr>
          <p:nvPr>
            <p:ph type="body" sz="half" idx="2"/>
          </p:nvPr>
        </p:nvSpPr>
        <p:spPr>
          <a:xfrm>
            <a:off x="609600" y="2828785"/>
            <a:ext cx="2209800" cy="2179320"/>
          </a:xfrm>
        </p:spPr>
        <p:txBody>
          <a:bodyPr lIns="64008" rIns="45720"/>
          <a:lstStyle>
            <a:lvl1pPr marL="0" indent="0" algn="l">
              <a:spcBef>
                <a:spcPts val="250"/>
              </a:spcBef>
              <a:buFontTx/>
              <a:buNone/>
              <a:defRPr sz="1300"/>
            </a:lvl1pPr>
            <a:lvl2pPr>
              <a:defRPr sz="1200"/>
            </a:lvl2pPr>
            <a:lvl3pPr>
              <a:defRPr sz="1000"/>
            </a:lvl3pPr>
            <a:lvl4pPr>
              <a:defRPr sz="900"/>
            </a:lvl4pPr>
            <a:lvl5pPr>
              <a:defRPr sz="900"/>
            </a:lvl5pPr>
          </a:lstStyle>
          <a:p>
            <a:pPr lvl="0"/>
            <a:r>
              <a:rPr lang="en-US"/>
              <a:t>Click to edit Master text styles</a:t>
            </a:r>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normAutofit/>
          </a:bodyPr>
          <a:lstStyle>
            <a:lvl1pPr marL="0" indent="0">
              <a:buNone/>
              <a:defRPr sz="3200"/>
            </a:lvl1pPr>
          </a:lstStyle>
          <a:p>
            <a:pPr lvl="0"/>
            <a:r>
              <a:rPr lang="en-US" noProof="0"/>
              <a:t>Click icon to add picture</a:t>
            </a:r>
            <a:endParaRPr lang="en-US" noProof="0" dirty="0"/>
          </a:p>
        </p:txBody>
      </p:sp>
      <p:sp>
        <p:nvSpPr>
          <p:cNvPr id="9" name="Date Placeholder 4"/>
          <p:cNvSpPr>
            <a:spLocks noGrp="1"/>
          </p:cNvSpPr>
          <p:nvPr>
            <p:ph type="dt" sz="half" idx="10"/>
          </p:nvPr>
        </p:nvSpPr>
        <p:spPr/>
        <p:txBody>
          <a:bodyPr/>
          <a:lstStyle>
            <a:lvl1pPr>
              <a:defRPr/>
            </a:lvl1pPr>
          </a:lstStyle>
          <a:p>
            <a:pPr>
              <a:defRPr/>
            </a:pPr>
            <a:fld id="{1B79C381-A7E7-40E0-A221-D6C71503DF3D}" type="datetimeFigureOut">
              <a:rPr lang="en-US"/>
              <a:pPr>
                <a:defRPr/>
              </a:pPr>
              <a:t>4/22/2024</a:t>
            </a:fld>
            <a:endParaRPr lang="en-US"/>
          </a:p>
        </p:txBody>
      </p:sp>
      <p:sp>
        <p:nvSpPr>
          <p:cNvPr id="10" name="Footer Placeholder 5"/>
          <p:cNvSpPr>
            <a:spLocks noGrp="1"/>
          </p:cNvSpPr>
          <p:nvPr>
            <p:ph type="ftr" sz="quarter" idx="11"/>
          </p:nvPr>
        </p:nvSpPr>
        <p:spPr/>
        <p:txBody>
          <a:bodyPr/>
          <a:lstStyle>
            <a:lvl1pPr>
              <a:defRPr/>
            </a:lvl1pPr>
          </a:lstStyle>
          <a:p>
            <a:pPr>
              <a:defRPr/>
            </a:pPr>
            <a:endParaRPr lang="en-US"/>
          </a:p>
        </p:txBody>
      </p:sp>
      <p:sp>
        <p:nvSpPr>
          <p:cNvPr id="11" name="Slide Number Placeholder 6"/>
          <p:cNvSpPr>
            <a:spLocks noGrp="1"/>
          </p:cNvSpPr>
          <p:nvPr>
            <p:ph type="sldNum" sz="quarter" idx="12"/>
          </p:nvPr>
        </p:nvSpPr>
        <p:spPr>
          <a:xfrm>
            <a:off x="8077200" y="6356350"/>
            <a:ext cx="609600" cy="365125"/>
          </a:xfrm>
        </p:spPr>
        <p:txBody>
          <a:bodyPr/>
          <a:lstStyle>
            <a:lvl1pPr>
              <a:defRPr smtClean="0"/>
            </a:lvl1pPr>
          </a:lstStyle>
          <a:p>
            <a:pPr>
              <a:defRPr/>
            </a:pPr>
            <a:fld id="{9816FC5D-28C4-464E-B0CC-0F78FE4D35BA}" type="slidenum">
              <a:rPr lang="en-US" altLang="en-US"/>
              <a:pPr>
                <a:defRPr/>
              </a:pPr>
              <a:t>‹#›</a:t>
            </a:fld>
            <a:endParaRPr lang="en-US"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7" name="Freeform 6"/>
          <p:cNvSpPr>
            <a:spLocks/>
          </p:cNvSpPr>
          <p:nvPr/>
        </p:nvSpPr>
        <p:spPr bwMode="auto">
          <a:xfrm>
            <a:off x="-9525" y="-7938"/>
            <a:ext cx="9163050" cy="1041401"/>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a:lstStyle/>
          <a:p>
            <a:pPr eaLnBrk="1" fontAlgn="auto" hangingPunct="1">
              <a:spcBef>
                <a:spcPts val="0"/>
              </a:spcBef>
              <a:spcAft>
                <a:spcPts val="0"/>
              </a:spcAft>
              <a:defRPr/>
            </a:pPr>
            <a:endParaRPr lang="en-US">
              <a:latin typeface="+mn-lt"/>
              <a:cs typeface="+mn-cs"/>
            </a:endParaRPr>
          </a:p>
        </p:txBody>
      </p:sp>
      <p:sp>
        <p:nvSpPr>
          <p:cNvPr id="8" name="Freeform 7"/>
          <p:cNvSpPr>
            <a:spLocks/>
          </p:cNvSpPr>
          <p:nvPr/>
        </p:nvSpPr>
        <p:spPr bwMode="auto">
          <a:xfrm>
            <a:off x="4381500" y="-7938"/>
            <a:ext cx="4762500" cy="638176"/>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a:lstStyle/>
          <a:p>
            <a:pPr eaLnBrk="1" fontAlgn="auto" hangingPunct="1">
              <a:spcBef>
                <a:spcPts val="0"/>
              </a:spcBef>
              <a:spcAft>
                <a:spcPts val="0"/>
              </a:spcAft>
              <a:defRPr/>
            </a:pPr>
            <a:endParaRPr lang="en-US">
              <a:latin typeface="+mn-lt"/>
              <a:cs typeface="+mn-cs"/>
            </a:endParaRPr>
          </a:p>
        </p:txBody>
      </p:sp>
      <p:sp>
        <p:nvSpPr>
          <p:cNvPr id="2052" name="Title Placeholder 8"/>
          <p:cNvSpPr>
            <a:spLocks noGrp="1"/>
          </p:cNvSpPr>
          <p:nvPr>
            <p:ph type="title"/>
          </p:nvPr>
        </p:nvSpPr>
        <p:spPr bwMode="auto">
          <a:xfrm>
            <a:off x="457200" y="704850"/>
            <a:ext cx="8229600" cy="1143000"/>
          </a:xfrm>
          <a:prstGeom prst="rect">
            <a:avLst/>
          </a:prstGeom>
          <a:noFill/>
          <a:ln w="9525">
            <a:noFill/>
            <a:miter lim="800000"/>
            <a:headEnd/>
            <a:tailEnd/>
          </a:ln>
        </p:spPr>
        <p:txBody>
          <a:bodyPr vert="horz" wrap="square" lIns="0" tIns="45720" rIns="0" bIns="0" numCol="1" anchor="b" anchorCtr="0" compatLnSpc="1">
            <a:prstTxWarp prst="textNoShape">
              <a:avLst/>
            </a:prstTxWarp>
          </a:bodyPr>
          <a:lstStyle/>
          <a:p>
            <a:pPr lvl="0"/>
            <a:r>
              <a:rPr lang="en-US" altLang="en-US" smtClean="0"/>
              <a:t>Click to edit Master title style</a:t>
            </a:r>
          </a:p>
        </p:txBody>
      </p:sp>
      <p:sp>
        <p:nvSpPr>
          <p:cNvPr id="2053" name="Text Placeholder 29"/>
          <p:cNvSpPr>
            <a:spLocks noGrp="1"/>
          </p:cNvSpPr>
          <p:nvPr>
            <p:ph type="body" idx="1"/>
          </p:nvPr>
        </p:nvSpPr>
        <p:spPr bwMode="auto">
          <a:xfrm>
            <a:off x="457200" y="1935163"/>
            <a:ext cx="8229600" cy="438943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fontAlgn="auto" latinLnBrk="0" hangingPunct="1">
              <a:spcBef>
                <a:spcPts val="0"/>
              </a:spcBef>
              <a:spcAft>
                <a:spcPts val="0"/>
              </a:spcAft>
              <a:defRPr kumimoji="0" sz="1200">
                <a:solidFill>
                  <a:schemeClr val="tx2">
                    <a:shade val="90000"/>
                  </a:schemeClr>
                </a:solidFill>
                <a:latin typeface="+mn-lt"/>
                <a:cs typeface="+mn-cs"/>
              </a:defRPr>
            </a:lvl1pPr>
          </a:lstStyle>
          <a:p>
            <a:pPr>
              <a:defRPr/>
            </a:pPr>
            <a:fld id="{985B6CB1-289F-4A43-BB95-DF6507A55116}" type="datetimeFigureOut">
              <a:rPr lang="en-US"/>
              <a:pPr>
                <a:defRPr/>
              </a:pPr>
              <a:t>4/22/2024</a:t>
            </a:fld>
            <a:endParaRPr lang="en-US"/>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fontAlgn="auto" latinLnBrk="0" hangingPunct="1">
              <a:spcBef>
                <a:spcPts val="0"/>
              </a:spcBef>
              <a:spcAft>
                <a:spcPts val="0"/>
              </a:spcAft>
              <a:defRPr kumimoji="0" sz="1200">
                <a:solidFill>
                  <a:schemeClr val="tx2">
                    <a:shade val="90000"/>
                  </a:schemeClr>
                </a:solidFill>
                <a:latin typeface="+mn-lt"/>
                <a:cs typeface="+mn-cs"/>
              </a:defRPr>
            </a:lvl1pPr>
          </a:lstStyle>
          <a:p>
            <a:pPr>
              <a:defRPr/>
            </a:pPr>
            <a:endParaRPr lang="en-US"/>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wrap="square" lIns="0" tIns="0" rIns="0" bIns="0" numCol="1" anchor="b" anchorCtr="0" compatLnSpc="1">
            <a:prstTxWarp prst="textNoShape">
              <a:avLst/>
            </a:prstTxWarp>
          </a:bodyPr>
          <a:lstStyle>
            <a:lvl1pPr algn="r" eaLnBrk="1" hangingPunct="1">
              <a:defRPr sz="1200" smtClean="0">
                <a:solidFill>
                  <a:srgbClr val="045C75"/>
                </a:solidFill>
                <a:latin typeface="Constantia" pitchFamily="18" charset="0"/>
              </a:defRPr>
            </a:lvl1pPr>
          </a:lstStyle>
          <a:p>
            <a:pPr>
              <a:defRPr/>
            </a:pPr>
            <a:fld id="{8ED73CAD-17EE-4EAB-ADD4-FC310D301DC0}" type="slidenum">
              <a:rPr lang="en-US" altLang="en-US"/>
              <a:pPr>
                <a:defRPr/>
              </a:pPr>
              <a:t>‹#›</a:t>
            </a:fld>
            <a:endParaRPr lang="en-US" altLang="en-US"/>
          </a:p>
        </p:txBody>
      </p:sp>
      <p:grpSp>
        <p:nvGrpSpPr>
          <p:cNvPr id="2057" name="Group 1"/>
          <p:cNvGrpSpPr>
            <a:grpSpLocks/>
          </p:cNvGrpSpPr>
          <p:nvPr/>
        </p:nvGrpSpPr>
        <p:grpSpPr bwMode="auto">
          <a:xfrm>
            <a:off x="-19050" y="203200"/>
            <a:ext cx="9180513" cy="647700"/>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a:lstStyle/>
            <a:p>
              <a:pPr eaLnBrk="1" fontAlgn="auto" hangingPunct="1">
                <a:spcBef>
                  <a:spcPts val="0"/>
                </a:spcBef>
                <a:spcAft>
                  <a:spcPts val="0"/>
                </a:spcAft>
                <a:defRPr/>
              </a:pPr>
              <a:endParaRPr lang="en-US">
                <a:latin typeface="+mn-lt"/>
                <a:cs typeface="+mn-cs"/>
              </a:endParaRPr>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a:lstStyle/>
            <a:p>
              <a:pPr eaLnBrk="1" fontAlgn="auto" hangingPunct="1">
                <a:spcBef>
                  <a:spcPts val="0"/>
                </a:spcBef>
                <a:spcAft>
                  <a:spcPts val="0"/>
                </a:spcAft>
                <a:defRPr/>
              </a:pPr>
              <a:endParaRPr lang="en-US">
                <a:latin typeface="+mn-lt"/>
                <a:cs typeface="+mn-cs"/>
              </a:endParaRPr>
            </a:p>
          </p:txBody>
        </p:sp>
      </p:grpSp>
    </p:spTree>
  </p:cSld>
  <p:clrMap bg1="lt1" tx1="dk1" bg2="lt2" tx2="dk2" accent1="accent1" accent2="accent2" accent3="accent3" accent4="accent4" accent5="accent5" accent6="accent6" hlink="hlink" folHlink="folHlink"/>
  <p:sldLayoutIdLst>
    <p:sldLayoutId id="2147483851" r:id="rId1"/>
    <p:sldLayoutId id="2147483843" r:id="rId2"/>
    <p:sldLayoutId id="2147483852" r:id="rId3"/>
    <p:sldLayoutId id="2147483844" r:id="rId4"/>
    <p:sldLayoutId id="2147483845" r:id="rId5"/>
    <p:sldLayoutId id="2147483846" r:id="rId6"/>
    <p:sldLayoutId id="2147483847" r:id="rId7"/>
    <p:sldLayoutId id="2147483848" r:id="rId8"/>
    <p:sldLayoutId id="2147483853" r:id="rId9"/>
    <p:sldLayoutId id="2147483849" r:id="rId10"/>
    <p:sldLayoutId id="2147483850" r:id="rId11"/>
  </p:sldLayoutIdLst>
  <p:txStyles>
    <p:titleStyle>
      <a:lvl1pPr algn="l" rtl="0" eaLnBrk="0" fontAlgn="base" hangingPunct="0">
        <a:spcBef>
          <a:spcPct val="0"/>
        </a:spcBef>
        <a:spcAft>
          <a:spcPct val="0"/>
        </a:spcAft>
        <a:defRPr sz="5000" kern="1200">
          <a:solidFill>
            <a:schemeClr val="tx2"/>
          </a:solidFill>
          <a:latin typeface="+mj-lt"/>
          <a:ea typeface="+mj-ea"/>
          <a:cs typeface="+mj-cs"/>
        </a:defRPr>
      </a:lvl1pPr>
      <a:lvl2pPr algn="l" rtl="0" eaLnBrk="0" fontAlgn="base" hangingPunct="0">
        <a:spcBef>
          <a:spcPct val="0"/>
        </a:spcBef>
        <a:spcAft>
          <a:spcPct val="0"/>
        </a:spcAft>
        <a:defRPr sz="5000">
          <a:solidFill>
            <a:schemeClr val="tx2"/>
          </a:solidFill>
          <a:latin typeface="Calibri" pitchFamily="34" charset="0"/>
        </a:defRPr>
      </a:lvl2pPr>
      <a:lvl3pPr algn="l" rtl="0" eaLnBrk="0" fontAlgn="base" hangingPunct="0">
        <a:spcBef>
          <a:spcPct val="0"/>
        </a:spcBef>
        <a:spcAft>
          <a:spcPct val="0"/>
        </a:spcAft>
        <a:defRPr sz="5000">
          <a:solidFill>
            <a:schemeClr val="tx2"/>
          </a:solidFill>
          <a:latin typeface="Calibri" pitchFamily="34" charset="0"/>
        </a:defRPr>
      </a:lvl3pPr>
      <a:lvl4pPr algn="l" rtl="0" eaLnBrk="0" fontAlgn="base" hangingPunct="0">
        <a:spcBef>
          <a:spcPct val="0"/>
        </a:spcBef>
        <a:spcAft>
          <a:spcPct val="0"/>
        </a:spcAft>
        <a:defRPr sz="5000">
          <a:solidFill>
            <a:schemeClr val="tx2"/>
          </a:solidFill>
          <a:latin typeface="Calibri" pitchFamily="34" charset="0"/>
        </a:defRPr>
      </a:lvl4pPr>
      <a:lvl5pPr algn="l" rtl="0" eaLnBrk="0" fontAlgn="base" hangingPunct="0">
        <a:spcBef>
          <a:spcPct val="0"/>
        </a:spcBef>
        <a:spcAft>
          <a:spcPct val="0"/>
        </a:spcAft>
        <a:defRPr sz="5000">
          <a:solidFill>
            <a:schemeClr val="tx2"/>
          </a:solidFill>
          <a:latin typeface="Calibri" pitchFamily="34" charset="0"/>
        </a:defRPr>
      </a:lvl5pPr>
      <a:lvl6pPr marL="457200" algn="l" rtl="0" fontAlgn="base">
        <a:spcBef>
          <a:spcPct val="0"/>
        </a:spcBef>
        <a:spcAft>
          <a:spcPct val="0"/>
        </a:spcAft>
        <a:defRPr sz="5000">
          <a:solidFill>
            <a:schemeClr val="tx2"/>
          </a:solidFill>
          <a:latin typeface="Calibri" pitchFamily="34" charset="0"/>
        </a:defRPr>
      </a:lvl6pPr>
      <a:lvl7pPr marL="914400" algn="l" rtl="0" fontAlgn="base">
        <a:spcBef>
          <a:spcPct val="0"/>
        </a:spcBef>
        <a:spcAft>
          <a:spcPct val="0"/>
        </a:spcAft>
        <a:defRPr sz="5000">
          <a:solidFill>
            <a:schemeClr val="tx2"/>
          </a:solidFill>
          <a:latin typeface="Calibri" pitchFamily="34" charset="0"/>
        </a:defRPr>
      </a:lvl7pPr>
      <a:lvl8pPr marL="1371600" algn="l" rtl="0" fontAlgn="base">
        <a:spcBef>
          <a:spcPct val="0"/>
        </a:spcBef>
        <a:spcAft>
          <a:spcPct val="0"/>
        </a:spcAft>
        <a:defRPr sz="5000">
          <a:solidFill>
            <a:schemeClr val="tx2"/>
          </a:solidFill>
          <a:latin typeface="Calibri" pitchFamily="34" charset="0"/>
        </a:defRPr>
      </a:lvl8pPr>
      <a:lvl9pPr marL="1828800" algn="l" rtl="0" fontAlgn="base">
        <a:spcBef>
          <a:spcPct val="0"/>
        </a:spcBef>
        <a:spcAft>
          <a:spcPct val="0"/>
        </a:spcAft>
        <a:defRPr sz="5000">
          <a:solidFill>
            <a:schemeClr val="tx2"/>
          </a:solidFill>
          <a:latin typeface="Calibri" pitchFamily="34" charset="0"/>
        </a:defRPr>
      </a:lvl9pPr>
    </p:titleStyle>
    <p:bodyStyle>
      <a:lvl1pPr marL="273050" indent="-273050" algn="l" rtl="0" eaLnBrk="0" fontAlgn="base" hangingPunct="0">
        <a:spcBef>
          <a:spcPct val="20000"/>
        </a:spcBef>
        <a:spcAft>
          <a:spcPct val="0"/>
        </a:spcAft>
        <a:buClr>
          <a:srgbClr val="0BD0D9"/>
        </a:buClr>
        <a:buSzPct val="95000"/>
        <a:buFont typeface="Wingdings 2" pitchFamily="18" charset="2"/>
        <a:buChar char=""/>
        <a:defRPr sz="2600" kern="1200">
          <a:solidFill>
            <a:schemeClr val="tx1"/>
          </a:solidFill>
          <a:latin typeface="+mn-lt"/>
          <a:ea typeface="+mn-ea"/>
          <a:cs typeface="+mn-cs"/>
        </a:defRPr>
      </a:lvl1pPr>
      <a:lvl2pPr marL="639763" indent="-246063" algn="l" rtl="0" eaLnBrk="0" fontAlgn="base" hangingPunct="0">
        <a:spcBef>
          <a:spcPct val="20000"/>
        </a:spcBef>
        <a:spcAft>
          <a:spcPct val="0"/>
        </a:spcAft>
        <a:buClr>
          <a:schemeClr val="accent1"/>
        </a:buClr>
        <a:buSzPct val="85000"/>
        <a:buFont typeface="Wingdings 2" pitchFamily="18" charset="2"/>
        <a:buChar char=""/>
        <a:defRPr sz="2400" kern="1200">
          <a:solidFill>
            <a:schemeClr val="tx1"/>
          </a:solidFill>
          <a:latin typeface="+mn-lt"/>
          <a:ea typeface="+mn-ea"/>
          <a:cs typeface="+mn-cs"/>
        </a:defRPr>
      </a:lvl2pPr>
      <a:lvl3pPr marL="914400" indent="-246063" algn="l" rtl="0" eaLnBrk="0" fontAlgn="base" hangingPunct="0">
        <a:spcBef>
          <a:spcPct val="20000"/>
        </a:spcBef>
        <a:spcAft>
          <a:spcPct val="0"/>
        </a:spcAft>
        <a:buClr>
          <a:schemeClr val="accent2"/>
        </a:buClr>
        <a:buSzPct val="70000"/>
        <a:buFont typeface="Wingdings 2"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itchFamily="18" charset="2"/>
        <a:buChar char=""/>
        <a:defRPr sz="2000" kern="1200">
          <a:solidFill>
            <a:schemeClr val="tx1"/>
          </a:solidFill>
          <a:latin typeface="+mn-lt"/>
          <a:ea typeface="+mn-ea"/>
          <a:cs typeface="+mn-cs"/>
        </a:defRPr>
      </a:lvl4pPr>
      <a:lvl5pPr marL="1462088" indent="-209550" algn="l" rtl="0" eaLnBrk="0" fontAlgn="base" hangingPunct="0">
        <a:spcBef>
          <a:spcPct val="20000"/>
        </a:spcBef>
        <a:spcAft>
          <a:spcPct val="0"/>
        </a:spcAft>
        <a:buClr>
          <a:srgbClr val="10CF9B"/>
        </a:buClr>
        <a:buSzPct val="65000"/>
        <a:buFont typeface="Wingdings 2" pitchFamily="18" charset="2"/>
        <a:buChar char=""/>
        <a:defRPr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1.xml"/><Relationship Id="rId1" Type="http://schemas.openxmlformats.org/officeDocument/2006/relationships/themeOverride" Target="../theme/themeOverride3.xml"/></Relationships>
</file>

<file path=ppt/slides/_rels/slide1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1.xml"/><Relationship Id="rId1" Type="http://schemas.openxmlformats.org/officeDocument/2006/relationships/themeOverride" Target="../theme/themeOverride12.xml"/></Relationships>
</file>

<file path=ppt/slides/_rels/slide10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1.xml"/><Relationship Id="rId1" Type="http://schemas.openxmlformats.org/officeDocument/2006/relationships/themeOverride" Target="../theme/themeOverride98.xml"/></Relationships>
</file>

<file path=ppt/slides/_rels/slide10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1.xml"/><Relationship Id="rId1" Type="http://schemas.openxmlformats.org/officeDocument/2006/relationships/themeOverride" Target="../theme/themeOverride99.xml"/></Relationships>
</file>

<file path=ppt/slides/_rels/slide10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1.xml"/><Relationship Id="rId1" Type="http://schemas.openxmlformats.org/officeDocument/2006/relationships/themeOverride" Target="../theme/themeOverride100.xml"/></Relationships>
</file>

<file path=ppt/slides/_rels/slide10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1.xml"/><Relationship Id="rId1" Type="http://schemas.openxmlformats.org/officeDocument/2006/relationships/themeOverride" Target="../theme/themeOverride101.xml"/></Relationships>
</file>

<file path=ppt/slides/_rels/slide10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1.xml"/><Relationship Id="rId1" Type="http://schemas.openxmlformats.org/officeDocument/2006/relationships/themeOverride" Target="../theme/themeOverride102.xml"/></Relationships>
</file>

<file path=ppt/slides/_rels/slide10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1.xml"/><Relationship Id="rId1" Type="http://schemas.openxmlformats.org/officeDocument/2006/relationships/themeOverride" Target="../theme/themeOverride103.xml"/></Relationships>
</file>

<file path=ppt/slides/_rels/slide10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1.xml"/><Relationship Id="rId1" Type="http://schemas.openxmlformats.org/officeDocument/2006/relationships/themeOverride" Target="../theme/themeOverride104.xml"/></Relationships>
</file>

<file path=ppt/slides/_rels/slide10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1.xml"/><Relationship Id="rId1" Type="http://schemas.openxmlformats.org/officeDocument/2006/relationships/themeOverride" Target="../theme/themeOverride105.xml"/></Relationships>
</file>

<file path=ppt/slides/_rels/slide10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1.xml"/><Relationship Id="rId1" Type="http://schemas.openxmlformats.org/officeDocument/2006/relationships/themeOverride" Target="../theme/themeOverride106.xml"/></Relationships>
</file>

<file path=ppt/slides/_rels/slide10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1.xml"/><Relationship Id="rId1" Type="http://schemas.openxmlformats.org/officeDocument/2006/relationships/themeOverride" Target="../theme/themeOverride107.xml"/></Relationships>
</file>

<file path=ppt/slides/_rels/slide1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1.xml"/><Relationship Id="rId1" Type="http://schemas.openxmlformats.org/officeDocument/2006/relationships/themeOverride" Target="../theme/themeOverride13.xml"/></Relationships>
</file>

<file path=ppt/slides/_rels/slide11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1.xml"/><Relationship Id="rId1" Type="http://schemas.openxmlformats.org/officeDocument/2006/relationships/themeOverride" Target="../theme/themeOverride108.xml"/></Relationships>
</file>

<file path=ppt/slides/_rels/slide11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1.xml"/><Relationship Id="rId1" Type="http://schemas.openxmlformats.org/officeDocument/2006/relationships/themeOverride" Target="../theme/themeOverride109.xml"/></Relationships>
</file>

<file path=ppt/slides/_rels/slide11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1.xml"/><Relationship Id="rId1" Type="http://schemas.openxmlformats.org/officeDocument/2006/relationships/themeOverride" Target="../theme/themeOverride110.xml"/></Relationships>
</file>

<file path=ppt/slides/_rels/slide11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1.xml"/><Relationship Id="rId1" Type="http://schemas.openxmlformats.org/officeDocument/2006/relationships/themeOverride" Target="../theme/themeOverride111.xml"/></Relationships>
</file>

<file path=ppt/slides/_rels/slide11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1.xml"/><Relationship Id="rId1" Type="http://schemas.openxmlformats.org/officeDocument/2006/relationships/themeOverride" Target="../theme/themeOverride112.xml"/></Relationships>
</file>

<file path=ppt/slides/_rels/slide11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1.xml"/><Relationship Id="rId1" Type="http://schemas.openxmlformats.org/officeDocument/2006/relationships/themeOverride" Target="../theme/themeOverride113.xml"/></Relationships>
</file>

<file path=ppt/slides/_rels/slide11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1.xml"/><Relationship Id="rId1" Type="http://schemas.openxmlformats.org/officeDocument/2006/relationships/themeOverride" Target="../theme/themeOverride114.xml"/></Relationships>
</file>

<file path=ppt/slides/_rels/slide11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1.xml"/><Relationship Id="rId1" Type="http://schemas.openxmlformats.org/officeDocument/2006/relationships/themeOverride" Target="../theme/themeOverride115.xml"/></Relationships>
</file>

<file path=ppt/slides/_rels/slide11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1.xml"/><Relationship Id="rId1" Type="http://schemas.openxmlformats.org/officeDocument/2006/relationships/themeOverride" Target="../theme/themeOverride116.xml"/></Relationships>
</file>

<file path=ppt/slides/_rels/slide11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1.xml"/><Relationship Id="rId1" Type="http://schemas.openxmlformats.org/officeDocument/2006/relationships/themeOverride" Target="../theme/themeOverride117.xml"/></Relationships>
</file>

<file path=ppt/slides/_rels/slide1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1.xml"/><Relationship Id="rId1" Type="http://schemas.openxmlformats.org/officeDocument/2006/relationships/themeOverride" Target="../theme/themeOverride14.xml"/></Relationships>
</file>

<file path=ppt/slides/_rels/slide12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1.xml"/><Relationship Id="rId1" Type="http://schemas.openxmlformats.org/officeDocument/2006/relationships/themeOverride" Target="../theme/themeOverride118.xml"/></Relationships>
</file>

<file path=ppt/slides/_rels/slide12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1.xml"/><Relationship Id="rId1" Type="http://schemas.openxmlformats.org/officeDocument/2006/relationships/themeOverride" Target="../theme/themeOverride119.xml"/></Relationships>
</file>

<file path=ppt/slides/_rels/slide12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1.xml"/><Relationship Id="rId1" Type="http://schemas.openxmlformats.org/officeDocument/2006/relationships/themeOverride" Target="../theme/themeOverride120.xml"/></Relationships>
</file>

<file path=ppt/slides/_rels/slide1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1.xml"/><Relationship Id="rId1" Type="http://schemas.openxmlformats.org/officeDocument/2006/relationships/themeOverride" Target="../theme/themeOverride15.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vmlDrawing" Target="../drawings/vmlDrawing1.vml"/><Relationship Id="rId1" Type="http://schemas.openxmlformats.org/officeDocument/2006/relationships/themeOverride" Target="../theme/themeOverride16.xml"/><Relationship Id="rId5" Type="http://schemas.openxmlformats.org/officeDocument/2006/relationships/package" Target="../embeddings/Microsoft_Office_Word_Document1.docx"/><Relationship Id="rId4" Type="http://schemas.openxmlformats.org/officeDocument/2006/relationships/image" Target="../media/image2.jpe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1.xml"/><Relationship Id="rId1" Type="http://schemas.openxmlformats.org/officeDocument/2006/relationships/themeOverride" Target="../theme/themeOverride17.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1.xml"/><Relationship Id="rId1" Type="http://schemas.openxmlformats.org/officeDocument/2006/relationships/themeOverride" Target="../theme/themeOverride4.xml"/></Relationships>
</file>

<file path=ppt/slides/_rels/slide2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1.xml"/><Relationship Id="rId1" Type="http://schemas.openxmlformats.org/officeDocument/2006/relationships/themeOverride" Target="../theme/themeOverride18.xml"/></Relationships>
</file>

<file path=ppt/slides/_rels/slide2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1.xml"/><Relationship Id="rId1" Type="http://schemas.openxmlformats.org/officeDocument/2006/relationships/themeOverride" Target="../theme/themeOverride19.xml"/></Relationships>
</file>

<file path=ppt/slides/_rels/slide2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1.xml"/><Relationship Id="rId1" Type="http://schemas.openxmlformats.org/officeDocument/2006/relationships/themeOverride" Target="../theme/themeOverride20.xml"/></Relationships>
</file>

<file path=ppt/slides/_rels/slide2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1.xml"/><Relationship Id="rId1" Type="http://schemas.openxmlformats.org/officeDocument/2006/relationships/themeOverride" Target="../theme/themeOverride21.xml"/></Relationships>
</file>

<file path=ppt/slides/_rels/slide2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1.xml"/><Relationship Id="rId1" Type="http://schemas.openxmlformats.org/officeDocument/2006/relationships/themeOverride" Target="../theme/themeOverride22.xml"/></Relationships>
</file>

<file path=ppt/slides/_rels/slide2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1.xml"/><Relationship Id="rId1" Type="http://schemas.openxmlformats.org/officeDocument/2006/relationships/themeOverride" Target="../theme/themeOverride23.xml"/></Relationships>
</file>

<file path=ppt/slides/_rels/slide2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1.xml"/><Relationship Id="rId1" Type="http://schemas.openxmlformats.org/officeDocument/2006/relationships/themeOverride" Target="../theme/themeOverride24.xml"/></Relationships>
</file>

<file path=ppt/slides/_rels/slide2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1.xml"/><Relationship Id="rId1" Type="http://schemas.openxmlformats.org/officeDocument/2006/relationships/themeOverride" Target="../theme/themeOverride25.xml"/></Relationships>
</file>

<file path=ppt/slides/_rels/slide2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1.xml"/><Relationship Id="rId1" Type="http://schemas.openxmlformats.org/officeDocument/2006/relationships/themeOverride" Target="../theme/themeOverride26.xml"/></Relationships>
</file>

<file path=ppt/slides/_rels/slide2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1.xml"/><Relationship Id="rId1" Type="http://schemas.openxmlformats.org/officeDocument/2006/relationships/themeOverride" Target="../theme/themeOverride27.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1.xml"/><Relationship Id="rId1" Type="http://schemas.openxmlformats.org/officeDocument/2006/relationships/themeOverride" Target="../theme/themeOverride5.xml"/></Relationships>
</file>

<file path=ppt/slides/_rels/slide3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1.xml"/><Relationship Id="rId1" Type="http://schemas.openxmlformats.org/officeDocument/2006/relationships/themeOverride" Target="../theme/themeOverride28.xml"/></Relationships>
</file>

<file path=ppt/slides/_rels/slide3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1.xml"/><Relationship Id="rId1" Type="http://schemas.openxmlformats.org/officeDocument/2006/relationships/themeOverride" Target="../theme/themeOverride29.xml"/></Relationships>
</file>

<file path=ppt/slides/_rels/slide3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1.xml"/><Relationship Id="rId1" Type="http://schemas.openxmlformats.org/officeDocument/2006/relationships/themeOverride" Target="../theme/themeOverride30.xml"/></Relationships>
</file>

<file path=ppt/slides/_rels/slide3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1.xml"/><Relationship Id="rId1" Type="http://schemas.openxmlformats.org/officeDocument/2006/relationships/themeOverride" Target="../theme/themeOverride31.xml"/></Relationships>
</file>

<file path=ppt/slides/_rels/slide3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1.xml"/><Relationship Id="rId1" Type="http://schemas.openxmlformats.org/officeDocument/2006/relationships/themeOverride" Target="../theme/themeOverride32.xml"/></Relationships>
</file>

<file path=ppt/slides/_rels/slide3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1.xml"/><Relationship Id="rId1" Type="http://schemas.openxmlformats.org/officeDocument/2006/relationships/themeOverride" Target="../theme/themeOverride33.xml"/></Relationships>
</file>

<file path=ppt/slides/_rels/slide3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1.xml"/><Relationship Id="rId1" Type="http://schemas.openxmlformats.org/officeDocument/2006/relationships/themeOverride" Target="../theme/themeOverride34.xml"/></Relationships>
</file>

<file path=ppt/slides/_rels/slide3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1.xml"/><Relationship Id="rId1" Type="http://schemas.openxmlformats.org/officeDocument/2006/relationships/themeOverride" Target="../theme/themeOverride35.xml"/></Relationships>
</file>

<file path=ppt/slides/_rels/slide3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1.xml"/><Relationship Id="rId1" Type="http://schemas.openxmlformats.org/officeDocument/2006/relationships/themeOverride" Target="../theme/themeOverride36.xml"/></Relationships>
</file>

<file path=ppt/slides/_rels/slide3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1.xml"/><Relationship Id="rId1" Type="http://schemas.openxmlformats.org/officeDocument/2006/relationships/themeOverride" Target="../theme/themeOverride37.xml"/></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1.xml"/><Relationship Id="rId1" Type="http://schemas.openxmlformats.org/officeDocument/2006/relationships/themeOverride" Target="../theme/themeOverride6.xml"/></Relationships>
</file>

<file path=ppt/slides/_rels/slide4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1.xml"/><Relationship Id="rId1" Type="http://schemas.openxmlformats.org/officeDocument/2006/relationships/themeOverride" Target="../theme/themeOverride38.xml"/></Relationships>
</file>

<file path=ppt/slides/_rels/slide4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1.xml"/><Relationship Id="rId1" Type="http://schemas.openxmlformats.org/officeDocument/2006/relationships/themeOverride" Target="../theme/themeOverride39.xml"/></Relationships>
</file>

<file path=ppt/slides/_rels/slide4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1.xml"/><Relationship Id="rId1" Type="http://schemas.openxmlformats.org/officeDocument/2006/relationships/themeOverride" Target="../theme/themeOverride40.xml"/></Relationships>
</file>

<file path=ppt/slides/_rels/slide4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1.xml"/><Relationship Id="rId1" Type="http://schemas.openxmlformats.org/officeDocument/2006/relationships/themeOverride" Target="../theme/themeOverride41.xml"/></Relationships>
</file>

<file path=ppt/slides/_rels/slide4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1.xml"/><Relationship Id="rId1" Type="http://schemas.openxmlformats.org/officeDocument/2006/relationships/themeOverride" Target="../theme/themeOverride42.xml"/></Relationships>
</file>

<file path=ppt/slides/_rels/slide4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1.xml"/><Relationship Id="rId1" Type="http://schemas.openxmlformats.org/officeDocument/2006/relationships/themeOverride" Target="../theme/themeOverride43.xml"/></Relationships>
</file>

<file path=ppt/slides/_rels/slide4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1.xml"/><Relationship Id="rId1" Type="http://schemas.openxmlformats.org/officeDocument/2006/relationships/themeOverride" Target="../theme/themeOverride44.xml"/></Relationships>
</file>

<file path=ppt/slides/_rels/slide4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1.xml"/><Relationship Id="rId1" Type="http://schemas.openxmlformats.org/officeDocument/2006/relationships/themeOverride" Target="../theme/themeOverride45.xml"/></Relationships>
</file>

<file path=ppt/slides/_rels/slide4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1.xml"/><Relationship Id="rId1" Type="http://schemas.openxmlformats.org/officeDocument/2006/relationships/themeOverride" Target="../theme/themeOverride46.xml"/></Relationships>
</file>

<file path=ppt/slides/_rels/slide4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1.xml"/><Relationship Id="rId1" Type="http://schemas.openxmlformats.org/officeDocument/2006/relationships/themeOverride" Target="../theme/themeOverride47.xml"/></Relationships>
</file>

<file path=ppt/slides/_rels/slide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1.xml"/><Relationship Id="rId1" Type="http://schemas.openxmlformats.org/officeDocument/2006/relationships/themeOverride" Target="../theme/themeOverride7.xml"/></Relationships>
</file>

<file path=ppt/slides/_rels/slide5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1.xml"/><Relationship Id="rId1" Type="http://schemas.openxmlformats.org/officeDocument/2006/relationships/themeOverride" Target="../theme/themeOverride48.xml"/></Relationships>
</file>

<file path=ppt/slides/_rels/slide5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1.xml"/><Relationship Id="rId1" Type="http://schemas.openxmlformats.org/officeDocument/2006/relationships/themeOverride" Target="../theme/themeOverride49.xml"/></Relationships>
</file>

<file path=ppt/slides/_rels/slide5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1.xml"/><Relationship Id="rId1" Type="http://schemas.openxmlformats.org/officeDocument/2006/relationships/themeOverride" Target="../theme/themeOverride50.xml"/></Relationships>
</file>

<file path=ppt/slides/_rels/slide5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1.xml"/><Relationship Id="rId1" Type="http://schemas.openxmlformats.org/officeDocument/2006/relationships/themeOverride" Target="../theme/themeOverride51.xml"/></Relationships>
</file>

<file path=ppt/slides/_rels/slide5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1.xml"/><Relationship Id="rId1" Type="http://schemas.openxmlformats.org/officeDocument/2006/relationships/themeOverride" Target="../theme/themeOverride52.xml"/></Relationships>
</file>

<file path=ppt/slides/_rels/slide5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1.xml"/><Relationship Id="rId1" Type="http://schemas.openxmlformats.org/officeDocument/2006/relationships/themeOverride" Target="../theme/themeOverride53.xml"/></Relationships>
</file>

<file path=ppt/slides/_rels/slide5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1.xml"/><Relationship Id="rId1" Type="http://schemas.openxmlformats.org/officeDocument/2006/relationships/themeOverride" Target="../theme/themeOverride54.xml"/></Relationships>
</file>

<file path=ppt/slides/_rels/slide5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1.xml"/><Relationship Id="rId1" Type="http://schemas.openxmlformats.org/officeDocument/2006/relationships/themeOverride" Target="../theme/themeOverride55.xml"/></Relationships>
</file>

<file path=ppt/slides/_rels/slide5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1.xml"/><Relationship Id="rId1" Type="http://schemas.openxmlformats.org/officeDocument/2006/relationships/themeOverride" Target="../theme/themeOverride56.xml"/></Relationships>
</file>

<file path=ppt/slides/_rels/slide5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1.xml"/><Relationship Id="rId1" Type="http://schemas.openxmlformats.org/officeDocument/2006/relationships/themeOverride" Target="../theme/themeOverride57.xml"/></Relationships>
</file>

<file path=ppt/slides/_rels/slide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1.xml"/><Relationship Id="rId1" Type="http://schemas.openxmlformats.org/officeDocument/2006/relationships/themeOverride" Target="../theme/themeOverride8.xml"/></Relationships>
</file>

<file path=ppt/slides/_rels/slide6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1.xml"/><Relationship Id="rId1" Type="http://schemas.openxmlformats.org/officeDocument/2006/relationships/themeOverride" Target="../theme/themeOverride58.xml"/></Relationships>
</file>

<file path=ppt/slides/_rels/slide6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1.xml"/><Relationship Id="rId1" Type="http://schemas.openxmlformats.org/officeDocument/2006/relationships/themeOverride" Target="../theme/themeOverride59.xml"/></Relationships>
</file>

<file path=ppt/slides/_rels/slide6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1.xml"/><Relationship Id="rId1" Type="http://schemas.openxmlformats.org/officeDocument/2006/relationships/themeOverride" Target="../theme/themeOverride60.xml"/></Relationships>
</file>

<file path=ppt/slides/_rels/slide6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1.xml"/><Relationship Id="rId1" Type="http://schemas.openxmlformats.org/officeDocument/2006/relationships/themeOverride" Target="../theme/themeOverride61.xml"/></Relationships>
</file>

<file path=ppt/slides/_rels/slide6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1.xml"/><Relationship Id="rId1" Type="http://schemas.openxmlformats.org/officeDocument/2006/relationships/themeOverride" Target="../theme/themeOverride62.xml"/></Relationships>
</file>

<file path=ppt/slides/_rels/slide6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1.xml"/><Relationship Id="rId1" Type="http://schemas.openxmlformats.org/officeDocument/2006/relationships/themeOverride" Target="../theme/themeOverride63.xml"/></Relationships>
</file>

<file path=ppt/slides/_rels/slide6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1.xml"/><Relationship Id="rId1" Type="http://schemas.openxmlformats.org/officeDocument/2006/relationships/themeOverride" Target="../theme/themeOverride64.xml"/></Relationships>
</file>

<file path=ppt/slides/_rels/slide6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1.xml"/><Relationship Id="rId1" Type="http://schemas.openxmlformats.org/officeDocument/2006/relationships/themeOverride" Target="../theme/themeOverride65.xml"/></Relationships>
</file>

<file path=ppt/slides/_rels/slide6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1.xml"/><Relationship Id="rId1" Type="http://schemas.openxmlformats.org/officeDocument/2006/relationships/themeOverride" Target="../theme/themeOverride66.xml"/></Relationships>
</file>

<file path=ppt/slides/_rels/slide6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1.xml"/><Relationship Id="rId1" Type="http://schemas.openxmlformats.org/officeDocument/2006/relationships/themeOverride" Target="../theme/themeOverride67.xml"/></Relationships>
</file>

<file path=ppt/slides/_rels/slide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1.xml"/><Relationship Id="rId1" Type="http://schemas.openxmlformats.org/officeDocument/2006/relationships/themeOverride" Target="../theme/themeOverride9.xml"/></Relationships>
</file>

<file path=ppt/slides/_rels/slide7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1.xml"/><Relationship Id="rId1" Type="http://schemas.openxmlformats.org/officeDocument/2006/relationships/themeOverride" Target="../theme/themeOverride68.xml"/></Relationships>
</file>

<file path=ppt/slides/_rels/slide7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1.xml"/><Relationship Id="rId1" Type="http://schemas.openxmlformats.org/officeDocument/2006/relationships/themeOverride" Target="../theme/themeOverride69.xml"/></Relationships>
</file>

<file path=ppt/slides/_rels/slide7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1.xml"/><Relationship Id="rId1" Type="http://schemas.openxmlformats.org/officeDocument/2006/relationships/themeOverride" Target="../theme/themeOverride70.xml"/></Relationships>
</file>

<file path=ppt/slides/_rels/slide7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1.xml"/><Relationship Id="rId1" Type="http://schemas.openxmlformats.org/officeDocument/2006/relationships/themeOverride" Target="../theme/themeOverride71.xml"/></Relationships>
</file>

<file path=ppt/slides/_rels/slide7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1.xml"/><Relationship Id="rId1" Type="http://schemas.openxmlformats.org/officeDocument/2006/relationships/themeOverride" Target="../theme/themeOverride72.xml"/></Relationships>
</file>

<file path=ppt/slides/_rels/slide7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1.xml"/><Relationship Id="rId1" Type="http://schemas.openxmlformats.org/officeDocument/2006/relationships/themeOverride" Target="../theme/themeOverride73.xml"/></Relationships>
</file>

<file path=ppt/slides/_rels/slide7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1.xml"/><Relationship Id="rId1" Type="http://schemas.openxmlformats.org/officeDocument/2006/relationships/themeOverride" Target="../theme/themeOverride74.xml"/></Relationships>
</file>

<file path=ppt/slides/_rels/slide7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1.xml"/><Relationship Id="rId1" Type="http://schemas.openxmlformats.org/officeDocument/2006/relationships/themeOverride" Target="../theme/themeOverride75.xml"/></Relationships>
</file>

<file path=ppt/slides/_rels/slide7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1.xml"/><Relationship Id="rId1" Type="http://schemas.openxmlformats.org/officeDocument/2006/relationships/themeOverride" Target="../theme/themeOverride76.xml"/></Relationships>
</file>

<file path=ppt/slides/_rels/slide7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1.xml"/><Relationship Id="rId1" Type="http://schemas.openxmlformats.org/officeDocument/2006/relationships/themeOverride" Target="../theme/themeOverride77.xml"/></Relationships>
</file>

<file path=ppt/slides/_rels/slide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1.xml"/><Relationship Id="rId1" Type="http://schemas.openxmlformats.org/officeDocument/2006/relationships/themeOverride" Target="../theme/themeOverride10.xml"/></Relationships>
</file>

<file path=ppt/slides/_rels/slide8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1.xml"/><Relationship Id="rId1" Type="http://schemas.openxmlformats.org/officeDocument/2006/relationships/themeOverride" Target="../theme/themeOverride78.xml"/></Relationships>
</file>

<file path=ppt/slides/_rels/slide8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1.xml"/><Relationship Id="rId1" Type="http://schemas.openxmlformats.org/officeDocument/2006/relationships/themeOverride" Target="../theme/themeOverride79.xml"/></Relationships>
</file>

<file path=ppt/slides/_rels/slide8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1.xml"/><Relationship Id="rId1" Type="http://schemas.openxmlformats.org/officeDocument/2006/relationships/themeOverride" Target="../theme/themeOverride80.xml"/></Relationships>
</file>

<file path=ppt/slides/_rels/slide8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1.xml"/><Relationship Id="rId1" Type="http://schemas.openxmlformats.org/officeDocument/2006/relationships/themeOverride" Target="../theme/themeOverride81.xml"/></Relationships>
</file>

<file path=ppt/slides/_rels/slide8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1.xml"/><Relationship Id="rId1" Type="http://schemas.openxmlformats.org/officeDocument/2006/relationships/themeOverride" Target="../theme/themeOverride82.xml"/></Relationships>
</file>

<file path=ppt/slides/_rels/slide8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1.xml"/><Relationship Id="rId1" Type="http://schemas.openxmlformats.org/officeDocument/2006/relationships/themeOverride" Target="../theme/themeOverride83.xml"/></Relationships>
</file>

<file path=ppt/slides/_rels/slide8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1.xml"/><Relationship Id="rId1" Type="http://schemas.openxmlformats.org/officeDocument/2006/relationships/themeOverride" Target="../theme/themeOverride84.xml"/></Relationships>
</file>

<file path=ppt/slides/_rels/slide8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1.xml"/><Relationship Id="rId1" Type="http://schemas.openxmlformats.org/officeDocument/2006/relationships/themeOverride" Target="../theme/themeOverride85.xml"/></Relationships>
</file>

<file path=ppt/slides/_rels/slide8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1.xml"/><Relationship Id="rId1" Type="http://schemas.openxmlformats.org/officeDocument/2006/relationships/themeOverride" Target="../theme/themeOverride86.xml"/></Relationships>
</file>

<file path=ppt/slides/_rels/slide8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1.xml"/><Relationship Id="rId1" Type="http://schemas.openxmlformats.org/officeDocument/2006/relationships/themeOverride" Target="../theme/themeOverride87.xml"/></Relationships>
</file>

<file path=ppt/slides/_rels/slide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1.xml"/><Relationship Id="rId1" Type="http://schemas.openxmlformats.org/officeDocument/2006/relationships/themeOverride" Target="../theme/themeOverride11.xml"/></Relationships>
</file>

<file path=ppt/slides/_rels/slide9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1.xml"/><Relationship Id="rId1" Type="http://schemas.openxmlformats.org/officeDocument/2006/relationships/themeOverride" Target="../theme/themeOverride88.xml"/></Relationships>
</file>

<file path=ppt/slides/_rels/slide9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1.xml"/><Relationship Id="rId1" Type="http://schemas.openxmlformats.org/officeDocument/2006/relationships/themeOverride" Target="../theme/themeOverride89.xml"/></Relationships>
</file>

<file path=ppt/slides/_rels/slide9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1.xml"/><Relationship Id="rId1" Type="http://schemas.openxmlformats.org/officeDocument/2006/relationships/themeOverride" Target="../theme/themeOverride90.xml"/></Relationships>
</file>

<file path=ppt/slides/_rels/slide9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1.xml"/><Relationship Id="rId1" Type="http://schemas.openxmlformats.org/officeDocument/2006/relationships/themeOverride" Target="../theme/themeOverride91.xml"/></Relationships>
</file>

<file path=ppt/slides/_rels/slide9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1.xml"/><Relationship Id="rId1" Type="http://schemas.openxmlformats.org/officeDocument/2006/relationships/themeOverride" Target="../theme/themeOverride92.xml"/></Relationships>
</file>

<file path=ppt/slides/_rels/slide9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1.xml"/><Relationship Id="rId1" Type="http://schemas.openxmlformats.org/officeDocument/2006/relationships/themeOverride" Target="../theme/themeOverride93.xml"/></Relationships>
</file>

<file path=ppt/slides/_rels/slide9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1.xml"/><Relationship Id="rId1" Type="http://schemas.openxmlformats.org/officeDocument/2006/relationships/themeOverride" Target="../theme/themeOverride94.xml"/></Relationships>
</file>

<file path=ppt/slides/_rels/slide9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1.xml"/><Relationship Id="rId1" Type="http://schemas.openxmlformats.org/officeDocument/2006/relationships/themeOverride" Target="../theme/themeOverride95.xml"/></Relationships>
</file>

<file path=ppt/slides/_rels/slide9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1.xml"/><Relationship Id="rId1" Type="http://schemas.openxmlformats.org/officeDocument/2006/relationships/themeOverride" Target="../theme/themeOverride96.xml"/></Relationships>
</file>

<file path=ppt/slides/_rels/slide9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1.xml"/><Relationship Id="rId1" Type="http://schemas.openxmlformats.org/officeDocument/2006/relationships/themeOverride" Target="../theme/themeOverride97.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6146" name="Subtitle 2"/>
          <p:cNvSpPr>
            <a:spLocks noGrp="1"/>
          </p:cNvSpPr>
          <p:nvPr>
            <p:ph type="subTitle" idx="1"/>
          </p:nvPr>
        </p:nvSpPr>
        <p:spPr>
          <a:xfrm>
            <a:off x="457200" y="533400"/>
            <a:ext cx="8305800" cy="6172200"/>
          </a:xfrm>
        </p:spPr>
        <p:txBody>
          <a:bodyPr/>
          <a:lstStyle/>
          <a:p>
            <a:pPr marL="342900" marR="0" indent="-342900" algn="ctr"/>
            <a:endParaRPr lang="en-US" altLang="en-US" sz="5400" b="1" smtClean="0">
              <a:solidFill>
                <a:schemeClr val="tx2"/>
              </a:solidFill>
              <a:latin typeface="Berlin Sans FB Demi" pitchFamily="34" charset="0"/>
            </a:endParaRPr>
          </a:p>
          <a:p>
            <a:pPr marL="342900" marR="0" indent="-342900" algn="ctr"/>
            <a:endParaRPr lang="en-US" altLang="en-US" sz="5400" b="1" smtClean="0">
              <a:solidFill>
                <a:schemeClr val="tx2"/>
              </a:solidFill>
              <a:latin typeface="Berlin Sans FB Demi" pitchFamily="34" charset="0"/>
            </a:endParaRPr>
          </a:p>
          <a:p>
            <a:pPr marL="342900" marR="0" indent="-342900" algn="ctr"/>
            <a:r>
              <a:rPr lang="en-US" altLang="en-US" sz="5400" b="1" smtClean="0">
                <a:solidFill>
                  <a:srgbClr val="FF0000"/>
                </a:solidFill>
                <a:latin typeface="Berlin Sans FB Demi" pitchFamily="34" charset="0"/>
              </a:rPr>
              <a:t>Module - 3</a:t>
            </a:r>
          </a:p>
        </p:txBody>
      </p:sp>
      <p:sp>
        <p:nvSpPr>
          <p:cNvPr id="6147" name="Rectangle 3"/>
          <p:cNvSpPr>
            <a:spLocks noChangeArrowheads="1"/>
          </p:cNvSpPr>
          <p:nvPr/>
        </p:nvSpPr>
        <p:spPr bwMode="auto">
          <a:xfrm>
            <a:off x="2209800" y="381000"/>
            <a:ext cx="5334000" cy="584200"/>
          </a:xfrm>
          <a:prstGeom prst="rect">
            <a:avLst/>
          </a:prstGeom>
          <a:noFill/>
          <a:ln w="9525">
            <a:noFill/>
            <a:miter lim="800000"/>
            <a:headEnd/>
            <a:tailEnd/>
          </a:ln>
        </p:spPr>
        <p:txBody>
          <a:bodyPr>
            <a:spAutoFit/>
          </a:bodyPr>
          <a:lstStyle/>
          <a:p>
            <a:pPr algn="ctr" eaLnBrk="1" hangingPunct="1"/>
            <a:endParaRPr lang="en-US" altLang="en-US" sz="3200">
              <a:latin typeface="Berlin Sans FB Demi" pitchFamily="34" charset="0"/>
            </a:endParaRP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33400" y="228600"/>
            <a:ext cx="7851648" cy="1524000"/>
          </a:xfrm>
        </p:spPr>
        <p:txBody>
          <a:bodyPr>
            <a:normAutofit fontScale="90000"/>
          </a:bodyPr>
          <a:lstStyle/>
          <a:p>
            <a:pPr eaLnBrk="1" fontAlgn="auto" hangingPunct="1">
              <a:spcAft>
                <a:spcPts val="0"/>
              </a:spcAft>
              <a:defRPr/>
            </a:pPr>
            <a:r>
              <a:rPr lang="en-US" dirty="0"/>
              <a:t/>
            </a:r>
            <a:br>
              <a:rPr lang="en-US" dirty="0"/>
            </a:br>
            <a:r>
              <a:rPr lang="en-US" dirty="0"/>
              <a:t/>
            </a:r>
            <a:br>
              <a:rPr lang="en-US" dirty="0"/>
            </a:br>
            <a:endParaRPr lang="en-US" dirty="0"/>
          </a:p>
        </p:txBody>
      </p:sp>
      <p:sp>
        <p:nvSpPr>
          <p:cNvPr id="15363" name="Subtitle 2"/>
          <p:cNvSpPr>
            <a:spLocks noGrp="1"/>
          </p:cNvSpPr>
          <p:nvPr>
            <p:ph type="subTitle" idx="1"/>
          </p:nvPr>
        </p:nvSpPr>
        <p:spPr>
          <a:xfrm>
            <a:off x="228600" y="685800"/>
            <a:ext cx="8686800" cy="5867400"/>
          </a:xfrm>
        </p:spPr>
        <p:txBody>
          <a:bodyPr/>
          <a:lstStyle/>
          <a:p>
            <a:pPr marR="0" algn="ctr" eaLnBrk="1" hangingPunct="1"/>
            <a:r>
              <a:rPr lang="en-US" altLang="en-US" sz="2800" smtClean="0">
                <a:latin typeface="Berlin Sans FB Demi" pitchFamily="34" charset="0"/>
              </a:rPr>
              <a:t> 	</a:t>
            </a:r>
            <a:r>
              <a:rPr lang="en-US" altLang="en-US" sz="2800" smtClean="0">
                <a:solidFill>
                  <a:srgbClr val="FF0000"/>
                </a:solidFill>
                <a:latin typeface="Berlin Sans FB Demi" pitchFamily="34" charset="0"/>
              </a:rPr>
              <a:t>Dynamic Data Structures</a:t>
            </a:r>
          </a:p>
          <a:p>
            <a:pPr marR="0" algn="ctr" eaLnBrk="1" hangingPunct="1"/>
            <a:endParaRPr lang="en-US" altLang="en-US" sz="2800" smtClean="0">
              <a:latin typeface="Berlin Sans FB Demi" pitchFamily="34" charset="0"/>
            </a:endParaRPr>
          </a:p>
          <a:p>
            <a:pPr marR="0" algn="l" eaLnBrk="1" hangingPunct="1"/>
            <a:r>
              <a:rPr lang="en-US" altLang="en-US" sz="2400" smtClean="0">
                <a:latin typeface="Berlin Sans FB Demi" pitchFamily="34" charset="0"/>
              </a:rPr>
              <a:t>	Rather than pre-define array on the stack at compile </a:t>
            </a:r>
          </a:p>
          <a:p>
            <a:pPr marR="0" algn="l" eaLnBrk="1" hangingPunct="1"/>
            <a:r>
              <a:rPr lang="en-US" altLang="en-US" sz="2400" smtClean="0">
                <a:latin typeface="Berlin Sans FB Demi" pitchFamily="34" charset="0"/>
              </a:rPr>
              <a:t> time, the alternative should be to define a structure type, and</a:t>
            </a:r>
          </a:p>
          <a:p>
            <a:pPr marR="0" algn="l" eaLnBrk="1" hangingPunct="1"/>
            <a:r>
              <a:rPr lang="en-US" altLang="en-US" sz="2400" smtClean="0">
                <a:latin typeface="Berlin Sans FB Demi" pitchFamily="34" charset="0"/>
              </a:rPr>
              <a:t> dynamically declare at runtime as many instances of the </a:t>
            </a:r>
          </a:p>
          <a:p>
            <a:pPr marR="0" algn="l" eaLnBrk="1" hangingPunct="1"/>
            <a:r>
              <a:rPr lang="en-US" altLang="en-US" sz="2400" smtClean="0">
                <a:latin typeface="Berlin Sans FB Demi" pitchFamily="34" charset="0"/>
              </a:rPr>
              <a:t> structure variables as needed by the application.</a:t>
            </a:r>
          </a:p>
          <a:p>
            <a:pPr marR="0" algn="l" eaLnBrk="1" hangingPunct="1"/>
            <a:endParaRPr lang="en-US" altLang="en-US" sz="2400" smtClean="0">
              <a:latin typeface="Berlin Sans FB Demi" pitchFamily="34" charset="0"/>
            </a:endParaRPr>
          </a:p>
          <a:p>
            <a:pPr marR="0" algn="l" eaLnBrk="1" hangingPunct="1"/>
            <a:r>
              <a:rPr lang="en-US" altLang="en-US" sz="2400" smtClean="0">
                <a:latin typeface="Berlin Sans FB Demi" pitchFamily="34" charset="0"/>
              </a:rPr>
              <a:t>	When the code containing the structure type is compiled, </a:t>
            </a:r>
          </a:p>
          <a:p>
            <a:pPr marR="0" algn="l" eaLnBrk="1" hangingPunct="1"/>
            <a:r>
              <a:rPr lang="en-US" altLang="en-US" sz="2400" smtClean="0">
                <a:latin typeface="Berlin Sans FB Demi" pitchFamily="34" charset="0"/>
              </a:rPr>
              <a:t> what the compiler sees is only a structure type declaration. It </a:t>
            </a:r>
          </a:p>
          <a:p>
            <a:pPr marR="0" algn="l" eaLnBrk="1" hangingPunct="1"/>
            <a:r>
              <a:rPr lang="en-US" altLang="en-US" sz="2400" smtClean="0">
                <a:latin typeface="Berlin Sans FB Demi" pitchFamily="34" charset="0"/>
              </a:rPr>
              <a:t> therefore, </a:t>
            </a:r>
            <a:r>
              <a:rPr lang="en-US" altLang="en-US" sz="2400" smtClean="0">
                <a:solidFill>
                  <a:srgbClr val="FFC000"/>
                </a:solidFill>
                <a:latin typeface="Berlin Sans FB Demi" pitchFamily="34" charset="0"/>
              </a:rPr>
              <a:t>does not allocate memory </a:t>
            </a:r>
            <a:r>
              <a:rPr lang="en-US" altLang="en-US" sz="2400" smtClean="0">
                <a:latin typeface="Berlin Sans FB Demi" pitchFamily="34" charset="0"/>
              </a:rPr>
              <a:t>for the structure type </a:t>
            </a:r>
          </a:p>
          <a:p>
            <a:pPr marR="0" algn="l" eaLnBrk="1" hangingPunct="1"/>
            <a:r>
              <a:rPr lang="en-US" altLang="en-US" sz="2400" smtClean="0">
                <a:latin typeface="Berlin Sans FB Demi" pitchFamily="34" charset="0"/>
              </a:rPr>
              <a:t> since no variable has been defined based on the structure type.</a:t>
            </a:r>
            <a:endParaRPr lang="en-US" altLang="en-US" sz="2800" smtClean="0">
              <a:latin typeface="Berlin Sans FB Demi" pitchFamily="34" charset="0"/>
            </a:endParaRP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33400" y="228600"/>
            <a:ext cx="7851648" cy="1524000"/>
          </a:xfrm>
        </p:spPr>
        <p:txBody>
          <a:bodyPr>
            <a:normAutofit fontScale="90000"/>
          </a:bodyPr>
          <a:lstStyle/>
          <a:p>
            <a:pPr eaLnBrk="1" fontAlgn="auto" hangingPunct="1">
              <a:spcAft>
                <a:spcPts val="0"/>
              </a:spcAft>
              <a:defRPr/>
            </a:pPr>
            <a:r>
              <a:rPr lang="en-US" dirty="0"/>
              <a:t/>
            </a:r>
            <a:br>
              <a:rPr lang="en-US" dirty="0"/>
            </a:br>
            <a:r>
              <a:rPr lang="en-US" dirty="0"/>
              <a:t/>
            </a:r>
            <a:br>
              <a:rPr lang="en-US" dirty="0"/>
            </a:br>
            <a:endParaRPr lang="en-US" dirty="0"/>
          </a:p>
        </p:txBody>
      </p:sp>
      <p:sp>
        <p:nvSpPr>
          <p:cNvPr id="106499" name="Subtitle 2"/>
          <p:cNvSpPr>
            <a:spLocks noGrp="1"/>
          </p:cNvSpPr>
          <p:nvPr>
            <p:ph type="subTitle" idx="1"/>
          </p:nvPr>
        </p:nvSpPr>
        <p:spPr>
          <a:xfrm>
            <a:off x="228600" y="228600"/>
            <a:ext cx="8686800" cy="6629400"/>
          </a:xfrm>
        </p:spPr>
        <p:txBody>
          <a:bodyPr/>
          <a:lstStyle/>
          <a:p>
            <a:pPr marR="0" algn="l" eaLnBrk="1" hangingPunct="1"/>
            <a:r>
              <a:rPr lang="en-US" altLang="en-US" sz="2400" smtClean="0">
                <a:latin typeface="Berlin Sans FB Demi" pitchFamily="34" charset="0"/>
              </a:rPr>
              <a:t>  //C Function to insert a node at the front end of the list.</a:t>
            </a:r>
          </a:p>
          <a:p>
            <a:pPr marR="0" algn="l" eaLnBrk="1" hangingPunct="1"/>
            <a:r>
              <a:rPr lang="en-US" altLang="en-US" sz="2400" smtClean="0">
                <a:latin typeface="Berlin Sans FB Demi" pitchFamily="34" charset="0"/>
              </a:rPr>
              <a:t>	NODE insert_front(int item,NODE head)</a:t>
            </a:r>
          </a:p>
          <a:p>
            <a:pPr marR="0" algn="l" eaLnBrk="1" hangingPunct="1"/>
            <a:r>
              <a:rPr lang="en-US" altLang="en-US" sz="2400" smtClean="0">
                <a:latin typeface="Berlin Sans FB Demi" pitchFamily="34" charset="0"/>
              </a:rPr>
              <a:t>	{</a:t>
            </a:r>
          </a:p>
          <a:p>
            <a:pPr marR="0" algn="l" eaLnBrk="1" hangingPunct="1"/>
            <a:r>
              <a:rPr lang="en-US" altLang="en-US" sz="2400" smtClean="0">
                <a:latin typeface="Berlin Sans FB Demi" pitchFamily="34" charset="0"/>
              </a:rPr>
              <a:t>	  NODE temp ,cur;</a:t>
            </a:r>
          </a:p>
          <a:p>
            <a:pPr marR="0" algn="l" eaLnBrk="1" hangingPunct="1"/>
            <a:r>
              <a:rPr lang="en-US" altLang="en-US" sz="2400" smtClean="0">
                <a:latin typeface="Berlin Sans FB Demi" pitchFamily="34" charset="0"/>
              </a:rPr>
              <a:t>	  temp=getnode();</a:t>
            </a:r>
          </a:p>
          <a:p>
            <a:pPr marR="0" algn="l" eaLnBrk="1" hangingPunct="1"/>
            <a:r>
              <a:rPr lang="en-US" altLang="en-US" sz="2400" smtClean="0">
                <a:latin typeface="Berlin Sans FB Demi" pitchFamily="34" charset="0"/>
              </a:rPr>
              <a:t>	  temp-&gt; info=item;</a:t>
            </a:r>
          </a:p>
          <a:p>
            <a:pPr marR="0" algn="l" eaLnBrk="1" hangingPunct="1"/>
            <a:r>
              <a:rPr lang="en-US" altLang="en-US" sz="2400" smtClean="0">
                <a:latin typeface="Berlin Sans FB Demi" pitchFamily="34" charset="0"/>
              </a:rPr>
              <a:t>	  cur=head-&gt;rlink;</a:t>
            </a:r>
          </a:p>
          <a:p>
            <a:pPr marR="0" algn="l" eaLnBrk="1" hangingPunct="1"/>
            <a:r>
              <a:rPr lang="en-US" altLang="en-US" sz="2400" smtClean="0">
                <a:latin typeface="Berlin Sans FB Demi" pitchFamily="34" charset="0"/>
              </a:rPr>
              <a:t>	 head-&gt;rlink=temp;</a:t>
            </a:r>
          </a:p>
          <a:p>
            <a:pPr marR="0" algn="l" eaLnBrk="1" hangingPunct="1"/>
            <a:r>
              <a:rPr lang="en-US" altLang="en-US" sz="2400" smtClean="0">
                <a:latin typeface="Berlin Sans FB Demi" pitchFamily="34" charset="0"/>
              </a:rPr>
              <a:t>	 temp-&gt;llink=head;</a:t>
            </a:r>
          </a:p>
          <a:p>
            <a:pPr marR="0" algn="l" eaLnBrk="1" hangingPunct="1"/>
            <a:r>
              <a:rPr lang="en-US" altLang="en-US" sz="2400" smtClean="0">
                <a:latin typeface="Berlin Sans FB Demi" pitchFamily="34" charset="0"/>
              </a:rPr>
              <a:t>	 temp-&gt;rlink=cur;</a:t>
            </a:r>
          </a:p>
          <a:p>
            <a:pPr marR="0" algn="l" eaLnBrk="1" hangingPunct="1"/>
            <a:r>
              <a:rPr lang="en-US" altLang="en-US" sz="2400" smtClean="0">
                <a:latin typeface="Berlin Sans FB Demi" pitchFamily="34" charset="0"/>
              </a:rPr>
              <a:t>	 cur-&gt; llink=temp;</a:t>
            </a:r>
          </a:p>
          <a:p>
            <a:pPr marR="0" algn="l" eaLnBrk="1" hangingPunct="1"/>
            <a:r>
              <a:rPr lang="en-US" altLang="en-US" sz="2400" smtClean="0">
                <a:latin typeface="Berlin Sans FB Demi" pitchFamily="34" charset="0"/>
              </a:rPr>
              <a:t>	 return head;</a:t>
            </a:r>
          </a:p>
          <a:p>
            <a:pPr marR="0" algn="l" eaLnBrk="1" hangingPunct="1"/>
            <a:r>
              <a:rPr lang="en-US" altLang="en-US" sz="2400" smtClean="0">
                <a:latin typeface="Berlin Sans FB Demi" pitchFamily="34" charset="0"/>
              </a:rPr>
              <a:t>	}</a:t>
            </a:r>
          </a:p>
          <a:p>
            <a:pPr marR="0" eaLnBrk="1" hangingPunct="1"/>
            <a:r>
              <a:rPr lang="en-US" altLang="en-US" sz="2400" smtClean="0"/>
              <a:t> </a:t>
            </a:r>
            <a:endParaRPr lang="en-US" altLang="en-US" sz="2400" smtClean="0">
              <a:latin typeface="Berlin Sans FB Demi" pitchFamily="34" charset="0"/>
            </a:endParaRP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33400" y="228600"/>
            <a:ext cx="7851648" cy="1524000"/>
          </a:xfrm>
        </p:spPr>
        <p:txBody>
          <a:bodyPr>
            <a:normAutofit fontScale="90000"/>
          </a:bodyPr>
          <a:lstStyle/>
          <a:p>
            <a:pPr eaLnBrk="1" fontAlgn="auto" hangingPunct="1">
              <a:spcAft>
                <a:spcPts val="0"/>
              </a:spcAft>
              <a:defRPr/>
            </a:pPr>
            <a:r>
              <a:rPr lang="en-US" dirty="0"/>
              <a:t/>
            </a:r>
            <a:br>
              <a:rPr lang="en-US" dirty="0"/>
            </a:br>
            <a:r>
              <a:rPr lang="en-US" dirty="0"/>
              <a:t/>
            </a:r>
            <a:br>
              <a:rPr lang="en-US" dirty="0"/>
            </a:br>
            <a:endParaRPr lang="en-US" dirty="0"/>
          </a:p>
        </p:txBody>
      </p:sp>
      <p:sp>
        <p:nvSpPr>
          <p:cNvPr id="107523" name="Subtitle 2"/>
          <p:cNvSpPr>
            <a:spLocks noGrp="1"/>
          </p:cNvSpPr>
          <p:nvPr>
            <p:ph type="subTitle" idx="1"/>
          </p:nvPr>
        </p:nvSpPr>
        <p:spPr>
          <a:xfrm>
            <a:off x="228600" y="228600"/>
            <a:ext cx="8686800" cy="6629400"/>
          </a:xfrm>
        </p:spPr>
        <p:txBody>
          <a:bodyPr/>
          <a:lstStyle/>
          <a:p>
            <a:pPr marR="0" algn="l" eaLnBrk="1" hangingPunct="1"/>
            <a:r>
              <a:rPr lang="en-US" altLang="en-US" sz="2400" smtClean="0">
                <a:latin typeface="Berlin Sans FB Demi" pitchFamily="34" charset="0"/>
              </a:rPr>
              <a:t>  //C Function to insert a node at the end of the list.</a:t>
            </a:r>
          </a:p>
          <a:p>
            <a:pPr marR="0" algn="l" eaLnBrk="1" hangingPunct="1"/>
            <a:r>
              <a:rPr lang="en-US" altLang="en-US" sz="2400" smtClean="0">
                <a:latin typeface="Berlin Sans FB Demi" pitchFamily="34" charset="0"/>
              </a:rPr>
              <a:t>	</a:t>
            </a:r>
          </a:p>
          <a:p>
            <a:pPr marR="0" algn="l" eaLnBrk="1" hangingPunct="1"/>
            <a:r>
              <a:rPr lang="en-US" altLang="en-US" sz="2400" smtClean="0">
                <a:latin typeface="Berlin Sans FB Demi" pitchFamily="34" charset="0"/>
              </a:rPr>
              <a:t>	 NODE insert_rear(int item,NODE head)</a:t>
            </a:r>
          </a:p>
          <a:p>
            <a:pPr marR="0" algn="l" eaLnBrk="1" hangingPunct="1"/>
            <a:r>
              <a:rPr lang="en-US" altLang="en-US" sz="2400" smtClean="0">
                <a:latin typeface="Berlin Sans FB Demi" pitchFamily="34" charset="0"/>
              </a:rPr>
              <a:t>	{</a:t>
            </a:r>
          </a:p>
          <a:p>
            <a:pPr marR="0" algn="l" eaLnBrk="1" hangingPunct="1"/>
            <a:r>
              <a:rPr lang="en-US" altLang="en-US" sz="2400" smtClean="0">
                <a:latin typeface="Berlin Sans FB Demi" pitchFamily="34" charset="0"/>
              </a:rPr>
              <a:t>	 NODE temp,cur;</a:t>
            </a:r>
          </a:p>
          <a:p>
            <a:pPr marR="0" algn="l" eaLnBrk="1" hangingPunct="1"/>
            <a:r>
              <a:rPr lang="en-US" altLang="en-US" sz="2400" smtClean="0">
                <a:latin typeface="Berlin Sans FB Demi" pitchFamily="34" charset="0"/>
              </a:rPr>
              <a:t>	 temp=getnode();</a:t>
            </a:r>
          </a:p>
          <a:p>
            <a:pPr marR="0" algn="l" eaLnBrk="1" hangingPunct="1"/>
            <a:r>
              <a:rPr lang="en-US" altLang="en-US" sz="2400" smtClean="0">
                <a:latin typeface="Berlin Sans FB Demi" pitchFamily="34" charset="0"/>
              </a:rPr>
              <a:t>	temp-&gt;info=item;</a:t>
            </a:r>
          </a:p>
          <a:p>
            <a:pPr marR="0" algn="l" eaLnBrk="1" hangingPunct="1"/>
            <a:r>
              <a:rPr lang="en-US" altLang="en-US" sz="2400" smtClean="0">
                <a:latin typeface="Berlin Sans FB Demi" pitchFamily="34" charset="0"/>
              </a:rPr>
              <a:t>	 cur=head-&gt;llink;  // by using while loop find the position.</a:t>
            </a:r>
          </a:p>
          <a:p>
            <a:pPr marR="0" algn="l" eaLnBrk="1" hangingPunct="1"/>
            <a:r>
              <a:rPr lang="en-US" altLang="en-US" sz="2400" smtClean="0">
                <a:latin typeface="Berlin Sans FB Demi" pitchFamily="34" charset="0"/>
              </a:rPr>
              <a:t>	  head-&gt;linl=temp;</a:t>
            </a:r>
          </a:p>
          <a:p>
            <a:pPr marR="0" algn="l" eaLnBrk="1" hangingPunct="1"/>
            <a:r>
              <a:rPr lang="en-US" altLang="en-US" sz="2400" smtClean="0">
                <a:latin typeface="Berlin Sans FB Demi" pitchFamily="34" charset="0"/>
              </a:rPr>
              <a:t>	  temp-&gt;rlink=head;</a:t>
            </a:r>
          </a:p>
          <a:p>
            <a:pPr marR="0" algn="l" eaLnBrk="1" hangingPunct="1"/>
            <a:r>
              <a:rPr lang="en-US" altLang="en-US" sz="2400" smtClean="0">
                <a:latin typeface="Berlin Sans FB Demi" pitchFamily="34" charset="0"/>
              </a:rPr>
              <a:t>	 temp-&gt;llink=cur;</a:t>
            </a:r>
          </a:p>
          <a:p>
            <a:pPr marR="0" algn="l" eaLnBrk="1" hangingPunct="1"/>
            <a:r>
              <a:rPr lang="en-US" altLang="en-US" sz="2400" smtClean="0">
                <a:latin typeface="Berlin Sans FB Demi" pitchFamily="34" charset="0"/>
              </a:rPr>
              <a:t>	cur-&gt;rlink=temp;</a:t>
            </a:r>
          </a:p>
          <a:p>
            <a:pPr marR="0" algn="l" eaLnBrk="1" hangingPunct="1"/>
            <a:r>
              <a:rPr lang="en-US" altLang="en-US" sz="2400" smtClean="0">
                <a:latin typeface="Berlin Sans FB Demi" pitchFamily="34" charset="0"/>
              </a:rPr>
              <a:t>	return head;</a:t>
            </a:r>
          </a:p>
          <a:p>
            <a:pPr marR="0" algn="l" eaLnBrk="1" hangingPunct="1"/>
            <a:r>
              <a:rPr lang="en-US" altLang="en-US" sz="2400" smtClean="0">
                <a:latin typeface="Berlin Sans FB Demi" pitchFamily="34" charset="0"/>
              </a:rPr>
              <a:t>	}</a:t>
            </a:r>
          </a:p>
          <a:p>
            <a:pPr marR="0" eaLnBrk="1" hangingPunct="1"/>
            <a:r>
              <a:rPr lang="en-US" altLang="en-US" sz="2400" smtClean="0"/>
              <a:t> </a:t>
            </a:r>
            <a:endParaRPr lang="en-US" altLang="en-US" sz="2400" smtClean="0">
              <a:latin typeface="Berlin Sans FB Demi" pitchFamily="34" charset="0"/>
            </a:endParaRP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33400" y="228600"/>
            <a:ext cx="7851648" cy="1524000"/>
          </a:xfrm>
        </p:spPr>
        <p:txBody>
          <a:bodyPr>
            <a:normAutofit fontScale="90000"/>
          </a:bodyPr>
          <a:lstStyle/>
          <a:p>
            <a:pPr eaLnBrk="1" fontAlgn="auto" hangingPunct="1">
              <a:spcAft>
                <a:spcPts val="0"/>
              </a:spcAft>
              <a:defRPr/>
            </a:pPr>
            <a:r>
              <a:rPr lang="en-US" dirty="0"/>
              <a:t/>
            </a:r>
            <a:br>
              <a:rPr lang="en-US" dirty="0"/>
            </a:br>
            <a:r>
              <a:rPr lang="en-US" dirty="0"/>
              <a:t/>
            </a:r>
            <a:br>
              <a:rPr lang="en-US" dirty="0"/>
            </a:br>
            <a:endParaRPr lang="en-US" dirty="0"/>
          </a:p>
        </p:txBody>
      </p:sp>
      <p:sp>
        <p:nvSpPr>
          <p:cNvPr id="108547" name="Subtitle 2"/>
          <p:cNvSpPr>
            <a:spLocks noGrp="1"/>
          </p:cNvSpPr>
          <p:nvPr>
            <p:ph type="subTitle" idx="1"/>
          </p:nvPr>
        </p:nvSpPr>
        <p:spPr>
          <a:xfrm>
            <a:off x="228600" y="228600"/>
            <a:ext cx="8686800" cy="6629400"/>
          </a:xfrm>
        </p:spPr>
        <p:txBody>
          <a:bodyPr/>
          <a:lstStyle/>
          <a:p>
            <a:pPr marR="0" algn="l" eaLnBrk="1" hangingPunct="1"/>
            <a:r>
              <a:rPr lang="en-US" altLang="en-US" sz="2400" smtClean="0">
                <a:latin typeface="Berlin Sans FB Demi" pitchFamily="34" charset="0"/>
              </a:rPr>
              <a:t> </a:t>
            </a:r>
            <a:r>
              <a:rPr lang="en-US" altLang="en-US" sz="2000" smtClean="0">
                <a:latin typeface="Berlin Sans FB Demi" pitchFamily="34" charset="0"/>
              </a:rPr>
              <a:t> // Function to delete a node form the rear end</a:t>
            </a:r>
          </a:p>
          <a:p>
            <a:pPr marR="0" algn="l" eaLnBrk="1" hangingPunct="1"/>
            <a:r>
              <a:rPr lang="en-US" altLang="en-US" sz="2000" smtClean="0">
                <a:latin typeface="Berlin Sans FB Demi" pitchFamily="34" charset="0"/>
              </a:rPr>
              <a:t> 	NODE delete_rear(NODE head)</a:t>
            </a:r>
          </a:p>
          <a:p>
            <a:pPr marR="0" algn="l" eaLnBrk="1" hangingPunct="1"/>
            <a:r>
              <a:rPr lang="en-US" altLang="en-US" sz="2000" smtClean="0">
                <a:latin typeface="Berlin Sans FB Demi" pitchFamily="34" charset="0"/>
              </a:rPr>
              <a:t>	{</a:t>
            </a:r>
          </a:p>
          <a:p>
            <a:pPr marR="0" algn="l" eaLnBrk="1" hangingPunct="1"/>
            <a:r>
              <a:rPr lang="en-US" altLang="en-US" sz="2000" smtClean="0">
                <a:latin typeface="Berlin Sans FB Demi" pitchFamily="34" charset="0"/>
              </a:rPr>
              <a:t>	NODE cur, prev;</a:t>
            </a:r>
          </a:p>
          <a:p>
            <a:pPr marR="0" algn="l" eaLnBrk="1" hangingPunct="1"/>
            <a:r>
              <a:rPr lang="en-US" altLang="en-US" sz="2000" smtClean="0">
                <a:latin typeface="Berlin Sans FB Demi" pitchFamily="34" charset="0"/>
              </a:rPr>
              <a:t>	if (head -&gt; llink == head)</a:t>
            </a:r>
          </a:p>
          <a:p>
            <a:pPr marR="0" algn="l" eaLnBrk="1" hangingPunct="1"/>
            <a:r>
              <a:rPr lang="en-US" altLang="en-US" sz="2000" smtClean="0">
                <a:latin typeface="Berlin Sans FB Demi" pitchFamily="34" charset="0"/>
              </a:rPr>
              <a:t>	{</a:t>
            </a:r>
          </a:p>
          <a:p>
            <a:pPr marR="0" algn="l" eaLnBrk="1" hangingPunct="1"/>
            <a:r>
              <a:rPr lang="en-US" altLang="en-US" sz="2000" smtClean="0">
                <a:latin typeface="Berlin Sans FB Demi" pitchFamily="34" charset="0"/>
              </a:rPr>
              <a:t>		printf(“Deque is empty\n”);</a:t>
            </a:r>
          </a:p>
          <a:p>
            <a:pPr marR="0" algn="l" eaLnBrk="1" hangingPunct="1"/>
            <a:r>
              <a:rPr lang="en-US" altLang="en-US" sz="2000" smtClean="0">
                <a:latin typeface="Berlin Sans FB Demi" pitchFamily="34" charset="0"/>
              </a:rPr>
              <a:t>		return head;</a:t>
            </a:r>
          </a:p>
          <a:p>
            <a:pPr marR="0" algn="l" eaLnBrk="1" hangingPunct="1"/>
            <a:r>
              <a:rPr lang="en-US" altLang="en-US" sz="2000" smtClean="0">
                <a:latin typeface="Berlin Sans FB Demi" pitchFamily="34" charset="0"/>
              </a:rPr>
              <a:t>	}</a:t>
            </a:r>
          </a:p>
          <a:p>
            <a:pPr marR="0" algn="l" eaLnBrk="1" hangingPunct="1"/>
            <a:r>
              <a:rPr lang="en-US" altLang="en-US" sz="2000" smtClean="0">
                <a:latin typeface="Berlin Sans FB Demi" pitchFamily="34" charset="0"/>
              </a:rPr>
              <a:t>	cur = head -&gt; link; /*obtain address of the last &amp; last but one node*/</a:t>
            </a:r>
          </a:p>
          <a:p>
            <a:pPr marR="0" algn="l" eaLnBrk="1" hangingPunct="1"/>
            <a:r>
              <a:rPr lang="en-US" altLang="en-US" sz="2000" smtClean="0">
                <a:latin typeface="Berlin Sans FB Demi" pitchFamily="34" charset="0"/>
              </a:rPr>
              <a:t>	prev = cur -&gt; llink;</a:t>
            </a:r>
          </a:p>
          <a:p>
            <a:pPr marR="0" algn="l" eaLnBrk="1" hangingPunct="1"/>
            <a:r>
              <a:rPr lang="en-US" altLang="en-US" sz="2000" smtClean="0">
                <a:latin typeface="Berlin Sans FB Demi" pitchFamily="34" charset="0"/>
              </a:rPr>
              <a:t> 	head -&gt; llink = prev;	/* adjust links in both directions */</a:t>
            </a:r>
          </a:p>
          <a:p>
            <a:pPr marR="0" algn="l" eaLnBrk="1" hangingPunct="1"/>
            <a:r>
              <a:rPr lang="en-US" altLang="en-US" sz="2000" smtClean="0">
                <a:latin typeface="Berlin Sans FB Demi" pitchFamily="34" charset="0"/>
              </a:rPr>
              <a:t>	prev -&gt; rlink = head;</a:t>
            </a:r>
          </a:p>
          <a:p>
            <a:pPr marR="0" algn="l" eaLnBrk="1" hangingPunct="1"/>
            <a:r>
              <a:rPr lang="en-US" altLang="en-US" sz="2000" smtClean="0">
                <a:latin typeface="Berlin Sans FB Demi" pitchFamily="34" charset="0"/>
              </a:rPr>
              <a:t> 	printf(“the node to be deleted is %d\n”, cur -&gt; info);</a:t>
            </a:r>
          </a:p>
          <a:p>
            <a:pPr marR="0" algn="l" eaLnBrk="1" hangingPunct="1"/>
            <a:r>
              <a:rPr lang="en-US" altLang="en-US" sz="2000" smtClean="0">
                <a:latin typeface="Berlin Sans FB Demi" pitchFamily="34" charset="0"/>
              </a:rPr>
              <a:t>	freenode(cur);		/* delete the node */</a:t>
            </a:r>
          </a:p>
          <a:p>
            <a:pPr marR="0" algn="l" eaLnBrk="1" hangingPunct="1"/>
            <a:r>
              <a:rPr lang="en-US" altLang="en-US" sz="2000" smtClean="0">
                <a:latin typeface="Berlin Sans FB Demi" pitchFamily="34" charset="0"/>
              </a:rPr>
              <a:t>	return head;</a:t>
            </a:r>
          </a:p>
          <a:p>
            <a:pPr marR="0" algn="l" eaLnBrk="1" hangingPunct="1"/>
            <a:r>
              <a:rPr lang="en-US" altLang="en-US" sz="2000" smtClean="0">
                <a:latin typeface="Berlin Sans FB Demi" pitchFamily="34" charset="0"/>
              </a:rPr>
              <a:t>}</a:t>
            </a: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33400" y="228600"/>
            <a:ext cx="7851648" cy="1524000"/>
          </a:xfrm>
        </p:spPr>
        <p:txBody>
          <a:bodyPr>
            <a:normAutofit fontScale="90000"/>
          </a:bodyPr>
          <a:lstStyle/>
          <a:p>
            <a:pPr eaLnBrk="1" fontAlgn="auto" hangingPunct="1">
              <a:spcAft>
                <a:spcPts val="0"/>
              </a:spcAft>
              <a:defRPr/>
            </a:pPr>
            <a:r>
              <a:rPr lang="en-US" dirty="0"/>
              <a:t/>
            </a:r>
            <a:br>
              <a:rPr lang="en-US" dirty="0"/>
            </a:br>
            <a:r>
              <a:rPr lang="en-US" dirty="0"/>
              <a:t/>
            </a:r>
            <a:br>
              <a:rPr lang="en-US" dirty="0"/>
            </a:br>
            <a:endParaRPr lang="en-US" dirty="0"/>
          </a:p>
        </p:txBody>
      </p:sp>
      <p:sp>
        <p:nvSpPr>
          <p:cNvPr id="109571" name="Subtitle 2"/>
          <p:cNvSpPr>
            <a:spLocks noGrp="1"/>
          </p:cNvSpPr>
          <p:nvPr>
            <p:ph type="subTitle" idx="1"/>
          </p:nvPr>
        </p:nvSpPr>
        <p:spPr>
          <a:xfrm>
            <a:off x="228600" y="228600"/>
            <a:ext cx="8686800" cy="6629400"/>
          </a:xfrm>
        </p:spPr>
        <p:txBody>
          <a:bodyPr/>
          <a:lstStyle/>
          <a:p>
            <a:pPr marR="0" algn="l" eaLnBrk="1" hangingPunct="1"/>
            <a:r>
              <a:rPr lang="en-US" altLang="en-US" sz="2400" smtClean="0">
                <a:latin typeface="Berlin Sans FB Demi" pitchFamily="34" charset="0"/>
              </a:rPr>
              <a:t> </a:t>
            </a:r>
            <a:r>
              <a:rPr lang="en-US" altLang="en-US" sz="2000" smtClean="0">
                <a:latin typeface="Berlin Sans FB Demi" pitchFamily="34" charset="0"/>
              </a:rPr>
              <a:t> // Function to delete a node whose info is provided:</a:t>
            </a:r>
          </a:p>
          <a:p>
            <a:pPr marR="0" algn="l" eaLnBrk="1" hangingPunct="1"/>
            <a:r>
              <a:rPr lang="en-US" altLang="en-US" sz="2000" smtClean="0">
                <a:latin typeface="Berlin Sans FB Demi" pitchFamily="34" charset="0"/>
              </a:rPr>
              <a:t> 	NODE delete_item(int item, NODE head)</a:t>
            </a:r>
          </a:p>
          <a:p>
            <a:pPr marR="0" algn="l" eaLnBrk="1" hangingPunct="1"/>
            <a:r>
              <a:rPr lang="en-US" altLang="en-US" sz="2000" smtClean="0">
                <a:latin typeface="Berlin Sans FB Demi" pitchFamily="34" charset="0"/>
              </a:rPr>
              <a:t>	{</a:t>
            </a:r>
          </a:p>
          <a:p>
            <a:pPr marR="0" algn="l" eaLnBrk="1" hangingPunct="1"/>
            <a:r>
              <a:rPr lang="en-US" altLang="en-US" sz="2000" smtClean="0">
                <a:latin typeface="Berlin Sans FB Demi" pitchFamily="34" charset="0"/>
              </a:rPr>
              <a:t>	NODE prev, cur, next;</a:t>
            </a:r>
          </a:p>
          <a:p>
            <a:pPr marR="0" algn="l" eaLnBrk="1" hangingPunct="1"/>
            <a:r>
              <a:rPr lang="en-US" altLang="en-US" sz="2000" smtClean="0">
                <a:latin typeface="Berlin Sans FB Demi" pitchFamily="34" charset="0"/>
              </a:rPr>
              <a:t>	if( head -&gt; rlink == head)</a:t>
            </a:r>
          </a:p>
          <a:p>
            <a:pPr marR="0" algn="l" eaLnBrk="1" hangingPunct="1"/>
            <a:r>
              <a:rPr lang="en-US" altLang="en-US" sz="2000" smtClean="0">
                <a:latin typeface="Berlin Sans FB Demi" pitchFamily="34" charset="0"/>
              </a:rPr>
              <a:t>	{</a:t>
            </a:r>
          </a:p>
          <a:p>
            <a:pPr marR="0" algn="l" eaLnBrk="1" hangingPunct="1"/>
            <a:r>
              <a:rPr lang="en-US" altLang="en-US" sz="2000" smtClean="0">
                <a:latin typeface="Berlin Sans FB Demi" pitchFamily="34" charset="0"/>
              </a:rPr>
              <a:t>		printf(“List is empty\n”);</a:t>
            </a:r>
          </a:p>
          <a:p>
            <a:pPr marR="0" algn="l" eaLnBrk="1" hangingPunct="1"/>
            <a:r>
              <a:rPr lang="en-US" altLang="en-US" sz="2000" smtClean="0">
                <a:latin typeface="Berlin Sans FB Demi" pitchFamily="34" charset="0"/>
              </a:rPr>
              <a:t>		return head;</a:t>
            </a:r>
          </a:p>
          <a:p>
            <a:pPr marR="0" algn="l" eaLnBrk="1" hangingPunct="1"/>
            <a:r>
              <a:rPr lang="en-US" altLang="en-US" sz="2000" smtClean="0">
                <a:latin typeface="Berlin Sans FB Demi" pitchFamily="34" charset="0"/>
              </a:rPr>
              <a:t>	}</a:t>
            </a:r>
          </a:p>
          <a:p>
            <a:pPr marR="0" algn="l" eaLnBrk="1" hangingPunct="1"/>
            <a:r>
              <a:rPr lang="en-US" altLang="en-US" sz="2000" smtClean="0">
                <a:latin typeface="Berlin Sans FB Demi" pitchFamily="34" charset="0"/>
              </a:rPr>
              <a:t>	</a:t>
            </a:r>
          </a:p>
          <a:p>
            <a:pPr marR="0" algn="l" eaLnBrk="1" hangingPunct="1"/>
            <a:r>
              <a:rPr lang="en-US" altLang="en-US" sz="2000" smtClean="0">
                <a:latin typeface="Berlin Sans FB Demi" pitchFamily="34" charset="0"/>
              </a:rPr>
              <a:t>	cur = head -&gt; rlink;	/* find the address of node to be deleted */</a:t>
            </a:r>
          </a:p>
          <a:p>
            <a:pPr marR="0" algn="l" eaLnBrk="1" hangingPunct="1"/>
            <a:r>
              <a:rPr lang="en-US" altLang="en-US" sz="2000" smtClean="0">
                <a:latin typeface="Berlin Sans FB Demi" pitchFamily="34" charset="0"/>
              </a:rPr>
              <a:t>	</a:t>
            </a:r>
          </a:p>
          <a:p>
            <a:pPr marR="0" algn="l" eaLnBrk="1" hangingPunct="1"/>
            <a:r>
              <a:rPr lang="en-US" altLang="en-US" sz="2000" smtClean="0">
                <a:latin typeface="Berlin Sans FB Demi" pitchFamily="34" charset="0"/>
              </a:rPr>
              <a:t>	while( cur != head)</a:t>
            </a:r>
          </a:p>
          <a:p>
            <a:pPr marR="0" algn="l" eaLnBrk="1" hangingPunct="1"/>
            <a:r>
              <a:rPr lang="en-US" altLang="en-US" sz="2000" smtClean="0">
                <a:latin typeface="Berlin Sans FB Demi" pitchFamily="34" charset="0"/>
              </a:rPr>
              <a:t>	{</a:t>
            </a:r>
          </a:p>
          <a:p>
            <a:pPr marR="0" algn="l" eaLnBrk="1" hangingPunct="1"/>
            <a:r>
              <a:rPr lang="en-US" altLang="en-US" sz="2000" smtClean="0">
                <a:latin typeface="Berlin Sans FB Demi" pitchFamily="34" charset="0"/>
              </a:rPr>
              <a:t>		if(item == cur -&gt; info) break;</a:t>
            </a:r>
          </a:p>
          <a:p>
            <a:pPr marR="0" algn="l" eaLnBrk="1" hangingPunct="1"/>
            <a:r>
              <a:rPr lang="en-US" altLang="en-US" sz="2000" smtClean="0">
                <a:latin typeface="Berlin Sans FB Demi" pitchFamily="34" charset="0"/>
              </a:rPr>
              <a:t>		cur = cur -&gt; rlink;</a:t>
            </a:r>
          </a:p>
          <a:p>
            <a:pPr marR="0" algn="l" eaLnBrk="1" hangingPunct="1"/>
            <a:r>
              <a:rPr lang="en-US" altLang="en-US" sz="2000" smtClean="0">
                <a:latin typeface="Berlin Sans FB Demi" pitchFamily="34" charset="0"/>
              </a:rPr>
              <a:t>	}</a:t>
            </a: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33400" y="228600"/>
            <a:ext cx="7851648" cy="1524000"/>
          </a:xfrm>
        </p:spPr>
        <p:txBody>
          <a:bodyPr>
            <a:normAutofit fontScale="90000"/>
          </a:bodyPr>
          <a:lstStyle/>
          <a:p>
            <a:pPr eaLnBrk="1" fontAlgn="auto" hangingPunct="1">
              <a:spcAft>
                <a:spcPts val="0"/>
              </a:spcAft>
              <a:defRPr/>
            </a:pPr>
            <a:r>
              <a:rPr lang="en-US" dirty="0"/>
              <a:t/>
            </a:r>
            <a:br>
              <a:rPr lang="en-US" dirty="0"/>
            </a:br>
            <a:r>
              <a:rPr lang="en-US" dirty="0"/>
              <a:t/>
            </a:r>
            <a:br>
              <a:rPr lang="en-US" dirty="0"/>
            </a:br>
            <a:endParaRPr lang="en-US" dirty="0"/>
          </a:p>
        </p:txBody>
      </p:sp>
      <p:sp>
        <p:nvSpPr>
          <p:cNvPr id="110595" name="Subtitle 2"/>
          <p:cNvSpPr>
            <a:spLocks noGrp="1"/>
          </p:cNvSpPr>
          <p:nvPr>
            <p:ph type="subTitle" idx="1"/>
          </p:nvPr>
        </p:nvSpPr>
        <p:spPr>
          <a:xfrm>
            <a:off x="228600" y="228600"/>
            <a:ext cx="8686800" cy="6629400"/>
          </a:xfrm>
        </p:spPr>
        <p:txBody>
          <a:bodyPr/>
          <a:lstStyle/>
          <a:p>
            <a:pPr marR="0" algn="l" eaLnBrk="1" hangingPunct="1"/>
            <a:r>
              <a:rPr lang="en-US" altLang="en-US" sz="2400" smtClean="0">
                <a:latin typeface="Berlin Sans FB Demi" pitchFamily="34" charset="0"/>
              </a:rPr>
              <a:t> </a:t>
            </a:r>
            <a:r>
              <a:rPr lang="en-US" altLang="en-US" sz="2000" smtClean="0">
                <a:latin typeface="Berlin Sans FB Demi" pitchFamily="34" charset="0"/>
              </a:rPr>
              <a:t> // Function to delete all nodes whose info is same as key item</a:t>
            </a:r>
          </a:p>
          <a:p>
            <a:pPr marR="0" algn="l" eaLnBrk="1" hangingPunct="1"/>
            <a:r>
              <a:rPr lang="en-US" altLang="en-US" sz="2000" smtClean="0">
                <a:latin typeface="Berlin Sans FB Demi" pitchFamily="34" charset="0"/>
              </a:rPr>
              <a:t> 	NODE delete_all(int item, NODE head)</a:t>
            </a:r>
          </a:p>
          <a:p>
            <a:pPr marR="0" algn="l" eaLnBrk="1" hangingPunct="1"/>
            <a:r>
              <a:rPr lang="en-US" altLang="en-US" sz="2000" smtClean="0">
                <a:latin typeface="Berlin Sans FB Demi" pitchFamily="34" charset="0"/>
              </a:rPr>
              <a:t>	{</a:t>
            </a:r>
          </a:p>
          <a:p>
            <a:pPr marR="0" algn="l" eaLnBrk="1" hangingPunct="1"/>
            <a:r>
              <a:rPr lang="en-US" altLang="en-US" sz="2000" smtClean="0">
                <a:latin typeface="Berlin Sans FB Demi" pitchFamily="34" charset="0"/>
              </a:rPr>
              <a:t>	NODE prev, cur, next;</a:t>
            </a:r>
          </a:p>
          <a:p>
            <a:pPr marR="0" algn="l" eaLnBrk="1" hangingPunct="1"/>
            <a:r>
              <a:rPr lang="en-US" altLang="en-US" sz="2000" smtClean="0">
                <a:latin typeface="Berlin Sans FB Demi" pitchFamily="34" charset="0"/>
              </a:rPr>
              <a:t>	int count;</a:t>
            </a:r>
          </a:p>
          <a:p>
            <a:pPr marR="0" algn="l" eaLnBrk="1" hangingPunct="1"/>
            <a:r>
              <a:rPr lang="en-US" altLang="en-US" sz="2000" smtClean="0">
                <a:latin typeface="Berlin Sans FB Demi" pitchFamily="34" charset="0"/>
              </a:rPr>
              <a:t>	if( head -&gt; rlink == head )</a:t>
            </a:r>
          </a:p>
          <a:p>
            <a:pPr marR="0" algn="l" eaLnBrk="1" hangingPunct="1"/>
            <a:r>
              <a:rPr lang="en-US" altLang="en-US" sz="2000" smtClean="0">
                <a:latin typeface="Berlin Sans FB Demi" pitchFamily="34" charset="0"/>
              </a:rPr>
              <a:t>	{</a:t>
            </a:r>
          </a:p>
          <a:p>
            <a:pPr marR="0" algn="l" eaLnBrk="1" hangingPunct="1"/>
            <a:r>
              <a:rPr lang="en-US" altLang="en-US" sz="2000" smtClean="0">
                <a:latin typeface="Berlin Sans FB Demi" pitchFamily="34" charset="0"/>
              </a:rPr>
              <a:t>		printf(“List is empty\n”);</a:t>
            </a:r>
          </a:p>
          <a:p>
            <a:pPr marR="0" algn="l" eaLnBrk="1" hangingPunct="1"/>
            <a:r>
              <a:rPr lang="en-US" altLang="en-US" sz="2000" smtClean="0">
                <a:latin typeface="Berlin Sans FB Demi" pitchFamily="34" charset="0"/>
              </a:rPr>
              <a:t>		return head;</a:t>
            </a:r>
          </a:p>
          <a:p>
            <a:pPr marR="0" algn="l" eaLnBrk="1" hangingPunct="1"/>
            <a:r>
              <a:rPr lang="en-US" altLang="en-US" sz="2000" smtClean="0">
                <a:latin typeface="Berlin Sans FB Demi" pitchFamily="34" charset="0"/>
              </a:rPr>
              <a:t>	}</a:t>
            </a:r>
          </a:p>
          <a:p>
            <a:pPr marR="0" algn="l" eaLnBrk="1" hangingPunct="1"/>
            <a:r>
              <a:rPr lang="en-US" altLang="en-US" sz="2000" smtClean="0">
                <a:latin typeface="Berlin Sans FB Demi" pitchFamily="34" charset="0"/>
              </a:rPr>
              <a:t>	count = 0; 		/* assume key initially not present */</a:t>
            </a:r>
          </a:p>
          <a:p>
            <a:pPr marR="0" algn="l" eaLnBrk="1" hangingPunct="1"/>
            <a:r>
              <a:rPr lang="en-US" altLang="en-US" sz="2000" smtClean="0">
                <a:latin typeface="Berlin Sans FB Demi" pitchFamily="34" charset="0"/>
              </a:rPr>
              <a:t>	cur = head -&gt; rlink; /* find the address of node to be deleted */</a:t>
            </a:r>
          </a:p>
          <a:p>
            <a:pPr marR="0" algn="l" eaLnBrk="1" hangingPunct="1"/>
            <a:r>
              <a:rPr lang="en-US" altLang="en-US" sz="2000" smtClean="0">
                <a:latin typeface="Berlin Sans FB Demi" pitchFamily="34" charset="0"/>
              </a:rPr>
              <a:t> 	</a:t>
            </a:r>
          </a:p>
          <a:p>
            <a:pPr marR="0" algn="l" eaLnBrk="1" hangingPunct="1"/>
            <a:r>
              <a:rPr lang="en-US" altLang="en-US" sz="2000" smtClean="0">
                <a:latin typeface="Berlin Sans FB Demi" pitchFamily="34" charset="0"/>
              </a:rPr>
              <a:t>	while( cur != head )</a:t>
            </a:r>
          </a:p>
          <a:p>
            <a:pPr marR="0" algn="l" eaLnBrk="1" hangingPunct="1"/>
            <a:r>
              <a:rPr lang="en-US" altLang="en-US" sz="2000" smtClean="0">
                <a:latin typeface="Berlin Sans FB Demi" pitchFamily="34" charset="0"/>
              </a:rPr>
              <a:t>	{</a:t>
            </a:r>
          </a:p>
          <a:p>
            <a:pPr marR="0" algn="l" eaLnBrk="1" hangingPunct="1"/>
            <a:r>
              <a:rPr lang="en-US" altLang="en-US" sz="2000" smtClean="0">
                <a:latin typeface="Berlin Sans FB Demi" pitchFamily="34" charset="0"/>
              </a:rPr>
              <a:t>	   if(item != cur -&gt; info)</a:t>
            </a:r>
          </a:p>
          <a:p>
            <a:pPr marR="0" algn="l" eaLnBrk="1" hangingPunct="1"/>
            <a:r>
              <a:rPr lang="en-US" altLang="en-US" sz="2000" smtClean="0">
                <a:latin typeface="Berlin Sans FB Demi" pitchFamily="34" charset="0"/>
              </a:rPr>
              <a:t>	   cur = cur -&gt; rlink;</a:t>
            </a:r>
          </a:p>
          <a:p>
            <a:pPr marR="0" algn="l" eaLnBrk="1" hangingPunct="1"/>
            <a:r>
              <a:rPr lang="en-US" altLang="en-US" sz="2000" smtClean="0">
                <a:latin typeface="Berlin Sans FB Demi" pitchFamily="34" charset="0"/>
              </a:rPr>
              <a:t>	</a:t>
            </a: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33400" y="228600"/>
            <a:ext cx="7851648" cy="1524000"/>
          </a:xfrm>
        </p:spPr>
        <p:txBody>
          <a:bodyPr>
            <a:normAutofit fontScale="90000"/>
          </a:bodyPr>
          <a:lstStyle/>
          <a:p>
            <a:pPr eaLnBrk="1" fontAlgn="auto" hangingPunct="1">
              <a:spcAft>
                <a:spcPts val="0"/>
              </a:spcAft>
              <a:defRPr/>
            </a:pPr>
            <a:r>
              <a:rPr lang="en-US" dirty="0"/>
              <a:t/>
            </a:r>
            <a:br>
              <a:rPr lang="en-US" dirty="0"/>
            </a:br>
            <a:r>
              <a:rPr lang="en-US" dirty="0"/>
              <a:t/>
            </a:r>
            <a:br>
              <a:rPr lang="en-US" dirty="0"/>
            </a:br>
            <a:endParaRPr lang="en-US" dirty="0"/>
          </a:p>
        </p:txBody>
      </p:sp>
      <p:sp>
        <p:nvSpPr>
          <p:cNvPr id="111619" name="Subtitle 2"/>
          <p:cNvSpPr>
            <a:spLocks noGrp="1"/>
          </p:cNvSpPr>
          <p:nvPr>
            <p:ph type="subTitle" idx="1"/>
          </p:nvPr>
        </p:nvSpPr>
        <p:spPr>
          <a:xfrm>
            <a:off x="228600" y="228600"/>
            <a:ext cx="8686800" cy="6629400"/>
          </a:xfrm>
        </p:spPr>
        <p:txBody>
          <a:bodyPr/>
          <a:lstStyle/>
          <a:p>
            <a:pPr marR="0" algn="l" eaLnBrk="1" hangingPunct="1"/>
            <a:r>
              <a:rPr lang="en-US" altLang="en-US" sz="2400" smtClean="0">
                <a:latin typeface="Berlin Sans FB Demi" pitchFamily="34" charset="0"/>
              </a:rPr>
              <a:t> </a:t>
            </a:r>
            <a:r>
              <a:rPr lang="en-US" altLang="en-US" sz="2000" smtClean="0">
                <a:latin typeface="Berlin Sans FB Demi" pitchFamily="34" charset="0"/>
              </a:rPr>
              <a:t> // Function to delete all nodes whose info is same as key item</a:t>
            </a:r>
          </a:p>
          <a:p>
            <a:pPr marR="0" algn="l" eaLnBrk="1" hangingPunct="1"/>
            <a:r>
              <a:rPr lang="en-US" altLang="en-US" sz="2000" smtClean="0">
                <a:latin typeface="Berlin Sans FB Demi" pitchFamily="34" charset="0"/>
              </a:rPr>
              <a:t> 	   else</a:t>
            </a:r>
          </a:p>
          <a:p>
            <a:pPr marR="0" algn="l" eaLnBrk="1" hangingPunct="1"/>
            <a:r>
              <a:rPr lang="en-US" altLang="en-US" sz="2000" smtClean="0">
                <a:latin typeface="Berlin Sans FB Demi" pitchFamily="34" charset="0"/>
              </a:rPr>
              <a:t>	   {</a:t>
            </a:r>
          </a:p>
          <a:p>
            <a:pPr marR="0" algn="l" eaLnBrk="1" hangingPunct="1"/>
            <a:r>
              <a:rPr lang="en-US" altLang="en-US" sz="2000" smtClean="0">
                <a:latin typeface="Berlin Sans FB Demi" pitchFamily="34" charset="0"/>
              </a:rPr>
              <a:t>	         count++;		/*update the number of occurrences*/</a:t>
            </a:r>
          </a:p>
          <a:p>
            <a:pPr marR="0" algn="l" eaLnBrk="1" hangingPunct="1"/>
            <a:r>
              <a:rPr lang="en-US" altLang="en-US" sz="2000" smtClean="0">
                <a:latin typeface="Berlin Sans FB Demi" pitchFamily="34" charset="0"/>
              </a:rPr>
              <a:t> 	         prev = cur -&gt; llink;	/* obtain the address of the predecessor */</a:t>
            </a:r>
          </a:p>
          <a:p>
            <a:pPr marR="0" algn="l" eaLnBrk="1" hangingPunct="1"/>
            <a:r>
              <a:rPr lang="en-US" altLang="en-US" sz="2000" smtClean="0">
                <a:latin typeface="Berlin Sans FB Demi" pitchFamily="34" charset="0"/>
              </a:rPr>
              <a:t>	         next = cur -&gt; rlink; /* obtain the address of the successor */</a:t>
            </a:r>
          </a:p>
          <a:p>
            <a:pPr marR="0" algn="l" eaLnBrk="1" hangingPunct="1"/>
            <a:r>
              <a:rPr lang="en-US" altLang="en-US" sz="2000" smtClean="0">
                <a:latin typeface="Berlin Sans FB Demi" pitchFamily="34" charset="0"/>
              </a:rPr>
              <a:t>	        prev -&gt; rlink = next; /* adjust the pointers &amp; delete the node */</a:t>
            </a:r>
          </a:p>
          <a:p>
            <a:pPr marR="0" algn="l" eaLnBrk="1" hangingPunct="1"/>
            <a:r>
              <a:rPr lang="en-US" altLang="en-US" sz="2000" smtClean="0">
                <a:latin typeface="Berlin Sans FB Demi" pitchFamily="34" charset="0"/>
              </a:rPr>
              <a:t>	        next -&gt; llink = prev;</a:t>
            </a:r>
          </a:p>
          <a:p>
            <a:pPr marR="0" algn="l" eaLnBrk="1" hangingPunct="1"/>
            <a:r>
              <a:rPr lang="en-US" altLang="en-US" sz="2000" smtClean="0">
                <a:latin typeface="Berlin Sans FB Demi" pitchFamily="34" charset="0"/>
              </a:rPr>
              <a:t>	        freenode(cur);</a:t>
            </a:r>
          </a:p>
          <a:p>
            <a:pPr marR="0" algn="l" eaLnBrk="1" hangingPunct="1"/>
            <a:r>
              <a:rPr lang="en-US" altLang="en-US" sz="2000" smtClean="0">
                <a:latin typeface="Berlin Sans FB Demi" pitchFamily="34" charset="0"/>
              </a:rPr>
              <a:t>	        cur = next;			/* search for key from this point */</a:t>
            </a:r>
          </a:p>
          <a:p>
            <a:pPr marR="0" algn="l" eaLnBrk="1" hangingPunct="1"/>
            <a:r>
              <a:rPr lang="en-US" altLang="en-US" sz="2000" smtClean="0">
                <a:latin typeface="Berlin Sans FB Demi" pitchFamily="34" charset="0"/>
              </a:rPr>
              <a:t>	    }</a:t>
            </a:r>
          </a:p>
          <a:p>
            <a:pPr marR="0" algn="l" eaLnBrk="1" hangingPunct="1"/>
            <a:r>
              <a:rPr lang="en-US" altLang="en-US" sz="2000" smtClean="0">
                <a:latin typeface="Berlin Sans FB Demi" pitchFamily="34" charset="0"/>
              </a:rPr>
              <a:t>	}</a:t>
            </a:r>
          </a:p>
          <a:p>
            <a:pPr marR="0" algn="l" eaLnBrk="1" hangingPunct="1"/>
            <a:r>
              <a:rPr lang="en-US" altLang="en-US" sz="2000" smtClean="0">
                <a:latin typeface="Berlin Sans FB Demi" pitchFamily="34" charset="0"/>
              </a:rPr>
              <a:t>	if(count == 0 )</a:t>
            </a:r>
          </a:p>
          <a:p>
            <a:pPr marR="0" algn="l" eaLnBrk="1" hangingPunct="1"/>
            <a:r>
              <a:rPr lang="en-US" altLang="en-US" sz="2000" smtClean="0">
                <a:latin typeface="Berlin Sans FB Demi" pitchFamily="34" charset="0"/>
              </a:rPr>
              <a:t>		printf(“Key not found\n”);</a:t>
            </a:r>
          </a:p>
          <a:p>
            <a:pPr marR="0" algn="l" eaLnBrk="1" hangingPunct="1"/>
            <a:r>
              <a:rPr lang="en-US" altLang="en-US" sz="2000" smtClean="0">
                <a:latin typeface="Berlin Sans FB Demi" pitchFamily="34" charset="0"/>
              </a:rPr>
              <a:t>	else</a:t>
            </a:r>
          </a:p>
          <a:p>
            <a:pPr marR="0" algn="l" eaLnBrk="1" hangingPunct="1"/>
            <a:r>
              <a:rPr lang="en-US" altLang="en-US" sz="2000" smtClean="0">
                <a:latin typeface="Berlin Sans FB Demi" pitchFamily="34" charset="0"/>
              </a:rPr>
              <a:t>		printf(“Key found at %d positions &amp; are deleted\n”,count);</a:t>
            </a:r>
          </a:p>
          <a:p>
            <a:pPr marR="0" algn="l" eaLnBrk="1" hangingPunct="1"/>
            <a:r>
              <a:rPr lang="en-US" altLang="en-US" sz="2000" smtClean="0">
                <a:latin typeface="Berlin Sans FB Demi" pitchFamily="34" charset="0"/>
              </a:rPr>
              <a:t> 	return head;	</a:t>
            </a:r>
          </a:p>
          <a:p>
            <a:pPr marR="0" algn="l" eaLnBrk="1" hangingPunct="1"/>
            <a:r>
              <a:rPr lang="en-US" altLang="en-US" sz="2000" smtClean="0">
                <a:latin typeface="Berlin Sans FB Demi" pitchFamily="34" charset="0"/>
              </a:rPr>
              <a:t>}</a:t>
            </a: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33400" y="228600"/>
            <a:ext cx="7851648" cy="1524000"/>
          </a:xfrm>
        </p:spPr>
        <p:txBody>
          <a:bodyPr>
            <a:normAutofit fontScale="90000"/>
          </a:bodyPr>
          <a:lstStyle/>
          <a:p>
            <a:pPr eaLnBrk="1" fontAlgn="auto" hangingPunct="1">
              <a:spcAft>
                <a:spcPts val="0"/>
              </a:spcAft>
              <a:defRPr/>
            </a:pPr>
            <a:r>
              <a:rPr lang="en-US" dirty="0"/>
              <a:t/>
            </a:r>
            <a:br>
              <a:rPr lang="en-US" dirty="0"/>
            </a:br>
            <a:r>
              <a:rPr lang="en-US" dirty="0"/>
              <a:t/>
            </a:r>
            <a:br>
              <a:rPr lang="en-US" dirty="0"/>
            </a:br>
            <a:endParaRPr lang="en-US" dirty="0"/>
          </a:p>
        </p:txBody>
      </p:sp>
      <p:sp>
        <p:nvSpPr>
          <p:cNvPr id="112643" name="Subtitle 2"/>
          <p:cNvSpPr>
            <a:spLocks noGrp="1"/>
          </p:cNvSpPr>
          <p:nvPr>
            <p:ph type="subTitle" idx="1"/>
          </p:nvPr>
        </p:nvSpPr>
        <p:spPr>
          <a:xfrm>
            <a:off x="228600" y="228600"/>
            <a:ext cx="8686800" cy="6629400"/>
          </a:xfrm>
        </p:spPr>
        <p:txBody>
          <a:bodyPr/>
          <a:lstStyle/>
          <a:p>
            <a:pPr marR="0" algn="l" eaLnBrk="1" hangingPunct="1"/>
            <a:r>
              <a:rPr lang="en-US" altLang="en-US" sz="2400" smtClean="0">
                <a:latin typeface="Berlin Sans FB Demi" pitchFamily="34" charset="0"/>
              </a:rPr>
              <a:t>  Singly Vs Doubly linked lists :</a:t>
            </a:r>
          </a:p>
          <a:p>
            <a:pPr marR="0" algn="l" eaLnBrk="1" hangingPunct="1"/>
            <a:endParaRPr lang="en-US" altLang="en-US" sz="2400" smtClean="0">
              <a:latin typeface="Berlin Sans FB Demi" pitchFamily="34" charset="0"/>
            </a:endParaRPr>
          </a:p>
        </p:txBody>
      </p:sp>
      <p:graphicFrame>
        <p:nvGraphicFramePr>
          <p:cNvPr id="4" name="Table 3"/>
          <p:cNvGraphicFramePr>
            <a:graphicFrameLocks noGrp="1"/>
          </p:cNvGraphicFramePr>
          <p:nvPr/>
        </p:nvGraphicFramePr>
        <p:xfrm>
          <a:off x="609600" y="1371600"/>
          <a:ext cx="8229600" cy="5029200"/>
        </p:xfrm>
        <a:graphic>
          <a:graphicData uri="http://schemas.openxmlformats.org/drawingml/2006/table">
            <a:tbl>
              <a:tblPr firstRow="1" bandRow="1">
                <a:tableStyleId>{5C22544A-7EE6-4342-B048-85BDC9FD1C3A}</a:tableStyleId>
              </a:tblPr>
              <a:tblGrid>
                <a:gridCol w="4114800"/>
                <a:gridCol w="4114800"/>
              </a:tblGrid>
              <a:tr h="370840">
                <a:tc>
                  <a:txBody>
                    <a:bodyPr/>
                    <a:lstStyle/>
                    <a:p>
                      <a:pPr algn="ctr"/>
                      <a:r>
                        <a:rPr lang="en-US" sz="2400" dirty="0">
                          <a:latin typeface="Berlin Sans FB Demi" pitchFamily="34" charset="0"/>
                        </a:rPr>
                        <a:t>Singly linked list</a:t>
                      </a:r>
                    </a:p>
                  </a:txBody>
                  <a:tcPr/>
                </a:tc>
                <a:tc>
                  <a:txBody>
                    <a:bodyPr/>
                    <a:lstStyle/>
                    <a:p>
                      <a:pPr algn="ctr"/>
                      <a:r>
                        <a:rPr lang="en-US" sz="2400" dirty="0">
                          <a:latin typeface="Berlin Sans FB Demi" pitchFamily="34" charset="0"/>
                        </a:rPr>
                        <a:t>Doubly linked</a:t>
                      </a:r>
                      <a:r>
                        <a:rPr lang="en-US" sz="2400" baseline="0" dirty="0">
                          <a:latin typeface="Berlin Sans FB Demi" pitchFamily="34" charset="0"/>
                        </a:rPr>
                        <a:t> list</a:t>
                      </a:r>
                      <a:endParaRPr lang="en-US" sz="2400" dirty="0">
                        <a:latin typeface="Berlin Sans FB Demi" pitchFamily="34" charset="0"/>
                      </a:endParaRPr>
                    </a:p>
                  </a:txBody>
                  <a:tcPr/>
                </a:tc>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kern="1200" dirty="0">
                          <a:solidFill>
                            <a:schemeClr val="dk1"/>
                          </a:solidFill>
                          <a:latin typeface="Berlin Sans FB Demi" pitchFamily="34" charset="0"/>
                          <a:ea typeface="+mn-ea"/>
                          <a:cs typeface="+mn-cs"/>
                        </a:rPr>
                        <a:t>Traversing is only in one direction</a:t>
                      </a:r>
                      <a:endParaRPr lang="en-US" dirty="0">
                        <a:latin typeface="Berlin Sans FB Demi" pitchFamily="34" charset="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kern="1200" dirty="0">
                          <a:solidFill>
                            <a:schemeClr val="dk1"/>
                          </a:solidFill>
                          <a:latin typeface="Berlin Sans FB Demi" pitchFamily="34" charset="0"/>
                          <a:ea typeface="+mn-ea"/>
                          <a:cs typeface="+mn-cs"/>
                        </a:rPr>
                        <a:t>Traversing can be done in both directions</a:t>
                      </a:r>
                      <a:endParaRPr lang="en-US" dirty="0">
                        <a:latin typeface="Berlin Sans FB Demi" pitchFamily="34" charset="0"/>
                      </a:endParaRPr>
                    </a:p>
                  </a:txBody>
                  <a:tcPr/>
                </a:tc>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kern="1200" dirty="0">
                          <a:solidFill>
                            <a:schemeClr val="dk1"/>
                          </a:solidFill>
                          <a:latin typeface="Berlin Sans FB Demi" pitchFamily="34" charset="0"/>
                          <a:ea typeface="+mn-ea"/>
                          <a:cs typeface="+mn-cs"/>
                        </a:rPr>
                        <a:t>while deleting a node, its predecessor is required &amp; can be found only after traversing from the beginning of list</a:t>
                      </a:r>
                      <a:endParaRPr lang="en-US" dirty="0">
                        <a:latin typeface="Berlin Sans FB Demi" pitchFamily="34" charset="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kern="1200" dirty="0">
                          <a:solidFill>
                            <a:schemeClr val="dk1"/>
                          </a:solidFill>
                          <a:latin typeface="Berlin Sans FB Demi" pitchFamily="34" charset="0"/>
                          <a:ea typeface="+mn-ea"/>
                          <a:cs typeface="+mn-cs"/>
                        </a:rPr>
                        <a:t>while deleting a node x, it predecessor can be obtained using </a:t>
                      </a:r>
                      <a:r>
                        <a:rPr kumimoji="0" lang="en-US" sz="1800" kern="1200" dirty="0" err="1">
                          <a:solidFill>
                            <a:schemeClr val="dk1"/>
                          </a:solidFill>
                          <a:latin typeface="Berlin Sans FB Demi" pitchFamily="34" charset="0"/>
                          <a:ea typeface="+mn-ea"/>
                          <a:cs typeface="+mn-cs"/>
                        </a:rPr>
                        <a:t>llink</a:t>
                      </a:r>
                      <a:r>
                        <a:rPr kumimoji="0" lang="en-US" sz="1800" kern="1200" dirty="0">
                          <a:solidFill>
                            <a:schemeClr val="dk1"/>
                          </a:solidFill>
                          <a:latin typeface="Berlin Sans FB Demi" pitchFamily="34" charset="0"/>
                          <a:ea typeface="+mn-ea"/>
                          <a:cs typeface="+mn-cs"/>
                        </a:rPr>
                        <a:t> of node x, No need to traverse the list.</a:t>
                      </a:r>
                    </a:p>
                    <a:p>
                      <a:endParaRPr lang="en-US" dirty="0">
                        <a:latin typeface="Berlin Sans FB Demi" pitchFamily="34" charset="0"/>
                      </a:endParaRPr>
                    </a:p>
                  </a:txBody>
                  <a:tcPr/>
                </a:tc>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kern="1200" dirty="0">
                          <a:solidFill>
                            <a:schemeClr val="dk1"/>
                          </a:solidFill>
                          <a:latin typeface="Berlin Sans FB Demi" pitchFamily="34" charset="0"/>
                          <a:ea typeface="+mn-ea"/>
                          <a:cs typeface="+mn-cs"/>
                        </a:rPr>
                        <a:t>occupy less memory</a:t>
                      </a:r>
                      <a:endParaRPr lang="en-US" dirty="0">
                        <a:latin typeface="Berlin Sans FB Demi" pitchFamily="34" charset="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kern="1200" dirty="0">
                          <a:solidFill>
                            <a:schemeClr val="dk1"/>
                          </a:solidFill>
                          <a:latin typeface="Berlin Sans FB Demi" pitchFamily="34" charset="0"/>
                          <a:ea typeface="+mn-ea"/>
                          <a:cs typeface="+mn-cs"/>
                        </a:rPr>
                        <a:t>Occupy more memory</a:t>
                      </a:r>
                    </a:p>
                    <a:p>
                      <a:endParaRPr lang="en-US" dirty="0">
                        <a:latin typeface="Berlin Sans FB Demi" pitchFamily="34" charset="0"/>
                      </a:endParaRPr>
                    </a:p>
                  </a:txBody>
                  <a:tcPr/>
                </a:tc>
              </a:tr>
              <a:tr h="370840">
                <a:tc>
                  <a:txBody>
                    <a:bodyPr/>
                    <a:lstStyle/>
                    <a:p>
                      <a:pPr lvl="0"/>
                      <a:r>
                        <a:rPr kumimoji="0" lang="en-US" sz="1800" kern="1200" dirty="0">
                          <a:solidFill>
                            <a:schemeClr val="dk1"/>
                          </a:solidFill>
                          <a:latin typeface="Berlin Sans FB Demi" pitchFamily="34" charset="0"/>
                          <a:ea typeface="+mn-ea"/>
                          <a:cs typeface="+mn-cs"/>
                        </a:rPr>
                        <a:t>programs will be length &amp; need more time to design</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kern="1200" dirty="0">
                          <a:solidFill>
                            <a:schemeClr val="dk1"/>
                          </a:solidFill>
                          <a:latin typeface="Berlin Sans FB Demi" pitchFamily="34" charset="0"/>
                          <a:ea typeface="+mn-ea"/>
                          <a:cs typeface="+mn-cs"/>
                        </a:rPr>
                        <a:t>using circular linked list with header, efficient &amp; small programs can be written &amp; hence design is easier.</a:t>
                      </a:r>
                    </a:p>
                    <a:p>
                      <a:endParaRPr lang="en-US" dirty="0">
                        <a:latin typeface="Berlin Sans FB Demi" pitchFamily="34" charset="0"/>
                      </a:endParaRPr>
                    </a:p>
                  </a:txBody>
                  <a:tcPr/>
                </a:tc>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kern="1200" dirty="0">
                          <a:solidFill>
                            <a:schemeClr val="dk1"/>
                          </a:solidFill>
                          <a:latin typeface="Berlin Sans FB Demi" pitchFamily="34" charset="0"/>
                          <a:ea typeface="+mn-ea"/>
                          <a:cs typeface="+mn-cs"/>
                        </a:rPr>
                        <a:t>care is taken to modify only one link of a node</a:t>
                      </a:r>
                    </a:p>
                    <a:p>
                      <a:endParaRPr lang="en-US" dirty="0">
                        <a:latin typeface="Berlin Sans FB Demi" pitchFamily="34" charset="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kern="1200" dirty="0">
                          <a:solidFill>
                            <a:schemeClr val="dk1"/>
                          </a:solidFill>
                          <a:latin typeface="Berlin Sans FB Demi" pitchFamily="34" charset="0"/>
                          <a:ea typeface="+mn-ea"/>
                          <a:cs typeface="+mn-cs"/>
                        </a:rPr>
                        <a:t>care is taken to modify both links of a node.</a:t>
                      </a:r>
                    </a:p>
                    <a:p>
                      <a:endParaRPr lang="en-US" dirty="0">
                        <a:latin typeface="Berlin Sans FB Demi" pitchFamily="34" charset="0"/>
                      </a:endParaRPr>
                    </a:p>
                  </a:txBody>
                  <a:tcPr/>
                </a:tc>
              </a:tr>
            </a:tbl>
          </a:graphicData>
        </a:graphic>
      </p:graphicFrame>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33400" y="228600"/>
            <a:ext cx="7851648" cy="1524000"/>
          </a:xfrm>
        </p:spPr>
        <p:txBody>
          <a:bodyPr>
            <a:normAutofit fontScale="90000"/>
          </a:bodyPr>
          <a:lstStyle/>
          <a:p>
            <a:pPr eaLnBrk="1" fontAlgn="auto" hangingPunct="1">
              <a:spcAft>
                <a:spcPts val="0"/>
              </a:spcAft>
              <a:defRPr/>
            </a:pPr>
            <a:r>
              <a:rPr lang="en-US" dirty="0"/>
              <a:t/>
            </a:r>
            <a:br>
              <a:rPr lang="en-US" dirty="0"/>
            </a:br>
            <a:r>
              <a:rPr lang="en-US" dirty="0"/>
              <a:t/>
            </a:r>
            <a:br>
              <a:rPr lang="en-US" dirty="0"/>
            </a:br>
            <a:endParaRPr lang="en-US" dirty="0"/>
          </a:p>
        </p:txBody>
      </p:sp>
      <p:sp>
        <p:nvSpPr>
          <p:cNvPr id="114691" name="Subtitle 2"/>
          <p:cNvSpPr>
            <a:spLocks noGrp="1"/>
          </p:cNvSpPr>
          <p:nvPr>
            <p:ph type="subTitle" idx="1"/>
          </p:nvPr>
        </p:nvSpPr>
        <p:spPr>
          <a:xfrm>
            <a:off x="228600" y="381000"/>
            <a:ext cx="8686800" cy="6477000"/>
          </a:xfrm>
        </p:spPr>
        <p:txBody>
          <a:bodyPr/>
          <a:lstStyle/>
          <a:p>
            <a:pPr marR="0" algn="just" eaLnBrk="1" hangingPunct="1"/>
            <a:r>
              <a:rPr lang="en-US" altLang="en-US" sz="2400" smtClean="0">
                <a:latin typeface="Berlin Sans FB Demi" pitchFamily="34" charset="0"/>
              </a:rPr>
              <a:t> 6. Write a C program to simulate the working of a singly linked list providing the   </a:t>
            </a:r>
          </a:p>
          <a:p>
            <a:pPr marR="0" algn="just" eaLnBrk="1" hangingPunct="1"/>
            <a:r>
              <a:rPr lang="en-US" altLang="en-US" sz="2400" smtClean="0">
                <a:latin typeface="Berlin Sans FB Demi" pitchFamily="34" charset="0"/>
              </a:rPr>
              <a:t>    following operations:  a. Display &amp; Insert </a:t>
            </a:r>
          </a:p>
          <a:p>
            <a:pPr marR="0" algn="just" eaLnBrk="1" hangingPunct="1"/>
            <a:r>
              <a:rPr lang="en-US" altLang="en-US" sz="2400" smtClean="0">
                <a:latin typeface="Berlin Sans FB Demi" pitchFamily="34" charset="0"/>
              </a:rPr>
              <a:t>                       b. Delete from the beginning/end</a:t>
            </a:r>
          </a:p>
          <a:p>
            <a:pPr marR="0" algn="just" eaLnBrk="1" hangingPunct="1"/>
            <a:r>
              <a:rPr lang="en-US" altLang="en-US" sz="2400" smtClean="0">
                <a:latin typeface="Berlin Sans FB Demi" pitchFamily="34" charset="0"/>
              </a:rPr>
              <a:t>                                       c. Delete a given element</a:t>
            </a:r>
          </a:p>
          <a:p>
            <a:pPr marR="0" algn="just" eaLnBrk="1" hangingPunct="1"/>
            <a:r>
              <a:rPr lang="en-US" altLang="en-US" sz="2400" smtClean="0">
                <a:latin typeface="Berlin Sans FB Demi" pitchFamily="34" charset="0"/>
              </a:rPr>
              <a:t>#include&lt;stdio.h&gt;</a:t>
            </a:r>
          </a:p>
          <a:p>
            <a:pPr marR="0" algn="just" eaLnBrk="1" hangingPunct="1"/>
            <a:r>
              <a:rPr lang="en-US" altLang="en-US" sz="2400" smtClean="0">
                <a:latin typeface="Berlin Sans FB Demi" pitchFamily="34" charset="0"/>
              </a:rPr>
              <a:t>#include&lt;conio.h&gt;</a:t>
            </a:r>
          </a:p>
          <a:p>
            <a:pPr marR="0" algn="just" eaLnBrk="1" hangingPunct="1"/>
            <a:r>
              <a:rPr lang="en-US" altLang="en-US" sz="2400" smtClean="0">
                <a:latin typeface="Berlin Sans FB Demi" pitchFamily="34" charset="0"/>
              </a:rPr>
              <a:t>#include&lt;process.h&gt;</a:t>
            </a:r>
          </a:p>
          <a:p>
            <a:pPr marR="0" algn="just" eaLnBrk="1" hangingPunct="1"/>
            <a:r>
              <a:rPr lang="en-US" altLang="en-US" sz="2400" smtClean="0">
                <a:latin typeface="Berlin Sans FB Demi" pitchFamily="34" charset="0"/>
              </a:rPr>
              <a:t> </a:t>
            </a:r>
          </a:p>
          <a:p>
            <a:pPr marR="0" algn="just" eaLnBrk="1" hangingPunct="1"/>
            <a:r>
              <a:rPr lang="en-US" altLang="en-US" sz="2400" smtClean="0">
                <a:latin typeface="Berlin Sans FB Demi" pitchFamily="34" charset="0"/>
              </a:rPr>
              <a:t>struct node</a:t>
            </a:r>
          </a:p>
          <a:p>
            <a:pPr marR="0" algn="just" eaLnBrk="1" hangingPunct="1"/>
            <a:r>
              <a:rPr lang="en-US" altLang="en-US" sz="2400" smtClean="0">
                <a:latin typeface="Berlin Sans FB Demi" pitchFamily="34" charset="0"/>
              </a:rPr>
              <a:t>{</a:t>
            </a:r>
          </a:p>
          <a:p>
            <a:pPr marR="0" algn="just" eaLnBrk="1" hangingPunct="1"/>
            <a:r>
              <a:rPr lang="en-US" altLang="en-US" sz="2400" smtClean="0">
                <a:latin typeface="Berlin Sans FB Demi" pitchFamily="34" charset="0"/>
              </a:rPr>
              <a:t>    int data;</a:t>
            </a:r>
          </a:p>
          <a:p>
            <a:pPr marR="0" algn="just" eaLnBrk="1" hangingPunct="1"/>
            <a:r>
              <a:rPr lang="en-US" altLang="en-US" sz="2400" smtClean="0">
                <a:latin typeface="Berlin Sans FB Demi" pitchFamily="34" charset="0"/>
              </a:rPr>
              <a:t>    struct node *next;</a:t>
            </a:r>
          </a:p>
          <a:p>
            <a:pPr marR="0" algn="just" eaLnBrk="1" hangingPunct="1"/>
            <a:r>
              <a:rPr lang="en-US" altLang="en-US" sz="2400" smtClean="0">
                <a:latin typeface="Berlin Sans FB Demi" pitchFamily="34" charset="0"/>
              </a:rPr>
              <a:t>}*start=NULL,*q,*t;</a:t>
            </a:r>
          </a:p>
          <a:p>
            <a:pPr marR="0" algn="just" eaLnBrk="1" hangingPunct="1"/>
            <a:r>
              <a:rPr lang="en-US" altLang="en-US" sz="2400" smtClean="0">
                <a:latin typeface="Berlin Sans FB Demi" pitchFamily="34" charset="0"/>
              </a:rPr>
              <a:t> </a:t>
            </a:r>
          </a:p>
          <a:p>
            <a:pPr marR="0" algn="just" eaLnBrk="1" hangingPunct="1"/>
            <a:endParaRPr lang="en-US" altLang="en-US" sz="2400" smtClean="0">
              <a:solidFill>
                <a:srgbClr val="FF0000"/>
              </a:solidFill>
              <a:latin typeface="Berlin Sans FB Demi" pitchFamily="34" charset="0"/>
            </a:endParaRP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33400" y="228600"/>
            <a:ext cx="7851648" cy="1524000"/>
          </a:xfrm>
        </p:spPr>
        <p:txBody>
          <a:bodyPr>
            <a:normAutofit fontScale="90000"/>
          </a:bodyPr>
          <a:lstStyle/>
          <a:p>
            <a:pPr eaLnBrk="1" fontAlgn="auto" hangingPunct="1">
              <a:spcAft>
                <a:spcPts val="0"/>
              </a:spcAft>
              <a:defRPr/>
            </a:pPr>
            <a:r>
              <a:rPr lang="en-US" dirty="0"/>
              <a:t/>
            </a:r>
            <a:br>
              <a:rPr lang="en-US" dirty="0"/>
            </a:br>
            <a:r>
              <a:rPr lang="en-US" dirty="0"/>
              <a:t/>
            </a:r>
            <a:br>
              <a:rPr lang="en-US" dirty="0"/>
            </a:br>
            <a:endParaRPr lang="en-US" dirty="0"/>
          </a:p>
        </p:txBody>
      </p:sp>
      <p:sp>
        <p:nvSpPr>
          <p:cNvPr id="115715" name="Subtitle 2"/>
          <p:cNvSpPr>
            <a:spLocks noGrp="1"/>
          </p:cNvSpPr>
          <p:nvPr>
            <p:ph type="subTitle" idx="1"/>
          </p:nvPr>
        </p:nvSpPr>
        <p:spPr>
          <a:xfrm>
            <a:off x="228600" y="381000"/>
            <a:ext cx="8686800" cy="6477000"/>
          </a:xfrm>
        </p:spPr>
        <p:txBody>
          <a:bodyPr/>
          <a:lstStyle/>
          <a:p>
            <a:pPr marR="0" algn="just" eaLnBrk="1" hangingPunct="1"/>
            <a:r>
              <a:rPr lang="en-US" altLang="en-US" sz="2400" smtClean="0">
                <a:latin typeface="Berlin Sans FB Demi" pitchFamily="34" charset="0"/>
              </a:rPr>
              <a:t> int main()</a:t>
            </a:r>
          </a:p>
          <a:p>
            <a:pPr marR="0" algn="just" eaLnBrk="1" hangingPunct="1"/>
            <a:r>
              <a:rPr lang="en-US" altLang="en-US" sz="2400" smtClean="0">
                <a:latin typeface="Berlin Sans FB Demi" pitchFamily="34" charset="0"/>
              </a:rPr>
              <a:t>{</a:t>
            </a:r>
          </a:p>
          <a:p>
            <a:pPr marR="0" algn="just" eaLnBrk="1" hangingPunct="1"/>
            <a:r>
              <a:rPr lang="en-US" altLang="en-US" sz="2400" smtClean="0">
                <a:latin typeface="Berlin Sans FB Demi" pitchFamily="34" charset="0"/>
              </a:rPr>
              <a:t>    int ch;</a:t>
            </a:r>
          </a:p>
          <a:p>
            <a:pPr marR="0" algn="just" eaLnBrk="1" hangingPunct="1"/>
            <a:r>
              <a:rPr lang="en-US" altLang="en-US" sz="2400" smtClean="0">
                <a:latin typeface="Berlin Sans FB Demi" pitchFamily="34" charset="0"/>
              </a:rPr>
              <a:t>    void insert_beg();</a:t>
            </a:r>
          </a:p>
          <a:p>
            <a:pPr marR="0" algn="just" eaLnBrk="1" hangingPunct="1"/>
            <a:r>
              <a:rPr lang="en-US" altLang="en-US" sz="2400" smtClean="0">
                <a:latin typeface="Berlin Sans FB Demi" pitchFamily="34" charset="0"/>
              </a:rPr>
              <a:t>    void insert_end();</a:t>
            </a:r>
          </a:p>
          <a:p>
            <a:pPr marR="0" algn="just" eaLnBrk="1" hangingPunct="1"/>
            <a:r>
              <a:rPr lang="en-US" altLang="en-US" sz="2400" smtClean="0">
                <a:latin typeface="Berlin Sans FB Demi" pitchFamily="34" charset="0"/>
              </a:rPr>
              <a:t>    int insert_pos();</a:t>
            </a:r>
          </a:p>
          <a:p>
            <a:pPr marR="0" algn="just" eaLnBrk="1" hangingPunct="1"/>
            <a:r>
              <a:rPr lang="en-US" altLang="en-US" sz="2400" smtClean="0">
                <a:latin typeface="Berlin Sans FB Demi" pitchFamily="34" charset="0"/>
              </a:rPr>
              <a:t>    void display();</a:t>
            </a:r>
          </a:p>
          <a:p>
            <a:pPr marR="0" algn="just" eaLnBrk="1" hangingPunct="1"/>
            <a:r>
              <a:rPr lang="en-US" altLang="en-US" sz="2400" smtClean="0">
                <a:latin typeface="Berlin Sans FB Demi" pitchFamily="34" charset="0"/>
              </a:rPr>
              <a:t>    void delete_beg();</a:t>
            </a:r>
          </a:p>
          <a:p>
            <a:pPr marR="0" algn="just" eaLnBrk="1" hangingPunct="1"/>
            <a:r>
              <a:rPr lang="en-US" altLang="en-US" sz="2400" smtClean="0">
                <a:latin typeface="Berlin Sans FB Demi" pitchFamily="34" charset="0"/>
              </a:rPr>
              <a:t>    void delete_end();</a:t>
            </a:r>
          </a:p>
          <a:p>
            <a:pPr marR="0" algn="just" eaLnBrk="1" hangingPunct="1"/>
            <a:r>
              <a:rPr lang="en-US" altLang="en-US" sz="2400" smtClean="0">
                <a:latin typeface="Berlin Sans FB Demi" pitchFamily="34" charset="0"/>
              </a:rPr>
              <a:t>    int delete_pos();</a:t>
            </a:r>
          </a:p>
          <a:p>
            <a:pPr marR="0" algn="just" eaLnBrk="1" hangingPunct="1"/>
            <a:r>
              <a:rPr lang="en-US" altLang="en-US" sz="2400" smtClean="0">
                <a:latin typeface="Berlin Sans FB Demi" pitchFamily="34" charset="0"/>
              </a:rPr>
              <a:t> </a:t>
            </a:r>
          </a:p>
          <a:p>
            <a:pPr marR="0" algn="just" eaLnBrk="1" hangingPunct="1"/>
            <a:r>
              <a:rPr lang="en-US" altLang="en-US" sz="2400" smtClean="0">
                <a:latin typeface="Berlin Sans FB Demi" pitchFamily="34" charset="0"/>
              </a:rPr>
              <a:t>    </a:t>
            </a:r>
            <a:endParaRPr lang="en-US" altLang="en-US" sz="2400" smtClean="0">
              <a:solidFill>
                <a:srgbClr val="FF0000"/>
              </a:solidFill>
              <a:latin typeface="Berlin Sans FB Demi" pitchFamily="34" charset="0"/>
            </a:endParaRP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33400" y="228600"/>
            <a:ext cx="7851648" cy="1524000"/>
          </a:xfrm>
        </p:spPr>
        <p:txBody>
          <a:bodyPr>
            <a:normAutofit fontScale="90000"/>
          </a:bodyPr>
          <a:lstStyle/>
          <a:p>
            <a:pPr eaLnBrk="1" fontAlgn="auto" hangingPunct="1">
              <a:spcAft>
                <a:spcPts val="0"/>
              </a:spcAft>
              <a:defRPr/>
            </a:pPr>
            <a:r>
              <a:rPr lang="en-US" dirty="0"/>
              <a:t/>
            </a:r>
            <a:br>
              <a:rPr lang="en-US" dirty="0"/>
            </a:br>
            <a:r>
              <a:rPr lang="en-US" dirty="0"/>
              <a:t/>
            </a:r>
            <a:br>
              <a:rPr lang="en-US" dirty="0"/>
            </a:br>
            <a:endParaRPr lang="en-US" dirty="0"/>
          </a:p>
        </p:txBody>
      </p:sp>
      <p:sp>
        <p:nvSpPr>
          <p:cNvPr id="116739" name="Subtitle 2"/>
          <p:cNvSpPr>
            <a:spLocks noGrp="1"/>
          </p:cNvSpPr>
          <p:nvPr>
            <p:ph type="subTitle" idx="1"/>
          </p:nvPr>
        </p:nvSpPr>
        <p:spPr>
          <a:xfrm>
            <a:off x="228600" y="381000"/>
            <a:ext cx="8686800" cy="6477000"/>
          </a:xfrm>
        </p:spPr>
        <p:txBody>
          <a:bodyPr/>
          <a:lstStyle/>
          <a:p>
            <a:pPr marR="0" algn="just" eaLnBrk="1" hangingPunct="1"/>
            <a:r>
              <a:rPr lang="en-US" altLang="en-US" sz="2400" smtClean="0">
                <a:latin typeface="Berlin Sans FB Demi" pitchFamily="34" charset="0"/>
              </a:rPr>
              <a:t>     while(1)</a:t>
            </a:r>
          </a:p>
          <a:p>
            <a:pPr marR="0" algn="just" eaLnBrk="1" hangingPunct="1"/>
            <a:r>
              <a:rPr lang="en-US" altLang="en-US" sz="2400" smtClean="0">
                <a:latin typeface="Berlin Sans FB Demi" pitchFamily="34" charset="0"/>
              </a:rPr>
              <a:t>    {</a:t>
            </a:r>
          </a:p>
          <a:p>
            <a:pPr marR="0" algn="just" eaLnBrk="1" hangingPunct="1"/>
            <a:r>
              <a:rPr lang="en-US" altLang="en-US" sz="2400" smtClean="0">
                <a:latin typeface="Berlin Sans FB Demi" pitchFamily="34" charset="0"/>
              </a:rPr>
              <a:t>        printf("\n\n---- Singly Linked List(SLL) Menu ----");</a:t>
            </a:r>
          </a:p>
          <a:p>
            <a:pPr marR="0" algn="just" eaLnBrk="1" hangingPunct="1"/>
            <a:r>
              <a:rPr lang="en-US" altLang="en-US" sz="2400" smtClean="0">
                <a:latin typeface="Berlin Sans FB Demi" pitchFamily="34" charset="0"/>
              </a:rPr>
              <a:t>        printf("\n1.Insert\n2.Display\n3.Delete\n4.Exit\n\n");</a:t>
            </a:r>
          </a:p>
          <a:p>
            <a:pPr marR="0" algn="just" eaLnBrk="1" hangingPunct="1"/>
            <a:r>
              <a:rPr lang="en-US" altLang="en-US" sz="2400" smtClean="0">
                <a:latin typeface="Berlin Sans FB Demi" pitchFamily="34" charset="0"/>
              </a:rPr>
              <a:t>        printf("Enter your choice(1-4):");</a:t>
            </a:r>
          </a:p>
          <a:p>
            <a:pPr marR="0" algn="just" eaLnBrk="1" hangingPunct="1"/>
            <a:r>
              <a:rPr lang="en-US" altLang="en-US" sz="2400" smtClean="0">
                <a:latin typeface="Berlin Sans FB Demi" pitchFamily="34" charset="0"/>
              </a:rPr>
              <a:t>        scanf("%d",&amp;ch);</a:t>
            </a:r>
          </a:p>
          <a:p>
            <a:pPr marR="0" algn="just" eaLnBrk="1" hangingPunct="1"/>
            <a:r>
              <a:rPr lang="en-US" altLang="en-US" sz="2400" smtClean="0">
                <a:latin typeface="Berlin Sans FB Demi" pitchFamily="34" charset="0"/>
              </a:rPr>
              <a:t>         switch(ch)</a:t>
            </a:r>
          </a:p>
          <a:p>
            <a:pPr marR="0" algn="just" eaLnBrk="1" hangingPunct="1"/>
            <a:r>
              <a:rPr lang="en-US" altLang="en-US" sz="2400" smtClean="0">
                <a:latin typeface="Berlin Sans FB Demi" pitchFamily="34" charset="0"/>
              </a:rPr>
              <a:t>        {</a:t>
            </a:r>
          </a:p>
          <a:p>
            <a:pPr marR="0" algn="just" eaLnBrk="1" hangingPunct="1"/>
            <a:r>
              <a:rPr lang="en-US" altLang="en-US" sz="2400" smtClean="0">
                <a:latin typeface="Berlin Sans FB Demi" pitchFamily="34" charset="0"/>
              </a:rPr>
              <a:t>            case 1:</a:t>
            </a:r>
          </a:p>
          <a:p>
            <a:pPr marR="0" algn="just" eaLnBrk="1" hangingPunct="1"/>
            <a:r>
              <a:rPr lang="en-US" altLang="en-US" sz="2400" smtClean="0">
                <a:latin typeface="Berlin Sans FB Demi" pitchFamily="34" charset="0"/>
              </a:rPr>
              <a:t>                    printf("\n---- Insert Menu ----");</a:t>
            </a:r>
          </a:p>
          <a:p>
            <a:pPr marR="0" algn="l" eaLnBrk="1" hangingPunct="1"/>
            <a:r>
              <a:rPr lang="en-US" altLang="en-US" sz="2400" smtClean="0">
                <a:latin typeface="Berlin Sans FB Demi" pitchFamily="34" charset="0"/>
              </a:rPr>
              <a:t>                    printf("\n1.Insert at beginning\n2.Insert at end\n   </a:t>
            </a:r>
          </a:p>
          <a:p>
            <a:pPr marR="0" algn="l" eaLnBrk="1" hangingPunct="1"/>
            <a:r>
              <a:rPr lang="en-US" altLang="en-US" sz="2400" smtClean="0">
                <a:latin typeface="Berlin Sans FB Demi" pitchFamily="34" charset="0"/>
              </a:rPr>
              <a:t>                                     3.Insert at specified position\n4.Exit");</a:t>
            </a:r>
          </a:p>
          <a:p>
            <a:pPr marR="0" algn="just" eaLnBrk="1" hangingPunct="1"/>
            <a:r>
              <a:rPr lang="en-US" altLang="en-US" sz="2400" smtClean="0">
                <a:latin typeface="Berlin Sans FB Demi" pitchFamily="34" charset="0"/>
              </a:rPr>
              <a:t>                    printf("\n\nEnter your choice(1-4):");</a:t>
            </a:r>
          </a:p>
          <a:p>
            <a:pPr marR="0" algn="just" eaLnBrk="1" hangingPunct="1"/>
            <a:r>
              <a:rPr lang="en-US" altLang="en-US" sz="2400" smtClean="0">
                <a:latin typeface="Berlin Sans FB Demi" pitchFamily="34" charset="0"/>
              </a:rPr>
              <a:t>                    scanf("%d",&amp;ch);</a:t>
            </a:r>
          </a:p>
          <a:p>
            <a:pPr marR="0" algn="just" eaLnBrk="1" hangingPunct="1"/>
            <a:r>
              <a:rPr lang="en-US" altLang="en-US" sz="2400" smtClean="0">
                <a:latin typeface="Berlin Sans FB Demi" pitchFamily="34" charset="0"/>
              </a:rPr>
              <a:t> </a:t>
            </a:r>
          </a:p>
          <a:p>
            <a:pPr marR="0" algn="just" eaLnBrk="1" hangingPunct="1"/>
            <a:endParaRPr lang="en-US" altLang="en-US" sz="2400" smtClean="0">
              <a:solidFill>
                <a:srgbClr val="FF0000"/>
              </a:solidFill>
              <a:latin typeface="Berlin Sans FB Demi" pitchFamily="34" charset="0"/>
            </a:endParaRP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33400" y="228600"/>
            <a:ext cx="7851648" cy="1524000"/>
          </a:xfrm>
        </p:spPr>
        <p:txBody>
          <a:bodyPr>
            <a:normAutofit fontScale="90000"/>
          </a:bodyPr>
          <a:lstStyle/>
          <a:p>
            <a:pPr eaLnBrk="1" fontAlgn="auto" hangingPunct="1">
              <a:spcAft>
                <a:spcPts val="0"/>
              </a:spcAft>
              <a:defRPr/>
            </a:pPr>
            <a:r>
              <a:rPr lang="en-US" dirty="0"/>
              <a:t/>
            </a:r>
            <a:br>
              <a:rPr lang="en-US" dirty="0"/>
            </a:br>
            <a:r>
              <a:rPr lang="en-US" dirty="0"/>
              <a:t/>
            </a:r>
            <a:br>
              <a:rPr lang="en-US" dirty="0"/>
            </a:br>
            <a:endParaRPr lang="en-US" dirty="0"/>
          </a:p>
        </p:txBody>
      </p:sp>
      <p:sp>
        <p:nvSpPr>
          <p:cNvPr id="16387" name="Subtitle 2"/>
          <p:cNvSpPr>
            <a:spLocks noGrp="1"/>
          </p:cNvSpPr>
          <p:nvPr>
            <p:ph type="subTitle" idx="1"/>
          </p:nvPr>
        </p:nvSpPr>
        <p:spPr>
          <a:xfrm>
            <a:off x="228600" y="685800"/>
            <a:ext cx="8686800" cy="5867400"/>
          </a:xfrm>
        </p:spPr>
        <p:txBody>
          <a:bodyPr/>
          <a:lstStyle/>
          <a:p>
            <a:pPr marR="0" algn="ctr" eaLnBrk="1" hangingPunct="1"/>
            <a:r>
              <a:rPr lang="en-US" altLang="en-US" sz="2800" smtClean="0">
                <a:latin typeface="Berlin Sans FB Demi" pitchFamily="34" charset="0"/>
              </a:rPr>
              <a:t> 	</a:t>
            </a:r>
            <a:r>
              <a:rPr lang="en-US" altLang="en-US" sz="2800" smtClean="0">
                <a:solidFill>
                  <a:srgbClr val="FF0000"/>
                </a:solidFill>
                <a:latin typeface="Berlin Sans FB Demi" pitchFamily="34" charset="0"/>
              </a:rPr>
              <a:t>Dynamic Data Structures</a:t>
            </a:r>
          </a:p>
          <a:p>
            <a:pPr marR="0" algn="ctr" eaLnBrk="1" hangingPunct="1"/>
            <a:endParaRPr lang="en-US" altLang="en-US" sz="2800" smtClean="0">
              <a:latin typeface="Berlin Sans FB Demi" pitchFamily="34" charset="0"/>
            </a:endParaRPr>
          </a:p>
          <a:p>
            <a:pPr marR="0" algn="l" eaLnBrk="1" hangingPunct="1">
              <a:lnSpc>
                <a:spcPct val="90000"/>
              </a:lnSpc>
            </a:pPr>
            <a:r>
              <a:rPr lang="en-US" altLang="en-US" sz="2400" smtClean="0">
                <a:latin typeface="Berlin Sans FB Demi" pitchFamily="34" charset="0"/>
              </a:rPr>
              <a:t>	When the program begins execution, it will need to </a:t>
            </a:r>
          </a:p>
          <a:p>
            <a:pPr marR="0" algn="l" eaLnBrk="1" hangingPunct="1">
              <a:lnSpc>
                <a:spcPct val="90000"/>
              </a:lnSpc>
            </a:pPr>
            <a:r>
              <a:rPr lang="en-US" altLang="en-US" sz="2400" smtClean="0">
                <a:latin typeface="Berlin Sans FB Demi" pitchFamily="34" charset="0"/>
              </a:rPr>
              <a:t> create variables of the structure type. Therefore, the language </a:t>
            </a:r>
          </a:p>
          <a:p>
            <a:pPr marR="0" algn="l" eaLnBrk="1" hangingPunct="1">
              <a:lnSpc>
                <a:spcPct val="90000"/>
              </a:lnSpc>
            </a:pPr>
            <a:r>
              <a:rPr lang="en-US" altLang="en-US" sz="2400" smtClean="0">
                <a:latin typeface="Berlin Sans FB Demi" pitchFamily="34" charset="0"/>
              </a:rPr>
              <a:t> must support </a:t>
            </a:r>
            <a:r>
              <a:rPr lang="en-US" altLang="en-US" sz="2400" smtClean="0">
                <a:solidFill>
                  <a:srgbClr val="FFC000"/>
                </a:solidFill>
                <a:latin typeface="Berlin Sans FB Demi" pitchFamily="34" charset="0"/>
              </a:rPr>
              <a:t>runtime declaration </a:t>
            </a:r>
            <a:r>
              <a:rPr lang="en-US" altLang="en-US" sz="2400" smtClean="0">
                <a:latin typeface="Berlin Sans FB Demi" pitchFamily="34" charset="0"/>
              </a:rPr>
              <a:t>of variables.</a:t>
            </a:r>
          </a:p>
          <a:p>
            <a:pPr marR="0" algn="l" eaLnBrk="1" hangingPunct="1">
              <a:lnSpc>
                <a:spcPct val="90000"/>
              </a:lnSpc>
            </a:pPr>
            <a:endParaRPr lang="en-US" altLang="en-US" sz="2400" smtClean="0">
              <a:latin typeface="Berlin Sans FB Demi" pitchFamily="34" charset="0"/>
            </a:endParaRPr>
          </a:p>
          <a:p>
            <a:pPr marR="0" algn="l" eaLnBrk="1" hangingPunct="1">
              <a:lnSpc>
                <a:spcPct val="90000"/>
              </a:lnSpc>
            </a:pPr>
            <a:r>
              <a:rPr lang="en-US" altLang="en-US" sz="2400" smtClean="0">
                <a:latin typeface="Berlin Sans FB Demi" pitchFamily="34" charset="0"/>
              </a:rPr>
              <a:t>	The problem with these variables is that they cannot be </a:t>
            </a:r>
          </a:p>
          <a:p>
            <a:pPr marR="0" algn="l" eaLnBrk="1" hangingPunct="1">
              <a:lnSpc>
                <a:spcPct val="90000"/>
              </a:lnSpc>
            </a:pPr>
            <a:r>
              <a:rPr lang="en-US" altLang="en-US" sz="2400" smtClean="0">
                <a:latin typeface="Berlin Sans FB Demi" pitchFamily="34" charset="0"/>
              </a:rPr>
              <a:t> accommodated into the stack, as they were not declared at the </a:t>
            </a:r>
          </a:p>
          <a:p>
            <a:pPr marR="0" algn="l" eaLnBrk="1" hangingPunct="1">
              <a:lnSpc>
                <a:spcPct val="90000"/>
              </a:lnSpc>
            </a:pPr>
            <a:r>
              <a:rPr lang="en-US" altLang="en-US" sz="2400" smtClean="0">
                <a:latin typeface="Berlin Sans FB Demi" pitchFamily="34" charset="0"/>
              </a:rPr>
              <a:t> time of compilation, and the stack would have been sized  </a:t>
            </a:r>
          </a:p>
          <a:p>
            <a:pPr marR="0" algn="l" eaLnBrk="1" hangingPunct="1">
              <a:lnSpc>
                <a:spcPct val="90000"/>
              </a:lnSpc>
            </a:pPr>
            <a:r>
              <a:rPr lang="en-US" altLang="en-US" sz="2400" smtClean="0">
                <a:latin typeface="Berlin Sans FB Demi" pitchFamily="34" charset="0"/>
              </a:rPr>
              <a:t> based on the stack variables already declared at compile-time.</a:t>
            </a:r>
          </a:p>
          <a:p>
            <a:pPr marR="0" algn="l" eaLnBrk="1" hangingPunct="1">
              <a:lnSpc>
                <a:spcPct val="90000"/>
              </a:lnSpc>
            </a:pPr>
            <a:endParaRPr lang="en-US" altLang="en-US" sz="2400" smtClean="0">
              <a:latin typeface="Berlin Sans FB Demi" pitchFamily="34" charset="0"/>
            </a:endParaRPr>
          </a:p>
          <a:p>
            <a:pPr marR="0" algn="l" eaLnBrk="1" hangingPunct="1">
              <a:lnSpc>
                <a:spcPct val="90000"/>
              </a:lnSpc>
            </a:pPr>
            <a:r>
              <a:rPr lang="en-US" altLang="en-US" sz="2400" smtClean="0">
                <a:latin typeface="Berlin Sans FB Demi" pitchFamily="34" charset="0"/>
              </a:rPr>
              <a:t>	The C language provides the </a:t>
            </a:r>
            <a:r>
              <a:rPr lang="en-US" altLang="en-US" sz="2400" b="1" smtClean="0">
                <a:latin typeface="Berlin Sans FB Demi" pitchFamily="34" charset="0"/>
              </a:rPr>
              <a:t>malloc()</a:t>
            </a:r>
            <a:r>
              <a:rPr lang="en-US" altLang="en-US" sz="2400" smtClean="0">
                <a:latin typeface="Berlin Sans FB Demi" pitchFamily="34" charset="0"/>
              </a:rPr>
              <a:t> function which a </a:t>
            </a:r>
          </a:p>
          <a:p>
            <a:pPr marR="0" algn="l" eaLnBrk="1" hangingPunct="1">
              <a:lnSpc>
                <a:spcPct val="90000"/>
              </a:lnSpc>
            </a:pPr>
            <a:r>
              <a:rPr lang="en-US" altLang="en-US" sz="2400" smtClean="0">
                <a:latin typeface="Berlin Sans FB Demi" pitchFamily="34" charset="0"/>
              </a:rPr>
              <a:t> program can use to declare variables dynamically. </a:t>
            </a:r>
          </a:p>
          <a:p>
            <a:pPr marR="0" algn="l" eaLnBrk="1" hangingPunct="1"/>
            <a:endParaRPr lang="en-US" altLang="en-US" sz="2800" smtClean="0">
              <a:latin typeface="Berlin Sans FB Demi" pitchFamily="34" charset="0"/>
            </a:endParaRP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33400" y="228600"/>
            <a:ext cx="7851648" cy="1524000"/>
          </a:xfrm>
        </p:spPr>
        <p:txBody>
          <a:bodyPr>
            <a:normAutofit fontScale="90000"/>
          </a:bodyPr>
          <a:lstStyle/>
          <a:p>
            <a:pPr eaLnBrk="1" fontAlgn="auto" hangingPunct="1">
              <a:spcAft>
                <a:spcPts val="0"/>
              </a:spcAft>
              <a:defRPr/>
            </a:pPr>
            <a:r>
              <a:rPr lang="en-US" dirty="0"/>
              <a:t/>
            </a:r>
            <a:br>
              <a:rPr lang="en-US" dirty="0"/>
            </a:br>
            <a:r>
              <a:rPr lang="en-US" dirty="0"/>
              <a:t/>
            </a:r>
            <a:br>
              <a:rPr lang="en-US" dirty="0"/>
            </a:br>
            <a:endParaRPr lang="en-US" dirty="0"/>
          </a:p>
        </p:txBody>
      </p:sp>
      <p:sp>
        <p:nvSpPr>
          <p:cNvPr id="117763" name="Subtitle 2"/>
          <p:cNvSpPr>
            <a:spLocks noGrp="1"/>
          </p:cNvSpPr>
          <p:nvPr>
            <p:ph type="subTitle" idx="1"/>
          </p:nvPr>
        </p:nvSpPr>
        <p:spPr>
          <a:xfrm>
            <a:off x="228600" y="381000"/>
            <a:ext cx="8686800" cy="6477000"/>
          </a:xfrm>
        </p:spPr>
        <p:txBody>
          <a:bodyPr/>
          <a:lstStyle/>
          <a:p>
            <a:pPr marR="0" algn="just" eaLnBrk="1" hangingPunct="1"/>
            <a:r>
              <a:rPr lang="en-US" altLang="en-US" sz="2400" smtClean="0">
                <a:latin typeface="Berlin Sans FB Demi" pitchFamily="34" charset="0"/>
              </a:rPr>
              <a:t>                     switch(ch)</a:t>
            </a:r>
          </a:p>
          <a:p>
            <a:pPr marR="0" algn="just" eaLnBrk="1" hangingPunct="1"/>
            <a:r>
              <a:rPr lang="en-US" altLang="en-US" sz="2400" smtClean="0">
                <a:latin typeface="Berlin Sans FB Demi" pitchFamily="34" charset="0"/>
              </a:rPr>
              <a:t>                    {</a:t>
            </a:r>
          </a:p>
          <a:p>
            <a:pPr marR="0" algn="just" eaLnBrk="1" hangingPunct="1"/>
            <a:r>
              <a:rPr lang="en-US" altLang="en-US" sz="2400" smtClean="0">
                <a:latin typeface="Berlin Sans FB Demi" pitchFamily="34" charset="0"/>
              </a:rPr>
              <a:t>                        case 1: insert_beg();</a:t>
            </a:r>
          </a:p>
          <a:p>
            <a:pPr marR="0" algn="just" eaLnBrk="1" hangingPunct="1"/>
            <a:r>
              <a:rPr lang="en-US" altLang="en-US" sz="2400" smtClean="0">
                <a:latin typeface="Berlin Sans FB Demi" pitchFamily="34" charset="0"/>
              </a:rPr>
              <a:t>                                break;</a:t>
            </a:r>
          </a:p>
          <a:p>
            <a:pPr marR="0" algn="just" eaLnBrk="1" hangingPunct="1"/>
            <a:r>
              <a:rPr lang="en-US" altLang="en-US" sz="2400" smtClean="0">
                <a:latin typeface="Berlin Sans FB Demi" pitchFamily="34" charset="0"/>
              </a:rPr>
              <a:t>                        case 2: insert_end();</a:t>
            </a:r>
          </a:p>
          <a:p>
            <a:pPr marR="0" algn="just" eaLnBrk="1" hangingPunct="1"/>
            <a:r>
              <a:rPr lang="en-US" altLang="en-US" sz="2400" smtClean="0">
                <a:latin typeface="Berlin Sans FB Demi" pitchFamily="34" charset="0"/>
              </a:rPr>
              <a:t>                                break;</a:t>
            </a:r>
          </a:p>
          <a:p>
            <a:pPr marR="0" algn="just" eaLnBrk="1" hangingPunct="1"/>
            <a:r>
              <a:rPr lang="en-US" altLang="en-US" sz="2400" smtClean="0">
                <a:latin typeface="Berlin Sans FB Demi" pitchFamily="34" charset="0"/>
              </a:rPr>
              <a:t>                        case 3: insert_pos();</a:t>
            </a:r>
          </a:p>
          <a:p>
            <a:pPr marR="0" algn="just" eaLnBrk="1" hangingPunct="1"/>
            <a:r>
              <a:rPr lang="en-US" altLang="en-US" sz="2400" smtClean="0">
                <a:latin typeface="Berlin Sans FB Demi" pitchFamily="34" charset="0"/>
              </a:rPr>
              <a:t>                                break;</a:t>
            </a:r>
          </a:p>
          <a:p>
            <a:pPr marR="0" algn="just" eaLnBrk="1" hangingPunct="1"/>
            <a:r>
              <a:rPr lang="en-US" altLang="en-US" sz="2400" smtClean="0">
                <a:latin typeface="Berlin Sans FB Demi" pitchFamily="34" charset="0"/>
              </a:rPr>
              <a:t>                        case 4: exit(0);</a:t>
            </a:r>
          </a:p>
          <a:p>
            <a:pPr marR="0" algn="just" eaLnBrk="1" hangingPunct="1"/>
            <a:r>
              <a:rPr lang="en-US" altLang="en-US" sz="2400" smtClean="0">
                <a:latin typeface="Berlin Sans FB Demi" pitchFamily="34" charset="0"/>
              </a:rPr>
              <a:t>                        default: printf("Wrong Choice!!");</a:t>
            </a:r>
          </a:p>
          <a:p>
            <a:pPr marR="0" algn="just" eaLnBrk="1" hangingPunct="1"/>
            <a:r>
              <a:rPr lang="en-US" altLang="en-US" sz="2400" smtClean="0">
                <a:latin typeface="Berlin Sans FB Demi" pitchFamily="34" charset="0"/>
              </a:rPr>
              <a:t>                    }</a:t>
            </a:r>
          </a:p>
          <a:p>
            <a:pPr marR="0" algn="just" eaLnBrk="1" hangingPunct="1"/>
            <a:r>
              <a:rPr lang="en-US" altLang="en-US" sz="2400" smtClean="0">
                <a:latin typeface="Berlin Sans FB Demi" pitchFamily="34" charset="0"/>
              </a:rPr>
              <a:t>                    break;</a:t>
            </a:r>
          </a:p>
          <a:p>
            <a:pPr marR="0" algn="just" eaLnBrk="1" hangingPunct="1"/>
            <a:r>
              <a:rPr lang="en-US" altLang="en-US" sz="2400" smtClean="0">
                <a:latin typeface="Berlin Sans FB Demi" pitchFamily="34" charset="0"/>
              </a:rPr>
              <a:t>             case 2: display();</a:t>
            </a:r>
          </a:p>
          <a:p>
            <a:pPr marR="0" algn="just" eaLnBrk="1" hangingPunct="1"/>
            <a:r>
              <a:rPr lang="en-US" altLang="en-US" sz="2400" smtClean="0">
                <a:latin typeface="Berlin Sans FB Demi" pitchFamily="34" charset="0"/>
              </a:rPr>
              <a:t>                    break;</a:t>
            </a:r>
          </a:p>
          <a:p>
            <a:pPr marR="0" algn="just" eaLnBrk="1" hangingPunct="1"/>
            <a:r>
              <a:rPr lang="en-US" altLang="en-US" sz="2400" smtClean="0">
                <a:latin typeface="Berlin Sans FB Demi" pitchFamily="34" charset="0"/>
              </a:rPr>
              <a:t> </a:t>
            </a:r>
          </a:p>
          <a:p>
            <a:pPr marR="0" algn="just" eaLnBrk="1" hangingPunct="1"/>
            <a:r>
              <a:rPr lang="en-US" altLang="en-US" sz="2400" smtClean="0">
                <a:latin typeface="Berlin Sans FB Demi" pitchFamily="34" charset="0"/>
              </a:rPr>
              <a:t>            </a:t>
            </a:r>
            <a:endParaRPr lang="en-US" altLang="en-US" sz="2400" smtClean="0">
              <a:solidFill>
                <a:srgbClr val="FF0000"/>
              </a:solidFill>
              <a:latin typeface="Berlin Sans FB Demi" pitchFamily="34" charset="0"/>
            </a:endParaRP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33400" y="228600"/>
            <a:ext cx="7851648" cy="1524000"/>
          </a:xfrm>
        </p:spPr>
        <p:txBody>
          <a:bodyPr>
            <a:normAutofit fontScale="90000"/>
          </a:bodyPr>
          <a:lstStyle/>
          <a:p>
            <a:pPr eaLnBrk="1" fontAlgn="auto" hangingPunct="1">
              <a:spcAft>
                <a:spcPts val="0"/>
              </a:spcAft>
              <a:defRPr/>
            </a:pPr>
            <a:r>
              <a:rPr lang="en-US" dirty="0"/>
              <a:t/>
            </a:r>
            <a:br>
              <a:rPr lang="en-US" dirty="0"/>
            </a:br>
            <a:r>
              <a:rPr lang="en-US" dirty="0"/>
              <a:t/>
            </a:r>
            <a:br>
              <a:rPr lang="en-US" dirty="0"/>
            </a:br>
            <a:endParaRPr lang="en-US" dirty="0"/>
          </a:p>
        </p:txBody>
      </p:sp>
      <p:sp>
        <p:nvSpPr>
          <p:cNvPr id="118787" name="Subtitle 2"/>
          <p:cNvSpPr>
            <a:spLocks noGrp="1"/>
          </p:cNvSpPr>
          <p:nvPr>
            <p:ph type="subTitle" idx="1"/>
          </p:nvPr>
        </p:nvSpPr>
        <p:spPr>
          <a:xfrm>
            <a:off x="228600" y="381000"/>
            <a:ext cx="8686800" cy="6477000"/>
          </a:xfrm>
        </p:spPr>
        <p:txBody>
          <a:bodyPr/>
          <a:lstStyle/>
          <a:p>
            <a:pPr marR="0" algn="just" eaLnBrk="1" hangingPunct="1"/>
            <a:r>
              <a:rPr lang="en-US" altLang="en-US" sz="2400" smtClean="0">
                <a:latin typeface="Berlin Sans FB Demi" pitchFamily="34" charset="0"/>
              </a:rPr>
              <a:t>             case 3: printf("\n---- Delete Menu ----");</a:t>
            </a:r>
          </a:p>
          <a:p>
            <a:pPr marR="0" algn="l" eaLnBrk="1" hangingPunct="1"/>
            <a:r>
              <a:rPr lang="en-US" altLang="en-US" sz="2400" smtClean="0">
                <a:latin typeface="Berlin Sans FB Demi" pitchFamily="34" charset="0"/>
              </a:rPr>
              <a:t>                printf("\n1.Delete from beginning\n2.Delete fromend\n  </a:t>
            </a:r>
          </a:p>
          <a:p>
            <a:pPr marR="0" algn="l" eaLnBrk="1" hangingPunct="1"/>
            <a:r>
              <a:rPr lang="en-US" altLang="en-US" sz="2400" smtClean="0">
                <a:latin typeface="Berlin Sans FB Demi" pitchFamily="34" charset="0"/>
              </a:rPr>
              <a:t>                                3.Delete from specified position\n4.Exit");</a:t>
            </a:r>
          </a:p>
          <a:p>
            <a:pPr marR="0" algn="just" eaLnBrk="1" hangingPunct="1"/>
            <a:r>
              <a:rPr lang="en-US" altLang="en-US" sz="2400" smtClean="0">
                <a:latin typeface="Berlin Sans FB Demi" pitchFamily="34" charset="0"/>
              </a:rPr>
              <a:t>                    printf("\n\nEnter your choice(1-4):");</a:t>
            </a:r>
          </a:p>
          <a:p>
            <a:pPr marR="0" algn="just" eaLnBrk="1" hangingPunct="1"/>
            <a:r>
              <a:rPr lang="en-US" altLang="en-US" sz="2400" smtClean="0">
                <a:latin typeface="Berlin Sans FB Demi" pitchFamily="34" charset="0"/>
              </a:rPr>
              <a:t>                    scanf("%d",&amp;ch);</a:t>
            </a:r>
          </a:p>
          <a:p>
            <a:pPr marR="0" algn="just" eaLnBrk="1" hangingPunct="1"/>
            <a:r>
              <a:rPr lang="en-US" altLang="en-US" sz="2400" smtClean="0">
                <a:latin typeface="Berlin Sans FB Demi" pitchFamily="34" charset="0"/>
              </a:rPr>
              <a:t>                     switch(ch)</a:t>
            </a:r>
          </a:p>
          <a:p>
            <a:pPr marR="0" algn="just" eaLnBrk="1" hangingPunct="1"/>
            <a:r>
              <a:rPr lang="en-US" altLang="en-US" sz="2400" smtClean="0">
                <a:latin typeface="Berlin Sans FB Demi" pitchFamily="34" charset="0"/>
              </a:rPr>
              <a:t>                    {</a:t>
            </a:r>
          </a:p>
          <a:p>
            <a:pPr marR="0" algn="just" eaLnBrk="1" hangingPunct="1"/>
            <a:r>
              <a:rPr lang="en-US" altLang="en-US" sz="2400" smtClean="0">
                <a:latin typeface="Berlin Sans FB Demi" pitchFamily="34" charset="0"/>
              </a:rPr>
              <a:t>                        case 1: delete_beg();</a:t>
            </a:r>
          </a:p>
          <a:p>
            <a:pPr marR="0" algn="just" eaLnBrk="1" hangingPunct="1"/>
            <a:r>
              <a:rPr lang="en-US" altLang="en-US" sz="2400" smtClean="0">
                <a:latin typeface="Berlin Sans FB Demi" pitchFamily="34" charset="0"/>
              </a:rPr>
              <a:t>                                break;</a:t>
            </a:r>
          </a:p>
          <a:p>
            <a:pPr marR="0" algn="just" eaLnBrk="1" hangingPunct="1"/>
            <a:r>
              <a:rPr lang="en-US" altLang="en-US" sz="2400" smtClean="0">
                <a:latin typeface="Berlin Sans FB Demi" pitchFamily="34" charset="0"/>
              </a:rPr>
              <a:t>                        case 2: delete_end();</a:t>
            </a:r>
          </a:p>
          <a:p>
            <a:pPr marR="0" algn="just" eaLnBrk="1" hangingPunct="1"/>
            <a:r>
              <a:rPr lang="en-US" altLang="en-US" sz="2400" smtClean="0">
                <a:latin typeface="Berlin Sans FB Demi" pitchFamily="34" charset="0"/>
              </a:rPr>
              <a:t>                                break;</a:t>
            </a:r>
          </a:p>
          <a:p>
            <a:pPr marR="0" algn="just" eaLnBrk="1" hangingPunct="1"/>
            <a:r>
              <a:rPr lang="en-US" altLang="en-US" sz="2400" smtClean="0">
                <a:latin typeface="Berlin Sans FB Demi" pitchFamily="34" charset="0"/>
              </a:rPr>
              <a:t>                        case 3: delete_pos();</a:t>
            </a:r>
          </a:p>
          <a:p>
            <a:pPr marR="0" algn="just" eaLnBrk="1" hangingPunct="1"/>
            <a:r>
              <a:rPr lang="en-US" altLang="en-US" sz="2400" smtClean="0">
                <a:latin typeface="Berlin Sans FB Demi" pitchFamily="34" charset="0"/>
              </a:rPr>
              <a:t>                                break;</a:t>
            </a:r>
          </a:p>
          <a:p>
            <a:pPr marR="0" algn="just" eaLnBrk="1" hangingPunct="1"/>
            <a:r>
              <a:rPr lang="en-US" altLang="en-US" sz="2400" smtClean="0">
                <a:latin typeface="Berlin Sans FB Demi" pitchFamily="34" charset="0"/>
              </a:rPr>
              <a:t>                        </a:t>
            </a:r>
            <a:endParaRPr lang="en-US" altLang="en-US" sz="2400" smtClean="0">
              <a:solidFill>
                <a:srgbClr val="FF0000"/>
              </a:solidFill>
              <a:latin typeface="Berlin Sans FB Demi" pitchFamily="34" charset="0"/>
            </a:endParaRP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33400" y="228600"/>
            <a:ext cx="7851648" cy="1524000"/>
          </a:xfrm>
        </p:spPr>
        <p:txBody>
          <a:bodyPr>
            <a:normAutofit fontScale="90000"/>
          </a:bodyPr>
          <a:lstStyle/>
          <a:p>
            <a:pPr eaLnBrk="1" fontAlgn="auto" hangingPunct="1">
              <a:spcAft>
                <a:spcPts val="0"/>
              </a:spcAft>
              <a:defRPr/>
            </a:pPr>
            <a:r>
              <a:rPr lang="en-US" dirty="0"/>
              <a:t/>
            </a:r>
            <a:br>
              <a:rPr lang="en-US" dirty="0"/>
            </a:br>
            <a:r>
              <a:rPr lang="en-US" dirty="0"/>
              <a:t/>
            </a:r>
            <a:br>
              <a:rPr lang="en-US" dirty="0"/>
            </a:br>
            <a:endParaRPr lang="en-US" dirty="0"/>
          </a:p>
        </p:txBody>
      </p:sp>
      <p:sp>
        <p:nvSpPr>
          <p:cNvPr id="119811" name="Subtitle 2"/>
          <p:cNvSpPr>
            <a:spLocks noGrp="1"/>
          </p:cNvSpPr>
          <p:nvPr>
            <p:ph type="subTitle" idx="1"/>
          </p:nvPr>
        </p:nvSpPr>
        <p:spPr>
          <a:xfrm>
            <a:off x="228600" y="381000"/>
            <a:ext cx="8686800" cy="6477000"/>
          </a:xfrm>
        </p:spPr>
        <p:txBody>
          <a:bodyPr/>
          <a:lstStyle/>
          <a:p>
            <a:pPr marR="0" algn="just" eaLnBrk="1" hangingPunct="1"/>
            <a:r>
              <a:rPr lang="en-US" altLang="en-US" sz="2400" smtClean="0">
                <a:latin typeface="Berlin Sans FB Demi" pitchFamily="34" charset="0"/>
              </a:rPr>
              <a:t>  </a:t>
            </a:r>
          </a:p>
          <a:p>
            <a:pPr marR="0" algn="just" eaLnBrk="1" hangingPunct="1"/>
            <a:r>
              <a:rPr lang="en-US" altLang="en-US" sz="2400" smtClean="0">
                <a:latin typeface="Berlin Sans FB Demi" pitchFamily="34" charset="0"/>
              </a:rPr>
              <a:t>case 4: exit(0);</a:t>
            </a:r>
          </a:p>
          <a:p>
            <a:pPr marR="0" algn="just" eaLnBrk="1" hangingPunct="1"/>
            <a:r>
              <a:rPr lang="en-US" altLang="en-US" sz="2400" smtClean="0">
                <a:latin typeface="Berlin Sans FB Demi" pitchFamily="34" charset="0"/>
              </a:rPr>
              <a:t>                        default: printf("Wrong Choice!!");</a:t>
            </a:r>
          </a:p>
          <a:p>
            <a:pPr marR="0" algn="just" eaLnBrk="1" hangingPunct="1"/>
            <a:r>
              <a:rPr lang="en-US" altLang="en-US" sz="2400" smtClean="0">
                <a:latin typeface="Berlin Sans FB Demi" pitchFamily="34" charset="0"/>
              </a:rPr>
              <a:t>                    }</a:t>
            </a:r>
          </a:p>
          <a:p>
            <a:pPr marR="0" algn="just" eaLnBrk="1" hangingPunct="1"/>
            <a:r>
              <a:rPr lang="en-US" altLang="en-US" sz="2400" smtClean="0">
                <a:latin typeface="Berlin Sans FB Demi" pitchFamily="34" charset="0"/>
              </a:rPr>
              <a:t>                    break;</a:t>
            </a:r>
          </a:p>
          <a:p>
            <a:pPr marR="0" algn="just" eaLnBrk="1" hangingPunct="1"/>
            <a:r>
              <a:rPr lang="en-US" altLang="en-US" sz="2400" smtClean="0">
                <a:latin typeface="Berlin Sans FB Demi" pitchFamily="34" charset="0"/>
              </a:rPr>
              <a:t>            case 4: exit(0);</a:t>
            </a:r>
          </a:p>
          <a:p>
            <a:pPr marR="0" algn="just" eaLnBrk="1" hangingPunct="1"/>
            <a:r>
              <a:rPr lang="en-US" altLang="en-US" sz="2400" smtClean="0">
                <a:latin typeface="Berlin Sans FB Demi" pitchFamily="34" charset="0"/>
              </a:rPr>
              <a:t>                    default: printf("Wrong Choice!!");</a:t>
            </a:r>
          </a:p>
          <a:p>
            <a:pPr marR="0" algn="just" eaLnBrk="1" hangingPunct="1"/>
            <a:r>
              <a:rPr lang="en-US" altLang="en-US" sz="2400" smtClean="0">
                <a:latin typeface="Berlin Sans FB Demi" pitchFamily="34" charset="0"/>
              </a:rPr>
              <a:t>        }</a:t>
            </a:r>
          </a:p>
          <a:p>
            <a:pPr marR="0" algn="just" eaLnBrk="1" hangingPunct="1"/>
            <a:r>
              <a:rPr lang="en-US" altLang="en-US" sz="2400" smtClean="0">
                <a:latin typeface="Berlin Sans FB Demi" pitchFamily="34" charset="0"/>
              </a:rPr>
              <a:t>    }</a:t>
            </a:r>
          </a:p>
          <a:p>
            <a:pPr marR="0" algn="just" eaLnBrk="1" hangingPunct="1"/>
            <a:r>
              <a:rPr lang="en-US" altLang="en-US" sz="2400" smtClean="0">
                <a:latin typeface="Berlin Sans FB Demi" pitchFamily="34" charset="0"/>
              </a:rPr>
              <a:t>    return 0;</a:t>
            </a:r>
          </a:p>
          <a:p>
            <a:pPr marR="0" algn="just" eaLnBrk="1" hangingPunct="1"/>
            <a:r>
              <a:rPr lang="en-US" altLang="en-US" sz="2400" smtClean="0">
                <a:latin typeface="Berlin Sans FB Demi" pitchFamily="34" charset="0"/>
              </a:rPr>
              <a:t>}</a:t>
            </a:r>
          </a:p>
          <a:p>
            <a:pPr marR="0" algn="just" eaLnBrk="1" hangingPunct="1"/>
            <a:r>
              <a:rPr lang="en-US" altLang="en-US" sz="2400" smtClean="0">
                <a:latin typeface="Berlin Sans FB Demi" pitchFamily="34" charset="0"/>
              </a:rPr>
              <a:t> </a:t>
            </a:r>
          </a:p>
          <a:p>
            <a:pPr marR="0" algn="just" eaLnBrk="1" hangingPunct="1"/>
            <a:endParaRPr lang="en-US" altLang="en-US" sz="2400" smtClean="0">
              <a:solidFill>
                <a:srgbClr val="FF0000"/>
              </a:solidFill>
              <a:latin typeface="Berlin Sans FB Demi" pitchFamily="34" charset="0"/>
            </a:endParaRP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33400" y="228600"/>
            <a:ext cx="7851648" cy="1524000"/>
          </a:xfrm>
        </p:spPr>
        <p:txBody>
          <a:bodyPr>
            <a:normAutofit fontScale="90000"/>
          </a:bodyPr>
          <a:lstStyle/>
          <a:p>
            <a:pPr eaLnBrk="1" fontAlgn="auto" hangingPunct="1">
              <a:spcAft>
                <a:spcPts val="0"/>
              </a:spcAft>
              <a:defRPr/>
            </a:pPr>
            <a:r>
              <a:rPr lang="en-US" dirty="0"/>
              <a:t/>
            </a:r>
            <a:br>
              <a:rPr lang="en-US" dirty="0"/>
            </a:br>
            <a:r>
              <a:rPr lang="en-US" dirty="0"/>
              <a:t/>
            </a:r>
            <a:br>
              <a:rPr lang="en-US" dirty="0"/>
            </a:br>
            <a:endParaRPr lang="en-US" dirty="0"/>
          </a:p>
        </p:txBody>
      </p:sp>
      <p:sp>
        <p:nvSpPr>
          <p:cNvPr id="120835" name="Subtitle 2"/>
          <p:cNvSpPr>
            <a:spLocks noGrp="1"/>
          </p:cNvSpPr>
          <p:nvPr>
            <p:ph type="subTitle" idx="1"/>
          </p:nvPr>
        </p:nvSpPr>
        <p:spPr>
          <a:xfrm>
            <a:off x="228600" y="0"/>
            <a:ext cx="8686800" cy="6858000"/>
          </a:xfrm>
        </p:spPr>
        <p:txBody>
          <a:bodyPr/>
          <a:lstStyle/>
          <a:p>
            <a:pPr marR="0" algn="just" eaLnBrk="1" hangingPunct="1"/>
            <a:r>
              <a:rPr lang="en-US" altLang="en-US" sz="2400" smtClean="0">
                <a:latin typeface="Berlin Sans FB Demi" pitchFamily="34" charset="0"/>
              </a:rPr>
              <a:t> void insert_beg()</a:t>
            </a:r>
          </a:p>
          <a:p>
            <a:pPr marR="0" algn="just" eaLnBrk="1" hangingPunct="1"/>
            <a:r>
              <a:rPr lang="en-US" altLang="en-US" sz="2400" smtClean="0">
                <a:latin typeface="Berlin Sans FB Demi" pitchFamily="34" charset="0"/>
              </a:rPr>
              <a:t>{</a:t>
            </a:r>
          </a:p>
          <a:p>
            <a:pPr marR="0" algn="just" eaLnBrk="1" hangingPunct="1"/>
            <a:r>
              <a:rPr lang="en-US" altLang="en-US" sz="2400" smtClean="0">
                <a:latin typeface="Berlin Sans FB Demi" pitchFamily="34" charset="0"/>
              </a:rPr>
              <a:t>    int num;</a:t>
            </a:r>
          </a:p>
          <a:p>
            <a:pPr marR="0" algn="just" eaLnBrk="1" hangingPunct="1"/>
            <a:r>
              <a:rPr lang="en-US" altLang="en-US" sz="2400" smtClean="0">
                <a:latin typeface="Berlin Sans FB Demi" pitchFamily="34" charset="0"/>
              </a:rPr>
              <a:t>    t=(struct node*)malloc(sizeof(struct node));</a:t>
            </a:r>
          </a:p>
          <a:p>
            <a:pPr marR="0" algn="just" eaLnBrk="1" hangingPunct="1"/>
            <a:r>
              <a:rPr lang="en-US" altLang="en-US" sz="2400" smtClean="0">
                <a:latin typeface="Berlin Sans FB Demi" pitchFamily="34" charset="0"/>
              </a:rPr>
              <a:t>    printf("Enter data:");</a:t>
            </a:r>
          </a:p>
          <a:p>
            <a:pPr marR="0" algn="just" eaLnBrk="1" hangingPunct="1"/>
            <a:r>
              <a:rPr lang="en-US" altLang="en-US" sz="2400" smtClean="0">
                <a:latin typeface="Berlin Sans FB Demi" pitchFamily="34" charset="0"/>
              </a:rPr>
              <a:t>    scanf("%d",&amp;num);</a:t>
            </a:r>
          </a:p>
          <a:p>
            <a:pPr marR="0" algn="just" eaLnBrk="1" hangingPunct="1"/>
            <a:r>
              <a:rPr lang="en-US" altLang="en-US" sz="2400" smtClean="0">
                <a:latin typeface="Berlin Sans FB Demi" pitchFamily="34" charset="0"/>
              </a:rPr>
              <a:t>    t-&gt;data=num;</a:t>
            </a:r>
          </a:p>
          <a:p>
            <a:pPr marR="0" algn="just" eaLnBrk="1" hangingPunct="1"/>
            <a:r>
              <a:rPr lang="en-US" altLang="en-US" sz="2400" smtClean="0">
                <a:latin typeface="Berlin Sans FB Demi" pitchFamily="34" charset="0"/>
              </a:rPr>
              <a:t>     if(start==NULL)        //If list is empty</a:t>
            </a:r>
          </a:p>
          <a:p>
            <a:pPr marR="0" algn="just" eaLnBrk="1" hangingPunct="1"/>
            <a:r>
              <a:rPr lang="en-US" altLang="en-US" sz="2400" smtClean="0">
                <a:latin typeface="Berlin Sans FB Demi" pitchFamily="34" charset="0"/>
              </a:rPr>
              <a:t>    {</a:t>
            </a:r>
          </a:p>
          <a:p>
            <a:pPr marR="0" algn="just" eaLnBrk="1" hangingPunct="1"/>
            <a:r>
              <a:rPr lang="en-US" altLang="en-US" sz="2400" smtClean="0">
                <a:latin typeface="Berlin Sans FB Demi" pitchFamily="34" charset="0"/>
              </a:rPr>
              <a:t>        t-&gt;next=NULL;        start=t;</a:t>
            </a:r>
          </a:p>
          <a:p>
            <a:pPr marR="0" algn="just" eaLnBrk="1" hangingPunct="1"/>
            <a:r>
              <a:rPr lang="en-US" altLang="en-US" sz="2400" smtClean="0">
                <a:latin typeface="Berlin Sans FB Demi" pitchFamily="34" charset="0"/>
              </a:rPr>
              <a:t>    }</a:t>
            </a:r>
          </a:p>
          <a:p>
            <a:pPr marR="0" algn="just" eaLnBrk="1" hangingPunct="1"/>
            <a:r>
              <a:rPr lang="en-US" altLang="en-US" sz="2400" smtClean="0">
                <a:latin typeface="Berlin Sans FB Demi" pitchFamily="34" charset="0"/>
              </a:rPr>
              <a:t>    else</a:t>
            </a:r>
          </a:p>
          <a:p>
            <a:pPr marR="0" algn="just" eaLnBrk="1" hangingPunct="1"/>
            <a:r>
              <a:rPr lang="en-US" altLang="en-US" sz="2400" smtClean="0">
                <a:latin typeface="Berlin Sans FB Demi" pitchFamily="34" charset="0"/>
              </a:rPr>
              <a:t>    {</a:t>
            </a:r>
          </a:p>
          <a:p>
            <a:pPr marR="0" algn="just" eaLnBrk="1" hangingPunct="1"/>
            <a:r>
              <a:rPr lang="en-US" altLang="en-US" sz="2400" smtClean="0">
                <a:latin typeface="Berlin Sans FB Demi" pitchFamily="34" charset="0"/>
              </a:rPr>
              <a:t>        t-&gt;next=start;        start=t;</a:t>
            </a:r>
          </a:p>
          <a:p>
            <a:pPr marR="0" algn="just" eaLnBrk="1" hangingPunct="1"/>
            <a:r>
              <a:rPr lang="en-US" altLang="en-US" sz="2400" smtClean="0">
                <a:latin typeface="Berlin Sans FB Demi" pitchFamily="34" charset="0"/>
              </a:rPr>
              <a:t>    }	}</a:t>
            </a:r>
          </a:p>
          <a:p>
            <a:pPr marR="0" algn="just" eaLnBrk="1" hangingPunct="1"/>
            <a:r>
              <a:rPr lang="en-US" altLang="en-US" sz="2400" smtClean="0">
                <a:latin typeface="Berlin Sans FB Demi" pitchFamily="34" charset="0"/>
              </a:rPr>
              <a:t> </a:t>
            </a:r>
          </a:p>
          <a:p>
            <a:pPr marR="0" algn="just" eaLnBrk="1" hangingPunct="1"/>
            <a:endParaRPr lang="en-US" altLang="en-US" sz="2400" smtClean="0">
              <a:solidFill>
                <a:srgbClr val="FF0000"/>
              </a:solidFill>
              <a:latin typeface="Berlin Sans FB Demi" pitchFamily="34" charset="0"/>
            </a:endParaRP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33400" y="228600"/>
            <a:ext cx="7851648" cy="1524000"/>
          </a:xfrm>
        </p:spPr>
        <p:txBody>
          <a:bodyPr>
            <a:normAutofit fontScale="90000"/>
          </a:bodyPr>
          <a:lstStyle/>
          <a:p>
            <a:pPr eaLnBrk="1" fontAlgn="auto" hangingPunct="1">
              <a:spcAft>
                <a:spcPts val="0"/>
              </a:spcAft>
              <a:defRPr/>
            </a:pPr>
            <a:r>
              <a:rPr lang="en-US" dirty="0"/>
              <a:t/>
            </a:r>
            <a:br>
              <a:rPr lang="en-US" dirty="0"/>
            </a:br>
            <a:r>
              <a:rPr lang="en-US" dirty="0"/>
              <a:t/>
            </a:r>
            <a:br>
              <a:rPr lang="en-US" dirty="0"/>
            </a:br>
            <a:endParaRPr lang="en-US" dirty="0"/>
          </a:p>
        </p:txBody>
      </p:sp>
      <p:sp>
        <p:nvSpPr>
          <p:cNvPr id="121859" name="Subtitle 2"/>
          <p:cNvSpPr>
            <a:spLocks noGrp="1"/>
          </p:cNvSpPr>
          <p:nvPr>
            <p:ph type="subTitle" idx="1"/>
          </p:nvPr>
        </p:nvSpPr>
        <p:spPr>
          <a:xfrm>
            <a:off x="228600" y="381000"/>
            <a:ext cx="8686800" cy="6477000"/>
          </a:xfrm>
        </p:spPr>
        <p:txBody>
          <a:bodyPr/>
          <a:lstStyle/>
          <a:p>
            <a:pPr marR="0" algn="just" eaLnBrk="1" hangingPunct="1"/>
            <a:r>
              <a:rPr lang="en-US" altLang="en-US" sz="2400" smtClean="0">
                <a:latin typeface="Berlin Sans FB Demi" pitchFamily="34" charset="0"/>
              </a:rPr>
              <a:t> void insert_end()</a:t>
            </a:r>
          </a:p>
          <a:p>
            <a:pPr marR="0" algn="just" eaLnBrk="1" hangingPunct="1"/>
            <a:r>
              <a:rPr lang="en-US" altLang="en-US" sz="2400" smtClean="0">
                <a:latin typeface="Berlin Sans FB Demi" pitchFamily="34" charset="0"/>
              </a:rPr>
              <a:t>{</a:t>
            </a:r>
          </a:p>
          <a:p>
            <a:pPr marR="0" algn="just" eaLnBrk="1" hangingPunct="1"/>
            <a:r>
              <a:rPr lang="en-US" altLang="en-US" sz="2400" smtClean="0">
                <a:latin typeface="Berlin Sans FB Demi" pitchFamily="34" charset="0"/>
              </a:rPr>
              <a:t>    int num;</a:t>
            </a:r>
          </a:p>
          <a:p>
            <a:pPr marR="0" algn="just" eaLnBrk="1" hangingPunct="1"/>
            <a:r>
              <a:rPr lang="en-US" altLang="en-US" sz="2400" smtClean="0">
                <a:latin typeface="Berlin Sans FB Demi" pitchFamily="34" charset="0"/>
              </a:rPr>
              <a:t>    t=(struct node*)malloc(sizeof(struct node));</a:t>
            </a:r>
          </a:p>
          <a:p>
            <a:pPr marR="0" algn="just" eaLnBrk="1" hangingPunct="1"/>
            <a:r>
              <a:rPr lang="en-US" altLang="en-US" sz="2400" smtClean="0">
                <a:latin typeface="Berlin Sans FB Demi" pitchFamily="34" charset="0"/>
              </a:rPr>
              <a:t>    printf("Enter data:");</a:t>
            </a:r>
          </a:p>
          <a:p>
            <a:pPr marR="0" algn="just" eaLnBrk="1" hangingPunct="1"/>
            <a:r>
              <a:rPr lang="en-US" altLang="en-US" sz="2400" smtClean="0">
                <a:latin typeface="Berlin Sans FB Demi" pitchFamily="34" charset="0"/>
              </a:rPr>
              <a:t>    scanf("%d",&amp;num);</a:t>
            </a:r>
          </a:p>
          <a:p>
            <a:pPr marR="0" algn="just" eaLnBrk="1" hangingPunct="1"/>
            <a:r>
              <a:rPr lang="en-US" altLang="en-US" sz="2400" smtClean="0">
                <a:latin typeface="Berlin Sans FB Demi" pitchFamily="34" charset="0"/>
              </a:rPr>
              <a:t>    t-&gt;data=num;</a:t>
            </a:r>
          </a:p>
          <a:p>
            <a:pPr marR="0" algn="just" eaLnBrk="1" hangingPunct="1"/>
            <a:r>
              <a:rPr lang="en-US" altLang="en-US" sz="2400" smtClean="0">
                <a:latin typeface="Berlin Sans FB Demi" pitchFamily="34" charset="0"/>
              </a:rPr>
              <a:t>    t-&gt;next=NULL;</a:t>
            </a:r>
          </a:p>
          <a:p>
            <a:pPr marR="0" algn="just" eaLnBrk="1" hangingPunct="1"/>
            <a:r>
              <a:rPr lang="en-US" altLang="en-US" sz="2400" smtClean="0">
                <a:latin typeface="Berlin Sans FB Demi" pitchFamily="34" charset="0"/>
              </a:rPr>
              <a:t> </a:t>
            </a:r>
          </a:p>
          <a:p>
            <a:pPr marR="0" algn="just" eaLnBrk="1" hangingPunct="1"/>
            <a:r>
              <a:rPr lang="en-US" altLang="en-US" sz="2400" smtClean="0">
                <a:latin typeface="Berlin Sans FB Demi" pitchFamily="34" charset="0"/>
              </a:rPr>
              <a:t>    if(start==NULL)        //If list is empty</a:t>
            </a:r>
          </a:p>
          <a:p>
            <a:pPr marR="0" algn="just" eaLnBrk="1" hangingPunct="1"/>
            <a:r>
              <a:rPr lang="en-US" altLang="en-US" sz="2400" smtClean="0">
                <a:latin typeface="Berlin Sans FB Demi" pitchFamily="34" charset="0"/>
              </a:rPr>
              <a:t>    {</a:t>
            </a:r>
          </a:p>
          <a:p>
            <a:pPr marR="0" algn="just" eaLnBrk="1" hangingPunct="1"/>
            <a:r>
              <a:rPr lang="en-US" altLang="en-US" sz="2400" smtClean="0">
                <a:latin typeface="Berlin Sans FB Demi" pitchFamily="34" charset="0"/>
              </a:rPr>
              <a:t>        start=t;</a:t>
            </a:r>
          </a:p>
          <a:p>
            <a:pPr marR="0" algn="just" eaLnBrk="1" hangingPunct="1"/>
            <a:r>
              <a:rPr lang="en-US" altLang="en-US" sz="2400" smtClean="0">
                <a:latin typeface="Berlin Sans FB Demi" pitchFamily="34" charset="0"/>
              </a:rPr>
              <a:t>    }</a:t>
            </a:r>
          </a:p>
          <a:p>
            <a:pPr marR="0" algn="just" eaLnBrk="1" hangingPunct="1"/>
            <a:endParaRPr lang="en-US" altLang="en-US" sz="2400" smtClean="0">
              <a:solidFill>
                <a:srgbClr val="FF0000"/>
              </a:solidFill>
              <a:latin typeface="Berlin Sans FB Demi" pitchFamily="34" charset="0"/>
            </a:endParaRP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33400" y="228600"/>
            <a:ext cx="7851648" cy="1524000"/>
          </a:xfrm>
        </p:spPr>
        <p:txBody>
          <a:bodyPr>
            <a:normAutofit fontScale="90000"/>
          </a:bodyPr>
          <a:lstStyle/>
          <a:p>
            <a:pPr eaLnBrk="1" fontAlgn="auto" hangingPunct="1">
              <a:spcAft>
                <a:spcPts val="0"/>
              </a:spcAft>
              <a:defRPr/>
            </a:pPr>
            <a:r>
              <a:rPr lang="en-US" dirty="0"/>
              <a:t/>
            </a:r>
            <a:br>
              <a:rPr lang="en-US" dirty="0"/>
            </a:br>
            <a:r>
              <a:rPr lang="en-US" dirty="0"/>
              <a:t/>
            </a:r>
            <a:br>
              <a:rPr lang="en-US" dirty="0"/>
            </a:br>
            <a:endParaRPr lang="en-US" dirty="0"/>
          </a:p>
        </p:txBody>
      </p:sp>
      <p:sp>
        <p:nvSpPr>
          <p:cNvPr id="122883" name="Subtitle 2"/>
          <p:cNvSpPr>
            <a:spLocks noGrp="1"/>
          </p:cNvSpPr>
          <p:nvPr>
            <p:ph type="subTitle" idx="1"/>
          </p:nvPr>
        </p:nvSpPr>
        <p:spPr>
          <a:xfrm>
            <a:off x="228600" y="381000"/>
            <a:ext cx="8686800" cy="6477000"/>
          </a:xfrm>
        </p:spPr>
        <p:txBody>
          <a:bodyPr/>
          <a:lstStyle/>
          <a:p>
            <a:pPr marR="0" algn="just" eaLnBrk="1" hangingPunct="1"/>
            <a:r>
              <a:rPr lang="en-US" altLang="en-US" sz="2400" smtClean="0">
                <a:latin typeface="Berlin Sans FB Demi" pitchFamily="34" charset="0"/>
              </a:rPr>
              <a:t> </a:t>
            </a:r>
          </a:p>
          <a:p>
            <a:pPr marR="0" algn="just" eaLnBrk="1" hangingPunct="1"/>
            <a:endParaRPr lang="en-US" altLang="en-US" sz="2400" smtClean="0">
              <a:latin typeface="Berlin Sans FB Demi" pitchFamily="34" charset="0"/>
            </a:endParaRPr>
          </a:p>
          <a:p>
            <a:pPr marR="0" algn="just" eaLnBrk="1" hangingPunct="1"/>
            <a:r>
              <a:rPr lang="en-US" altLang="en-US" sz="2400" smtClean="0">
                <a:latin typeface="Berlin Sans FB Demi" pitchFamily="34" charset="0"/>
              </a:rPr>
              <a:t> else</a:t>
            </a:r>
          </a:p>
          <a:p>
            <a:pPr marR="0" algn="just" eaLnBrk="1" hangingPunct="1"/>
            <a:r>
              <a:rPr lang="en-US" altLang="en-US" sz="2400" smtClean="0">
                <a:latin typeface="Berlin Sans FB Demi" pitchFamily="34" charset="0"/>
              </a:rPr>
              <a:t>    {</a:t>
            </a:r>
          </a:p>
          <a:p>
            <a:pPr marR="0" algn="just" eaLnBrk="1" hangingPunct="1"/>
            <a:r>
              <a:rPr lang="en-US" altLang="en-US" sz="2400" smtClean="0">
                <a:latin typeface="Berlin Sans FB Demi" pitchFamily="34" charset="0"/>
              </a:rPr>
              <a:t>        q=start;</a:t>
            </a:r>
          </a:p>
          <a:p>
            <a:pPr marR="0" algn="just" eaLnBrk="1" hangingPunct="1"/>
            <a:r>
              <a:rPr lang="en-US" altLang="en-US" sz="2400" smtClean="0">
                <a:latin typeface="Berlin Sans FB Demi" pitchFamily="34" charset="0"/>
              </a:rPr>
              <a:t>        while(q-&gt;next!=NULL)</a:t>
            </a:r>
          </a:p>
          <a:p>
            <a:pPr marR="0" algn="just" eaLnBrk="1" hangingPunct="1"/>
            <a:r>
              <a:rPr lang="en-US" altLang="en-US" sz="2400" smtClean="0">
                <a:latin typeface="Berlin Sans FB Demi" pitchFamily="34" charset="0"/>
              </a:rPr>
              <a:t>        q=q-&gt;next;</a:t>
            </a:r>
          </a:p>
          <a:p>
            <a:pPr marR="0" algn="just" eaLnBrk="1" hangingPunct="1"/>
            <a:r>
              <a:rPr lang="en-US" altLang="en-US" sz="2400" smtClean="0">
                <a:latin typeface="Berlin Sans FB Demi" pitchFamily="34" charset="0"/>
              </a:rPr>
              <a:t>        q-&gt;next=t;</a:t>
            </a:r>
          </a:p>
          <a:p>
            <a:pPr marR="0" algn="just" eaLnBrk="1" hangingPunct="1"/>
            <a:r>
              <a:rPr lang="en-US" altLang="en-US" sz="2400" smtClean="0">
                <a:latin typeface="Berlin Sans FB Demi" pitchFamily="34" charset="0"/>
              </a:rPr>
              <a:t>    }</a:t>
            </a:r>
          </a:p>
          <a:p>
            <a:pPr marR="0" algn="just" eaLnBrk="1" hangingPunct="1"/>
            <a:r>
              <a:rPr lang="en-US" altLang="en-US" sz="2400" smtClean="0">
                <a:latin typeface="Berlin Sans FB Demi" pitchFamily="34" charset="0"/>
              </a:rPr>
              <a:t>}</a:t>
            </a:r>
          </a:p>
          <a:p>
            <a:pPr marR="0" algn="just" eaLnBrk="1" hangingPunct="1"/>
            <a:r>
              <a:rPr lang="en-US" altLang="en-US" sz="2400" smtClean="0">
                <a:latin typeface="Berlin Sans FB Demi" pitchFamily="34" charset="0"/>
              </a:rPr>
              <a:t> </a:t>
            </a:r>
          </a:p>
          <a:p>
            <a:pPr marR="0" algn="just" eaLnBrk="1" hangingPunct="1"/>
            <a:endParaRPr lang="en-US" altLang="en-US" sz="2400" smtClean="0">
              <a:solidFill>
                <a:srgbClr val="FF0000"/>
              </a:solidFill>
              <a:latin typeface="Berlin Sans FB Demi" pitchFamily="34" charset="0"/>
            </a:endParaRP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33400" y="228600"/>
            <a:ext cx="7851648" cy="1524000"/>
          </a:xfrm>
        </p:spPr>
        <p:txBody>
          <a:bodyPr>
            <a:normAutofit fontScale="90000"/>
          </a:bodyPr>
          <a:lstStyle/>
          <a:p>
            <a:pPr eaLnBrk="1" fontAlgn="auto" hangingPunct="1">
              <a:spcAft>
                <a:spcPts val="0"/>
              </a:spcAft>
              <a:defRPr/>
            </a:pPr>
            <a:r>
              <a:rPr lang="en-US" dirty="0"/>
              <a:t/>
            </a:r>
            <a:br>
              <a:rPr lang="en-US" dirty="0"/>
            </a:br>
            <a:r>
              <a:rPr lang="en-US" dirty="0"/>
              <a:t/>
            </a:r>
            <a:br>
              <a:rPr lang="en-US" dirty="0"/>
            </a:br>
            <a:endParaRPr lang="en-US" dirty="0"/>
          </a:p>
        </p:txBody>
      </p:sp>
      <p:sp>
        <p:nvSpPr>
          <p:cNvPr id="123907" name="Subtitle 2"/>
          <p:cNvSpPr>
            <a:spLocks noGrp="1"/>
          </p:cNvSpPr>
          <p:nvPr>
            <p:ph type="subTitle" idx="1"/>
          </p:nvPr>
        </p:nvSpPr>
        <p:spPr>
          <a:xfrm>
            <a:off x="228600" y="381000"/>
            <a:ext cx="8686800" cy="6477000"/>
          </a:xfrm>
        </p:spPr>
        <p:txBody>
          <a:bodyPr/>
          <a:lstStyle/>
          <a:p>
            <a:pPr marR="0" algn="just" eaLnBrk="1" hangingPunct="1"/>
            <a:r>
              <a:rPr lang="en-US" altLang="en-US" sz="2400" smtClean="0">
                <a:latin typeface="Berlin Sans FB Demi" pitchFamily="34" charset="0"/>
              </a:rPr>
              <a:t>int insert_pos()</a:t>
            </a:r>
          </a:p>
          <a:p>
            <a:pPr marR="0" algn="just" eaLnBrk="1" hangingPunct="1"/>
            <a:r>
              <a:rPr lang="en-US" altLang="en-US" sz="2400" smtClean="0">
                <a:latin typeface="Berlin Sans FB Demi" pitchFamily="34" charset="0"/>
              </a:rPr>
              <a:t>{</a:t>
            </a:r>
          </a:p>
          <a:p>
            <a:pPr marR="0" algn="just" eaLnBrk="1" hangingPunct="1"/>
            <a:r>
              <a:rPr lang="en-US" altLang="en-US" sz="2400" smtClean="0">
                <a:latin typeface="Berlin Sans FB Demi" pitchFamily="34" charset="0"/>
              </a:rPr>
              <a:t>    int pos,i,num;</a:t>
            </a:r>
          </a:p>
          <a:p>
            <a:pPr marR="0" algn="just" eaLnBrk="1" hangingPunct="1"/>
            <a:r>
              <a:rPr lang="en-US" altLang="en-US" sz="2400" smtClean="0">
                <a:latin typeface="Berlin Sans FB Demi" pitchFamily="34" charset="0"/>
              </a:rPr>
              <a:t>    if(start==NULL)</a:t>
            </a:r>
          </a:p>
          <a:p>
            <a:pPr marR="0" algn="just" eaLnBrk="1" hangingPunct="1"/>
            <a:r>
              <a:rPr lang="en-US" altLang="en-US" sz="2400" smtClean="0">
                <a:latin typeface="Berlin Sans FB Demi" pitchFamily="34" charset="0"/>
              </a:rPr>
              <a:t>    {</a:t>
            </a:r>
          </a:p>
          <a:p>
            <a:pPr marR="0" algn="just" eaLnBrk="1" hangingPunct="1"/>
            <a:r>
              <a:rPr lang="en-US" altLang="en-US" sz="2400" smtClean="0">
                <a:latin typeface="Berlin Sans FB Demi" pitchFamily="34" charset="0"/>
              </a:rPr>
              <a:t>        printf("List is empty!!");</a:t>
            </a:r>
          </a:p>
          <a:p>
            <a:pPr marR="0" algn="just" eaLnBrk="1" hangingPunct="1"/>
            <a:r>
              <a:rPr lang="en-US" altLang="en-US" sz="2400" smtClean="0">
                <a:latin typeface="Berlin Sans FB Demi" pitchFamily="34" charset="0"/>
              </a:rPr>
              <a:t>        return 0;</a:t>
            </a:r>
          </a:p>
          <a:p>
            <a:pPr marR="0" algn="just" eaLnBrk="1" hangingPunct="1"/>
            <a:r>
              <a:rPr lang="en-US" altLang="en-US" sz="2400" smtClean="0">
                <a:latin typeface="Berlin Sans FB Demi" pitchFamily="34" charset="0"/>
              </a:rPr>
              <a:t>    }</a:t>
            </a:r>
          </a:p>
          <a:p>
            <a:pPr marR="0" algn="just" eaLnBrk="1" hangingPunct="1"/>
            <a:r>
              <a:rPr lang="en-US" altLang="en-US" sz="2400" smtClean="0">
                <a:latin typeface="Berlin Sans FB Demi" pitchFamily="34" charset="0"/>
              </a:rPr>
              <a:t>     t=(struct node*)malloc(sizeof(struct node));</a:t>
            </a:r>
          </a:p>
          <a:p>
            <a:pPr marR="0" algn="just" eaLnBrk="1" hangingPunct="1"/>
            <a:r>
              <a:rPr lang="en-US" altLang="en-US" sz="2400" smtClean="0">
                <a:latin typeface="Berlin Sans FB Demi" pitchFamily="34" charset="0"/>
              </a:rPr>
              <a:t>    printf("Enter data:");</a:t>
            </a:r>
          </a:p>
          <a:p>
            <a:pPr marR="0" algn="just" eaLnBrk="1" hangingPunct="1"/>
            <a:r>
              <a:rPr lang="en-US" altLang="en-US" sz="2400" smtClean="0">
                <a:latin typeface="Berlin Sans FB Demi" pitchFamily="34" charset="0"/>
              </a:rPr>
              <a:t>    scanf("%d",&amp;num);</a:t>
            </a:r>
          </a:p>
          <a:p>
            <a:pPr marR="0" algn="just" eaLnBrk="1" hangingPunct="1"/>
            <a:r>
              <a:rPr lang="en-US" altLang="en-US" sz="2400" smtClean="0">
                <a:latin typeface="Berlin Sans FB Demi" pitchFamily="34" charset="0"/>
              </a:rPr>
              <a:t>    printf("Enter position to insert:");</a:t>
            </a:r>
          </a:p>
          <a:p>
            <a:pPr marR="0" algn="just" eaLnBrk="1" hangingPunct="1"/>
            <a:r>
              <a:rPr lang="en-US" altLang="en-US" sz="2400" smtClean="0">
                <a:latin typeface="Berlin Sans FB Demi" pitchFamily="34" charset="0"/>
              </a:rPr>
              <a:t>    scanf("%d",&amp;pos);</a:t>
            </a:r>
          </a:p>
          <a:p>
            <a:pPr marR="0" algn="just" eaLnBrk="1" hangingPunct="1"/>
            <a:r>
              <a:rPr lang="en-US" altLang="en-US" sz="2400" smtClean="0">
                <a:latin typeface="Berlin Sans FB Demi" pitchFamily="34" charset="0"/>
              </a:rPr>
              <a:t>    t-&gt;data=num;</a:t>
            </a:r>
          </a:p>
          <a:p>
            <a:pPr marR="0" algn="just" eaLnBrk="1" hangingPunct="1"/>
            <a:r>
              <a:rPr lang="en-US" altLang="en-US" sz="2400" smtClean="0">
                <a:latin typeface="Berlin Sans FB Demi" pitchFamily="34" charset="0"/>
              </a:rPr>
              <a:t> </a:t>
            </a:r>
          </a:p>
          <a:p>
            <a:pPr marR="0" algn="just" eaLnBrk="1" hangingPunct="1"/>
            <a:r>
              <a:rPr lang="en-US" altLang="en-US" sz="2400" smtClean="0">
                <a:latin typeface="Berlin Sans FB Demi" pitchFamily="34" charset="0"/>
              </a:rPr>
              <a:t>    </a:t>
            </a:r>
            <a:endParaRPr lang="en-US" altLang="en-US" sz="2400" smtClean="0">
              <a:solidFill>
                <a:srgbClr val="FF0000"/>
              </a:solidFill>
              <a:latin typeface="Berlin Sans FB Demi" pitchFamily="34" charset="0"/>
            </a:endParaRP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33400" y="228600"/>
            <a:ext cx="7851648" cy="1524000"/>
          </a:xfrm>
        </p:spPr>
        <p:txBody>
          <a:bodyPr>
            <a:normAutofit fontScale="90000"/>
          </a:bodyPr>
          <a:lstStyle/>
          <a:p>
            <a:pPr eaLnBrk="1" fontAlgn="auto" hangingPunct="1">
              <a:spcAft>
                <a:spcPts val="0"/>
              </a:spcAft>
              <a:defRPr/>
            </a:pPr>
            <a:r>
              <a:rPr lang="en-US" dirty="0"/>
              <a:t/>
            </a:r>
            <a:br>
              <a:rPr lang="en-US" dirty="0"/>
            </a:br>
            <a:r>
              <a:rPr lang="en-US" dirty="0"/>
              <a:t/>
            </a:r>
            <a:br>
              <a:rPr lang="en-US" dirty="0"/>
            </a:br>
            <a:endParaRPr lang="en-US" dirty="0"/>
          </a:p>
        </p:txBody>
      </p:sp>
      <p:sp>
        <p:nvSpPr>
          <p:cNvPr id="124931" name="Subtitle 2"/>
          <p:cNvSpPr>
            <a:spLocks noGrp="1"/>
          </p:cNvSpPr>
          <p:nvPr>
            <p:ph type="subTitle" idx="1"/>
          </p:nvPr>
        </p:nvSpPr>
        <p:spPr>
          <a:xfrm>
            <a:off x="228600" y="381000"/>
            <a:ext cx="8686800" cy="6477000"/>
          </a:xfrm>
        </p:spPr>
        <p:txBody>
          <a:bodyPr/>
          <a:lstStyle/>
          <a:p>
            <a:pPr marR="0" algn="just" eaLnBrk="1" hangingPunct="1"/>
            <a:r>
              <a:rPr lang="en-US" altLang="en-US" sz="2400" smtClean="0">
                <a:latin typeface="Berlin Sans FB Demi" pitchFamily="34" charset="0"/>
              </a:rPr>
              <a:t>    q=start;</a:t>
            </a:r>
          </a:p>
          <a:p>
            <a:pPr marR="0" algn="just" eaLnBrk="1" hangingPunct="1"/>
            <a:r>
              <a:rPr lang="en-US" altLang="en-US" sz="2400" smtClean="0">
                <a:latin typeface="Berlin Sans FB Demi" pitchFamily="34" charset="0"/>
              </a:rPr>
              <a:t>    for(i=1;i&lt;pos-1;i++)</a:t>
            </a:r>
          </a:p>
          <a:p>
            <a:pPr marR="0" algn="just" eaLnBrk="1" hangingPunct="1"/>
            <a:r>
              <a:rPr lang="en-US" altLang="en-US" sz="2400" smtClean="0">
                <a:latin typeface="Berlin Sans FB Demi" pitchFamily="34" charset="0"/>
              </a:rPr>
              <a:t>    {</a:t>
            </a:r>
          </a:p>
          <a:p>
            <a:pPr marR="0" algn="just" eaLnBrk="1" hangingPunct="1"/>
            <a:r>
              <a:rPr lang="en-US" altLang="en-US" sz="2400" smtClean="0">
                <a:latin typeface="Berlin Sans FB Demi" pitchFamily="34" charset="0"/>
              </a:rPr>
              <a:t>        if(q-&gt;next==NULL)</a:t>
            </a:r>
          </a:p>
          <a:p>
            <a:pPr marR="0" algn="just" eaLnBrk="1" hangingPunct="1"/>
            <a:r>
              <a:rPr lang="en-US" altLang="en-US" sz="2400" smtClean="0">
                <a:latin typeface="Berlin Sans FB Demi" pitchFamily="34" charset="0"/>
              </a:rPr>
              <a:t>        {</a:t>
            </a:r>
          </a:p>
          <a:p>
            <a:pPr marR="0" algn="just" eaLnBrk="1" hangingPunct="1"/>
            <a:r>
              <a:rPr lang="en-US" altLang="en-US" sz="2400" smtClean="0">
                <a:latin typeface="Berlin Sans FB Demi" pitchFamily="34" charset="0"/>
              </a:rPr>
              <a:t>            printf("There are less elements!!");</a:t>
            </a:r>
          </a:p>
          <a:p>
            <a:pPr marR="0" algn="just" eaLnBrk="1" hangingPunct="1"/>
            <a:r>
              <a:rPr lang="en-US" altLang="en-US" sz="2400" smtClean="0">
                <a:latin typeface="Berlin Sans FB Demi" pitchFamily="34" charset="0"/>
              </a:rPr>
              <a:t>            return 0;</a:t>
            </a:r>
          </a:p>
          <a:p>
            <a:pPr marR="0" algn="just" eaLnBrk="1" hangingPunct="1"/>
            <a:r>
              <a:rPr lang="en-US" altLang="en-US" sz="2400" smtClean="0">
                <a:latin typeface="Berlin Sans FB Demi" pitchFamily="34" charset="0"/>
              </a:rPr>
              <a:t>        }</a:t>
            </a:r>
          </a:p>
          <a:p>
            <a:pPr marR="0" algn="just" eaLnBrk="1" hangingPunct="1"/>
            <a:r>
              <a:rPr lang="en-US" altLang="en-US" sz="2400" smtClean="0">
                <a:latin typeface="Berlin Sans FB Demi" pitchFamily="34" charset="0"/>
              </a:rPr>
              <a:t>         q=q-&gt;next;</a:t>
            </a:r>
          </a:p>
          <a:p>
            <a:pPr marR="0" algn="just" eaLnBrk="1" hangingPunct="1"/>
            <a:r>
              <a:rPr lang="en-US" altLang="en-US" sz="2400" smtClean="0">
                <a:latin typeface="Berlin Sans FB Demi" pitchFamily="34" charset="0"/>
              </a:rPr>
              <a:t>    }</a:t>
            </a:r>
          </a:p>
          <a:p>
            <a:pPr marR="0" algn="just" eaLnBrk="1" hangingPunct="1"/>
            <a:r>
              <a:rPr lang="en-US" altLang="en-US" sz="2400" smtClean="0">
                <a:latin typeface="Berlin Sans FB Demi" pitchFamily="34" charset="0"/>
              </a:rPr>
              <a:t>     t-&gt;next=q-&gt;next;</a:t>
            </a:r>
          </a:p>
          <a:p>
            <a:pPr marR="0" algn="just" eaLnBrk="1" hangingPunct="1"/>
            <a:r>
              <a:rPr lang="en-US" altLang="en-US" sz="2400" smtClean="0">
                <a:latin typeface="Berlin Sans FB Demi" pitchFamily="34" charset="0"/>
              </a:rPr>
              <a:t>    q-&gt;next=t;</a:t>
            </a:r>
          </a:p>
          <a:p>
            <a:pPr marR="0" algn="just" eaLnBrk="1" hangingPunct="1"/>
            <a:r>
              <a:rPr lang="en-US" altLang="en-US" sz="2400" smtClean="0">
                <a:latin typeface="Berlin Sans FB Demi" pitchFamily="34" charset="0"/>
              </a:rPr>
              <a:t>    return 0;</a:t>
            </a:r>
          </a:p>
          <a:p>
            <a:pPr marR="0" algn="just" eaLnBrk="1" hangingPunct="1"/>
            <a:r>
              <a:rPr lang="en-US" altLang="en-US" sz="2400" smtClean="0">
                <a:latin typeface="Berlin Sans FB Demi" pitchFamily="34" charset="0"/>
              </a:rPr>
              <a:t>}</a:t>
            </a:r>
          </a:p>
          <a:p>
            <a:pPr marR="0" algn="just" eaLnBrk="1" hangingPunct="1"/>
            <a:r>
              <a:rPr lang="en-US" altLang="en-US" sz="2400" smtClean="0">
                <a:latin typeface="Berlin Sans FB Demi" pitchFamily="34" charset="0"/>
              </a:rPr>
              <a:t> </a:t>
            </a:r>
          </a:p>
          <a:p>
            <a:pPr marR="0" algn="just" eaLnBrk="1" hangingPunct="1"/>
            <a:endParaRPr lang="en-US" altLang="en-US" sz="2400" smtClean="0">
              <a:solidFill>
                <a:srgbClr val="FF0000"/>
              </a:solidFill>
              <a:latin typeface="Berlin Sans FB Demi" pitchFamily="34" charset="0"/>
            </a:endParaRP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33400" y="228600"/>
            <a:ext cx="7851648" cy="1524000"/>
          </a:xfrm>
        </p:spPr>
        <p:txBody>
          <a:bodyPr>
            <a:normAutofit fontScale="90000"/>
          </a:bodyPr>
          <a:lstStyle/>
          <a:p>
            <a:pPr eaLnBrk="1" fontAlgn="auto" hangingPunct="1">
              <a:spcAft>
                <a:spcPts val="0"/>
              </a:spcAft>
              <a:defRPr/>
            </a:pPr>
            <a:r>
              <a:rPr lang="en-US" dirty="0"/>
              <a:t/>
            </a:r>
            <a:br>
              <a:rPr lang="en-US" dirty="0"/>
            </a:br>
            <a:r>
              <a:rPr lang="en-US" dirty="0"/>
              <a:t/>
            </a:r>
            <a:br>
              <a:rPr lang="en-US" dirty="0"/>
            </a:br>
            <a:endParaRPr lang="en-US" dirty="0"/>
          </a:p>
        </p:txBody>
      </p:sp>
      <p:sp>
        <p:nvSpPr>
          <p:cNvPr id="125955" name="Subtitle 2"/>
          <p:cNvSpPr>
            <a:spLocks noGrp="1"/>
          </p:cNvSpPr>
          <p:nvPr>
            <p:ph type="subTitle" idx="1"/>
          </p:nvPr>
        </p:nvSpPr>
        <p:spPr>
          <a:xfrm>
            <a:off x="228600" y="381000"/>
            <a:ext cx="8686800" cy="6477000"/>
          </a:xfrm>
        </p:spPr>
        <p:txBody>
          <a:bodyPr/>
          <a:lstStyle/>
          <a:p>
            <a:pPr marR="0" algn="just" eaLnBrk="1" hangingPunct="1"/>
            <a:r>
              <a:rPr lang="en-US" altLang="en-US" sz="2400" smtClean="0">
                <a:latin typeface="Berlin Sans FB Demi" pitchFamily="34" charset="0"/>
              </a:rPr>
              <a:t>void display()</a:t>
            </a:r>
          </a:p>
          <a:p>
            <a:pPr marR="0" algn="just" eaLnBrk="1" hangingPunct="1"/>
            <a:r>
              <a:rPr lang="en-US" altLang="en-US" sz="2400" smtClean="0">
                <a:latin typeface="Berlin Sans FB Demi" pitchFamily="34" charset="0"/>
              </a:rPr>
              <a:t>{</a:t>
            </a:r>
          </a:p>
          <a:p>
            <a:pPr marR="0" algn="just" eaLnBrk="1" hangingPunct="1"/>
            <a:r>
              <a:rPr lang="en-US" altLang="en-US" sz="2400" smtClean="0">
                <a:latin typeface="Berlin Sans FB Demi" pitchFamily="34" charset="0"/>
              </a:rPr>
              <a:t>    if(start==NULL)</a:t>
            </a:r>
          </a:p>
          <a:p>
            <a:pPr marR="0" algn="just" eaLnBrk="1" hangingPunct="1"/>
            <a:r>
              <a:rPr lang="en-US" altLang="en-US" sz="2400" smtClean="0">
                <a:latin typeface="Berlin Sans FB Demi" pitchFamily="34" charset="0"/>
              </a:rPr>
              <a:t>    {</a:t>
            </a:r>
          </a:p>
          <a:p>
            <a:pPr marR="0" algn="just" eaLnBrk="1" hangingPunct="1"/>
            <a:r>
              <a:rPr lang="en-US" altLang="en-US" sz="2400" smtClean="0">
                <a:latin typeface="Berlin Sans FB Demi" pitchFamily="34" charset="0"/>
              </a:rPr>
              <a:t>        printf("List is empty!!");</a:t>
            </a:r>
          </a:p>
          <a:p>
            <a:pPr marR="0" algn="just" eaLnBrk="1" hangingPunct="1"/>
            <a:r>
              <a:rPr lang="en-US" altLang="en-US" sz="2400" smtClean="0">
                <a:latin typeface="Berlin Sans FB Demi" pitchFamily="34" charset="0"/>
              </a:rPr>
              <a:t>    }</a:t>
            </a:r>
          </a:p>
          <a:p>
            <a:pPr marR="0" algn="just" eaLnBrk="1" hangingPunct="1"/>
            <a:r>
              <a:rPr lang="en-US" altLang="en-US" sz="2400" smtClean="0">
                <a:latin typeface="Berlin Sans FB Demi" pitchFamily="34" charset="0"/>
              </a:rPr>
              <a:t>    else</a:t>
            </a:r>
          </a:p>
          <a:p>
            <a:pPr marR="0" algn="just" eaLnBrk="1" hangingPunct="1"/>
            <a:r>
              <a:rPr lang="en-US" altLang="en-US" sz="2400" smtClean="0">
                <a:latin typeface="Berlin Sans FB Demi" pitchFamily="34" charset="0"/>
              </a:rPr>
              <a:t>    {</a:t>
            </a:r>
          </a:p>
          <a:p>
            <a:pPr marR="0" algn="just" eaLnBrk="1" hangingPunct="1"/>
            <a:r>
              <a:rPr lang="en-US" altLang="en-US" sz="2400" smtClean="0">
                <a:latin typeface="Berlin Sans FB Demi" pitchFamily="34" charset="0"/>
              </a:rPr>
              <a:t>        q=start;        printf("The linked list is:\n");</a:t>
            </a:r>
          </a:p>
          <a:p>
            <a:pPr marR="0" algn="just" eaLnBrk="1" hangingPunct="1"/>
            <a:r>
              <a:rPr lang="en-US" altLang="en-US" sz="2400" smtClean="0">
                <a:latin typeface="Berlin Sans FB Demi" pitchFamily="34" charset="0"/>
              </a:rPr>
              <a:t>        while(q!=NULL)</a:t>
            </a:r>
          </a:p>
          <a:p>
            <a:pPr marR="0" algn="just" eaLnBrk="1" hangingPunct="1"/>
            <a:r>
              <a:rPr lang="en-US" altLang="en-US" sz="2400" smtClean="0">
                <a:latin typeface="Berlin Sans FB Demi" pitchFamily="34" charset="0"/>
              </a:rPr>
              <a:t>        {</a:t>
            </a:r>
          </a:p>
          <a:p>
            <a:pPr marR="0" algn="just" eaLnBrk="1" hangingPunct="1"/>
            <a:r>
              <a:rPr lang="en-US" altLang="en-US" sz="2400" smtClean="0">
                <a:latin typeface="Berlin Sans FB Demi" pitchFamily="34" charset="0"/>
              </a:rPr>
              <a:t>            printf("%d-&gt;",q-&gt;data);            q=q-&gt;next;</a:t>
            </a:r>
          </a:p>
          <a:p>
            <a:pPr marR="0" algn="just" eaLnBrk="1" hangingPunct="1"/>
            <a:r>
              <a:rPr lang="en-US" altLang="en-US" sz="2400" smtClean="0">
                <a:latin typeface="Berlin Sans FB Demi" pitchFamily="34" charset="0"/>
              </a:rPr>
              <a:t>        }</a:t>
            </a:r>
          </a:p>
          <a:p>
            <a:pPr marR="0" algn="just" eaLnBrk="1" hangingPunct="1"/>
            <a:r>
              <a:rPr lang="en-US" altLang="en-US" sz="2400" smtClean="0">
                <a:latin typeface="Berlin Sans FB Demi" pitchFamily="34" charset="0"/>
              </a:rPr>
              <a:t>    }         }</a:t>
            </a:r>
          </a:p>
          <a:p>
            <a:pPr marR="0" algn="just" eaLnBrk="1" hangingPunct="1"/>
            <a:r>
              <a:rPr lang="en-US" altLang="en-US" sz="2400" smtClean="0">
                <a:latin typeface="Berlin Sans FB Demi" pitchFamily="34" charset="0"/>
              </a:rPr>
              <a:t> </a:t>
            </a:r>
          </a:p>
          <a:p>
            <a:pPr marR="0" algn="just" eaLnBrk="1" hangingPunct="1"/>
            <a:endParaRPr lang="en-US" altLang="en-US" sz="2400" smtClean="0">
              <a:solidFill>
                <a:srgbClr val="FF0000"/>
              </a:solidFill>
              <a:latin typeface="Berlin Sans FB Demi" pitchFamily="34" charset="0"/>
            </a:endParaRP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33400" y="228600"/>
            <a:ext cx="7851648" cy="1524000"/>
          </a:xfrm>
        </p:spPr>
        <p:txBody>
          <a:bodyPr>
            <a:normAutofit fontScale="90000"/>
          </a:bodyPr>
          <a:lstStyle/>
          <a:p>
            <a:pPr eaLnBrk="1" fontAlgn="auto" hangingPunct="1">
              <a:spcAft>
                <a:spcPts val="0"/>
              </a:spcAft>
              <a:defRPr/>
            </a:pPr>
            <a:r>
              <a:rPr lang="en-US" dirty="0"/>
              <a:t/>
            </a:r>
            <a:br>
              <a:rPr lang="en-US" dirty="0"/>
            </a:br>
            <a:r>
              <a:rPr lang="en-US" dirty="0"/>
              <a:t/>
            </a:r>
            <a:br>
              <a:rPr lang="en-US" dirty="0"/>
            </a:br>
            <a:endParaRPr lang="en-US" dirty="0"/>
          </a:p>
        </p:txBody>
      </p:sp>
      <p:sp>
        <p:nvSpPr>
          <p:cNvPr id="126979" name="Subtitle 2"/>
          <p:cNvSpPr>
            <a:spLocks noGrp="1"/>
          </p:cNvSpPr>
          <p:nvPr>
            <p:ph type="subTitle" idx="1"/>
          </p:nvPr>
        </p:nvSpPr>
        <p:spPr>
          <a:xfrm>
            <a:off x="228600" y="381000"/>
            <a:ext cx="8686800" cy="6477000"/>
          </a:xfrm>
        </p:spPr>
        <p:txBody>
          <a:bodyPr/>
          <a:lstStyle/>
          <a:p>
            <a:pPr marR="0" algn="just" eaLnBrk="1" hangingPunct="1"/>
            <a:r>
              <a:rPr lang="en-US" altLang="en-US" sz="2400" smtClean="0">
                <a:latin typeface="Berlin Sans FB Demi" pitchFamily="34" charset="0"/>
              </a:rPr>
              <a:t>void delete_beg()</a:t>
            </a:r>
          </a:p>
          <a:p>
            <a:pPr marR="0" algn="just" eaLnBrk="1" hangingPunct="1"/>
            <a:r>
              <a:rPr lang="en-US" altLang="en-US" sz="2400" smtClean="0">
                <a:latin typeface="Berlin Sans FB Demi" pitchFamily="34" charset="0"/>
              </a:rPr>
              <a:t>{</a:t>
            </a:r>
          </a:p>
          <a:p>
            <a:pPr marR="0" algn="just" eaLnBrk="1" hangingPunct="1"/>
            <a:r>
              <a:rPr lang="en-US" altLang="en-US" sz="2400" smtClean="0">
                <a:latin typeface="Berlin Sans FB Demi" pitchFamily="34" charset="0"/>
              </a:rPr>
              <a:t>    if(start==NULL)</a:t>
            </a:r>
          </a:p>
          <a:p>
            <a:pPr marR="0" algn="just" eaLnBrk="1" hangingPunct="1"/>
            <a:r>
              <a:rPr lang="en-US" altLang="en-US" sz="2400" smtClean="0">
                <a:latin typeface="Berlin Sans FB Demi" pitchFamily="34" charset="0"/>
              </a:rPr>
              <a:t>    {</a:t>
            </a:r>
          </a:p>
          <a:p>
            <a:pPr marR="0" algn="just" eaLnBrk="1" hangingPunct="1"/>
            <a:r>
              <a:rPr lang="en-US" altLang="en-US" sz="2400" smtClean="0">
                <a:latin typeface="Berlin Sans FB Demi" pitchFamily="34" charset="0"/>
              </a:rPr>
              <a:t>        printf("The list is empty!!");</a:t>
            </a:r>
          </a:p>
          <a:p>
            <a:pPr marR="0" algn="just" eaLnBrk="1" hangingPunct="1"/>
            <a:r>
              <a:rPr lang="en-US" altLang="en-US" sz="2400" smtClean="0">
                <a:latin typeface="Berlin Sans FB Demi" pitchFamily="34" charset="0"/>
              </a:rPr>
              <a:t>    }</a:t>
            </a:r>
          </a:p>
          <a:p>
            <a:pPr marR="0" algn="just" eaLnBrk="1" hangingPunct="1"/>
            <a:r>
              <a:rPr lang="en-US" altLang="en-US" sz="2400" smtClean="0">
                <a:latin typeface="Berlin Sans FB Demi" pitchFamily="34" charset="0"/>
              </a:rPr>
              <a:t>    else</a:t>
            </a:r>
          </a:p>
          <a:p>
            <a:pPr marR="0" algn="just" eaLnBrk="1" hangingPunct="1"/>
            <a:r>
              <a:rPr lang="en-US" altLang="en-US" sz="2400" smtClean="0">
                <a:latin typeface="Berlin Sans FB Demi" pitchFamily="34" charset="0"/>
              </a:rPr>
              <a:t>    {</a:t>
            </a:r>
          </a:p>
          <a:p>
            <a:pPr marR="0" algn="just" eaLnBrk="1" hangingPunct="1"/>
            <a:r>
              <a:rPr lang="en-US" altLang="en-US" sz="2400" smtClean="0">
                <a:latin typeface="Berlin Sans FB Demi" pitchFamily="34" charset="0"/>
              </a:rPr>
              <a:t>        q=start;</a:t>
            </a:r>
          </a:p>
          <a:p>
            <a:pPr marR="0" algn="just" eaLnBrk="1" hangingPunct="1"/>
            <a:r>
              <a:rPr lang="en-US" altLang="en-US" sz="2400" smtClean="0">
                <a:latin typeface="Berlin Sans FB Demi" pitchFamily="34" charset="0"/>
              </a:rPr>
              <a:t>        start=start-&gt;next;</a:t>
            </a:r>
          </a:p>
          <a:p>
            <a:pPr marR="0" algn="just" eaLnBrk="1" hangingPunct="1"/>
            <a:r>
              <a:rPr lang="en-US" altLang="en-US" sz="2400" smtClean="0">
                <a:latin typeface="Berlin Sans FB Demi" pitchFamily="34" charset="0"/>
              </a:rPr>
              <a:t>        printf("Deleted element is %d",q-&gt;data);</a:t>
            </a:r>
          </a:p>
          <a:p>
            <a:pPr marR="0" algn="just" eaLnBrk="1" hangingPunct="1"/>
            <a:r>
              <a:rPr lang="en-US" altLang="en-US" sz="2400" smtClean="0">
                <a:latin typeface="Berlin Sans FB Demi" pitchFamily="34" charset="0"/>
              </a:rPr>
              <a:t>        free(q);</a:t>
            </a:r>
          </a:p>
          <a:p>
            <a:pPr marR="0" algn="just" eaLnBrk="1" hangingPunct="1"/>
            <a:r>
              <a:rPr lang="en-US" altLang="en-US" sz="2400" smtClean="0">
                <a:latin typeface="Berlin Sans FB Demi" pitchFamily="34" charset="0"/>
              </a:rPr>
              <a:t>    }</a:t>
            </a:r>
          </a:p>
          <a:p>
            <a:pPr marR="0" algn="just" eaLnBrk="1" hangingPunct="1"/>
            <a:r>
              <a:rPr lang="en-US" altLang="en-US" sz="2400" smtClean="0">
                <a:latin typeface="Berlin Sans FB Demi" pitchFamily="34" charset="0"/>
              </a:rPr>
              <a:t>}</a:t>
            </a:r>
          </a:p>
          <a:p>
            <a:pPr marR="0" algn="just" eaLnBrk="1" hangingPunct="1"/>
            <a:r>
              <a:rPr lang="en-US" altLang="en-US" sz="2400" smtClean="0">
                <a:latin typeface="Berlin Sans FB Demi" pitchFamily="34" charset="0"/>
              </a:rPr>
              <a:t> </a:t>
            </a:r>
          </a:p>
          <a:p>
            <a:pPr marR="0" algn="just" eaLnBrk="1" hangingPunct="1"/>
            <a:endParaRPr lang="en-US" altLang="en-US" sz="2400" smtClean="0">
              <a:solidFill>
                <a:srgbClr val="FF0000"/>
              </a:solidFill>
              <a:latin typeface="Berlin Sans FB Demi" pitchFamily="34" charset="0"/>
            </a:endParaRP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33400" y="228600"/>
            <a:ext cx="7851648" cy="1524000"/>
          </a:xfrm>
        </p:spPr>
        <p:txBody>
          <a:bodyPr>
            <a:normAutofit fontScale="90000"/>
          </a:bodyPr>
          <a:lstStyle/>
          <a:p>
            <a:pPr eaLnBrk="1" fontAlgn="auto" hangingPunct="1">
              <a:spcAft>
                <a:spcPts val="0"/>
              </a:spcAft>
              <a:defRPr/>
            </a:pPr>
            <a:r>
              <a:rPr lang="en-US" dirty="0"/>
              <a:t/>
            </a:r>
            <a:br>
              <a:rPr lang="en-US" dirty="0"/>
            </a:br>
            <a:r>
              <a:rPr lang="en-US" dirty="0"/>
              <a:t/>
            </a:r>
            <a:br>
              <a:rPr lang="en-US" dirty="0"/>
            </a:br>
            <a:endParaRPr lang="en-US" dirty="0"/>
          </a:p>
        </p:txBody>
      </p:sp>
      <p:sp>
        <p:nvSpPr>
          <p:cNvPr id="17411" name="Subtitle 2"/>
          <p:cNvSpPr>
            <a:spLocks noGrp="1"/>
          </p:cNvSpPr>
          <p:nvPr>
            <p:ph type="subTitle" idx="1"/>
          </p:nvPr>
        </p:nvSpPr>
        <p:spPr>
          <a:xfrm>
            <a:off x="228600" y="685800"/>
            <a:ext cx="8686800" cy="5867400"/>
          </a:xfrm>
        </p:spPr>
        <p:txBody>
          <a:bodyPr/>
          <a:lstStyle/>
          <a:p>
            <a:pPr marR="0" algn="ctr" eaLnBrk="1" hangingPunct="1"/>
            <a:r>
              <a:rPr lang="en-US" altLang="en-US" sz="2800" smtClean="0">
                <a:latin typeface="Berlin Sans FB Demi" pitchFamily="34" charset="0"/>
              </a:rPr>
              <a:t> 	</a:t>
            </a:r>
            <a:r>
              <a:rPr lang="en-US" altLang="en-US" sz="2800" smtClean="0">
                <a:solidFill>
                  <a:srgbClr val="FF0000"/>
                </a:solidFill>
                <a:latin typeface="Berlin Sans FB Demi" pitchFamily="34" charset="0"/>
              </a:rPr>
              <a:t>Dynamic Data Structures</a:t>
            </a:r>
          </a:p>
          <a:p>
            <a:pPr marR="0" algn="ctr" eaLnBrk="1" hangingPunct="1"/>
            <a:endParaRPr lang="en-US" altLang="en-US" sz="2800" smtClean="0">
              <a:latin typeface="Berlin Sans FB Demi" pitchFamily="34" charset="0"/>
            </a:endParaRPr>
          </a:p>
          <a:p>
            <a:pPr marR="0" algn="l" eaLnBrk="1" hangingPunct="1">
              <a:lnSpc>
                <a:spcPct val="90000"/>
              </a:lnSpc>
            </a:pPr>
            <a:r>
              <a:rPr lang="en-US" altLang="en-US" sz="2400" smtClean="0">
                <a:latin typeface="Berlin Sans FB Demi" pitchFamily="34" charset="0"/>
              </a:rPr>
              <a:t>	The parameter to </a:t>
            </a:r>
            <a:r>
              <a:rPr lang="en-US" altLang="en-US" sz="2400" b="1" smtClean="0">
                <a:latin typeface="Berlin Sans FB Demi" pitchFamily="34" charset="0"/>
              </a:rPr>
              <a:t>malloc( )</a:t>
            </a:r>
            <a:r>
              <a:rPr lang="en-US" altLang="en-US" sz="2400" smtClean="0">
                <a:latin typeface="Berlin Sans FB Demi" pitchFamily="34" charset="0"/>
              </a:rPr>
              <a:t> is an unsigned integer which </a:t>
            </a:r>
          </a:p>
          <a:p>
            <a:pPr marR="0" algn="l" eaLnBrk="1" hangingPunct="1">
              <a:lnSpc>
                <a:spcPct val="90000"/>
              </a:lnSpc>
            </a:pPr>
            <a:r>
              <a:rPr lang="en-US" altLang="en-US" sz="2400" smtClean="0">
                <a:latin typeface="Berlin Sans FB Demi" pitchFamily="34" charset="0"/>
              </a:rPr>
              <a:t> represents the number of bytes that the programmer has </a:t>
            </a:r>
          </a:p>
          <a:p>
            <a:pPr marR="0" algn="l" eaLnBrk="1" hangingPunct="1">
              <a:lnSpc>
                <a:spcPct val="90000"/>
              </a:lnSpc>
            </a:pPr>
            <a:r>
              <a:rPr lang="en-US" altLang="en-US" sz="2400" smtClean="0">
                <a:latin typeface="Berlin Sans FB Demi" pitchFamily="34" charset="0"/>
              </a:rPr>
              <a:t> requested </a:t>
            </a:r>
            <a:r>
              <a:rPr lang="en-US" altLang="en-US" sz="2400" b="1" smtClean="0">
                <a:latin typeface="Berlin Sans FB Demi" pitchFamily="34" charset="0"/>
              </a:rPr>
              <a:t>malloc( )</a:t>
            </a:r>
            <a:r>
              <a:rPr lang="en-US" altLang="en-US" sz="2400" smtClean="0">
                <a:latin typeface="Berlin Sans FB Demi" pitchFamily="34" charset="0"/>
              </a:rPr>
              <a:t> to allocate on the heap. </a:t>
            </a:r>
          </a:p>
          <a:p>
            <a:pPr marR="0" algn="l" eaLnBrk="1" hangingPunct="1">
              <a:lnSpc>
                <a:spcPct val="90000"/>
              </a:lnSpc>
            </a:pPr>
            <a:endParaRPr lang="en-US" altLang="en-US" sz="2400" smtClean="0">
              <a:latin typeface="Berlin Sans FB Demi" pitchFamily="34" charset="0"/>
            </a:endParaRPr>
          </a:p>
          <a:p>
            <a:pPr marR="0" algn="l" eaLnBrk="1" hangingPunct="1">
              <a:lnSpc>
                <a:spcPct val="90000"/>
              </a:lnSpc>
            </a:pPr>
            <a:r>
              <a:rPr lang="en-US" altLang="en-US" sz="2400" smtClean="0">
                <a:latin typeface="Berlin Sans FB Demi" pitchFamily="34" charset="0"/>
              </a:rPr>
              <a:t>	A more effective way of passing the number of bytes to </a:t>
            </a:r>
          </a:p>
          <a:p>
            <a:pPr marR="0" algn="l" eaLnBrk="1" hangingPunct="1">
              <a:lnSpc>
                <a:spcPct val="90000"/>
              </a:lnSpc>
            </a:pPr>
            <a:r>
              <a:rPr lang="en-US" altLang="en-US" sz="2400" b="1" smtClean="0">
                <a:latin typeface="Berlin Sans FB Demi" pitchFamily="34" charset="0"/>
              </a:rPr>
              <a:t> malloc( )</a:t>
            </a:r>
            <a:r>
              <a:rPr lang="en-US" altLang="en-US" sz="2400" smtClean="0">
                <a:latin typeface="Berlin Sans FB Demi" pitchFamily="34" charset="0"/>
              </a:rPr>
              <a:t> would be to pass the structure type along with the </a:t>
            </a:r>
          </a:p>
          <a:p>
            <a:pPr marR="0" algn="l" eaLnBrk="1" hangingPunct="1">
              <a:lnSpc>
                <a:spcPct val="90000"/>
              </a:lnSpc>
            </a:pPr>
            <a:r>
              <a:rPr lang="en-US" altLang="en-US" sz="2400" b="1" smtClean="0">
                <a:latin typeface="Berlin Sans FB Demi" pitchFamily="34" charset="0"/>
              </a:rPr>
              <a:t> </a:t>
            </a:r>
            <a:r>
              <a:rPr lang="en-US" altLang="en-US" sz="2400" b="1" smtClean="0">
                <a:solidFill>
                  <a:srgbClr val="FFC000"/>
                </a:solidFill>
                <a:latin typeface="Berlin Sans FB Demi" pitchFamily="34" charset="0"/>
              </a:rPr>
              <a:t>sizeof( )</a:t>
            </a:r>
            <a:r>
              <a:rPr lang="en-US" altLang="en-US" sz="2400" smtClean="0">
                <a:solidFill>
                  <a:srgbClr val="FFC000"/>
                </a:solidFill>
                <a:latin typeface="Berlin Sans FB Demi" pitchFamily="34" charset="0"/>
              </a:rPr>
              <a:t> </a:t>
            </a:r>
            <a:r>
              <a:rPr lang="en-US" altLang="en-US" sz="2400" smtClean="0">
                <a:latin typeface="Berlin Sans FB Demi" pitchFamily="34" charset="0"/>
              </a:rPr>
              <a:t>operator to </a:t>
            </a:r>
            <a:r>
              <a:rPr lang="en-US" altLang="en-US" sz="2400" b="1" smtClean="0">
                <a:latin typeface="Berlin Sans FB Demi" pitchFamily="34" charset="0"/>
              </a:rPr>
              <a:t>malloc( )</a:t>
            </a:r>
            <a:r>
              <a:rPr lang="en-US" altLang="en-US" sz="2400" smtClean="0">
                <a:latin typeface="Berlin Sans FB Demi" pitchFamily="34" charset="0"/>
              </a:rPr>
              <a:t>. </a:t>
            </a:r>
          </a:p>
          <a:p>
            <a:pPr marR="0" algn="l" eaLnBrk="1" hangingPunct="1">
              <a:lnSpc>
                <a:spcPct val="90000"/>
              </a:lnSpc>
            </a:pPr>
            <a:endParaRPr lang="en-US" altLang="en-US" sz="2400" smtClean="0">
              <a:latin typeface="Berlin Sans FB Demi" pitchFamily="34" charset="0"/>
            </a:endParaRPr>
          </a:p>
          <a:p>
            <a:pPr marR="0" algn="l" eaLnBrk="1" hangingPunct="1">
              <a:lnSpc>
                <a:spcPct val="90000"/>
              </a:lnSpc>
            </a:pPr>
            <a:r>
              <a:rPr lang="en-US" altLang="en-US" sz="2400" smtClean="0">
                <a:latin typeface="Berlin Sans FB Demi" pitchFamily="34" charset="0"/>
              </a:rPr>
              <a:t>	The </a:t>
            </a:r>
            <a:r>
              <a:rPr lang="en-US" altLang="en-US" sz="2400" b="1" smtClean="0">
                <a:solidFill>
                  <a:srgbClr val="FFC000"/>
                </a:solidFill>
                <a:latin typeface="Berlin Sans FB Demi" pitchFamily="34" charset="0"/>
              </a:rPr>
              <a:t>sizeof( )</a:t>
            </a:r>
            <a:r>
              <a:rPr lang="en-US" altLang="en-US" sz="2400" smtClean="0">
                <a:solidFill>
                  <a:srgbClr val="FFC000"/>
                </a:solidFill>
                <a:latin typeface="Berlin Sans FB Demi" pitchFamily="34" charset="0"/>
              </a:rPr>
              <a:t> </a:t>
            </a:r>
            <a:r>
              <a:rPr lang="en-US" altLang="en-US" sz="2400" smtClean="0">
                <a:latin typeface="Berlin Sans FB Demi" pitchFamily="34" charset="0"/>
              </a:rPr>
              <a:t>operator can be used  to determine the size </a:t>
            </a:r>
          </a:p>
          <a:p>
            <a:pPr marR="0" algn="l" eaLnBrk="1" hangingPunct="1">
              <a:lnSpc>
                <a:spcPct val="90000"/>
              </a:lnSpc>
            </a:pPr>
            <a:r>
              <a:rPr lang="en-US" altLang="en-US" sz="2400" smtClean="0">
                <a:latin typeface="Berlin Sans FB Demi" pitchFamily="34" charset="0"/>
              </a:rPr>
              <a:t> of any data type in C, instead of manually determining the </a:t>
            </a:r>
          </a:p>
          <a:p>
            <a:pPr marR="0" algn="l" eaLnBrk="1" hangingPunct="1">
              <a:lnSpc>
                <a:spcPct val="90000"/>
              </a:lnSpc>
            </a:pPr>
            <a:r>
              <a:rPr lang="en-US" altLang="en-US" sz="2400" smtClean="0">
                <a:latin typeface="Berlin Sans FB Demi" pitchFamily="34" charset="0"/>
              </a:rPr>
              <a:t> size and using that value. Therefore, the benefit of using </a:t>
            </a:r>
          </a:p>
          <a:p>
            <a:pPr marR="0" algn="l" eaLnBrk="1" hangingPunct="1">
              <a:lnSpc>
                <a:spcPct val="90000"/>
              </a:lnSpc>
            </a:pPr>
            <a:r>
              <a:rPr lang="en-US" altLang="en-US" sz="2400" b="1" smtClean="0">
                <a:latin typeface="Berlin Sans FB Demi" pitchFamily="34" charset="0"/>
              </a:rPr>
              <a:t> sizeof( )</a:t>
            </a:r>
            <a:r>
              <a:rPr lang="en-US" altLang="en-US" sz="2400" smtClean="0">
                <a:latin typeface="Berlin Sans FB Demi" pitchFamily="34" charset="0"/>
              </a:rPr>
              <a:t> </a:t>
            </a:r>
            <a:r>
              <a:rPr lang="en-US" altLang="en-US" sz="2400" b="1" smtClean="0">
                <a:latin typeface="Berlin Sans FB Demi" pitchFamily="34" charset="0"/>
              </a:rPr>
              <a:t>operator in any program makes it portable</a:t>
            </a:r>
            <a:r>
              <a:rPr lang="en-US" altLang="en-US" sz="2400" smtClean="0">
                <a:latin typeface="Berlin Sans FB Demi" pitchFamily="34" charset="0"/>
              </a:rPr>
              <a:t>. </a:t>
            </a:r>
          </a:p>
          <a:p>
            <a:pPr marR="0" algn="l" eaLnBrk="1" hangingPunct="1"/>
            <a:endParaRPr lang="en-US" altLang="en-US" sz="2800" smtClean="0">
              <a:latin typeface="Berlin Sans FB Demi" pitchFamily="34" charset="0"/>
            </a:endParaRP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33400" y="228600"/>
            <a:ext cx="7851648" cy="1524000"/>
          </a:xfrm>
        </p:spPr>
        <p:txBody>
          <a:bodyPr>
            <a:normAutofit fontScale="90000"/>
          </a:bodyPr>
          <a:lstStyle/>
          <a:p>
            <a:pPr eaLnBrk="1" fontAlgn="auto" hangingPunct="1">
              <a:spcAft>
                <a:spcPts val="0"/>
              </a:spcAft>
              <a:defRPr/>
            </a:pPr>
            <a:r>
              <a:rPr lang="en-US" dirty="0"/>
              <a:t/>
            </a:r>
            <a:br>
              <a:rPr lang="en-US" dirty="0"/>
            </a:br>
            <a:r>
              <a:rPr lang="en-US" dirty="0"/>
              <a:t/>
            </a:r>
            <a:br>
              <a:rPr lang="en-US" dirty="0"/>
            </a:br>
            <a:endParaRPr lang="en-US" dirty="0"/>
          </a:p>
        </p:txBody>
      </p:sp>
      <p:sp>
        <p:nvSpPr>
          <p:cNvPr id="128003" name="Subtitle 2"/>
          <p:cNvSpPr>
            <a:spLocks noGrp="1"/>
          </p:cNvSpPr>
          <p:nvPr>
            <p:ph type="subTitle" idx="1"/>
          </p:nvPr>
        </p:nvSpPr>
        <p:spPr>
          <a:xfrm>
            <a:off x="228600" y="152400"/>
            <a:ext cx="8686800" cy="6705600"/>
          </a:xfrm>
        </p:spPr>
        <p:txBody>
          <a:bodyPr/>
          <a:lstStyle/>
          <a:p>
            <a:pPr marR="0" algn="just" eaLnBrk="1" hangingPunct="1"/>
            <a:r>
              <a:rPr lang="en-US" altLang="en-US" sz="2400" smtClean="0">
                <a:latin typeface="Berlin Sans FB Demi" pitchFamily="34" charset="0"/>
              </a:rPr>
              <a:t>void delete_end()</a:t>
            </a:r>
          </a:p>
          <a:p>
            <a:pPr marR="0" algn="just" eaLnBrk="1" hangingPunct="1"/>
            <a:r>
              <a:rPr lang="en-US" altLang="en-US" sz="2400" smtClean="0">
                <a:latin typeface="Berlin Sans FB Demi" pitchFamily="34" charset="0"/>
              </a:rPr>
              <a:t>{</a:t>
            </a:r>
          </a:p>
          <a:p>
            <a:pPr marR="0" algn="just" eaLnBrk="1" hangingPunct="1"/>
            <a:r>
              <a:rPr lang="en-US" altLang="en-US" sz="2400" smtClean="0">
                <a:latin typeface="Berlin Sans FB Demi" pitchFamily="34" charset="0"/>
              </a:rPr>
              <a:t>    if(start==NULL)</a:t>
            </a:r>
          </a:p>
          <a:p>
            <a:pPr marR="0" algn="just" eaLnBrk="1" hangingPunct="1"/>
            <a:r>
              <a:rPr lang="en-US" altLang="en-US" sz="2400" smtClean="0">
                <a:latin typeface="Berlin Sans FB Demi" pitchFamily="34" charset="0"/>
              </a:rPr>
              <a:t>    {</a:t>
            </a:r>
          </a:p>
          <a:p>
            <a:pPr marR="0" algn="just" eaLnBrk="1" hangingPunct="1"/>
            <a:r>
              <a:rPr lang="en-US" altLang="en-US" sz="2400" smtClean="0">
                <a:latin typeface="Berlin Sans FB Demi" pitchFamily="34" charset="0"/>
              </a:rPr>
              <a:t>        printf("The list is empty!!");</a:t>
            </a:r>
          </a:p>
          <a:p>
            <a:pPr marR="0" algn="just" eaLnBrk="1" hangingPunct="1"/>
            <a:r>
              <a:rPr lang="en-US" altLang="en-US" sz="2400" smtClean="0">
                <a:latin typeface="Berlin Sans FB Demi" pitchFamily="34" charset="0"/>
              </a:rPr>
              <a:t>    }</a:t>
            </a:r>
          </a:p>
          <a:p>
            <a:pPr marR="0" algn="just" eaLnBrk="1" hangingPunct="1"/>
            <a:r>
              <a:rPr lang="en-US" altLang="en-US" sz="2400" smtClean="0">
                <a:latin typeface="Berlin Sans FB Demi" pitchFamily="34" charset="0"/>
              </a:rPr>
              <a:t>    else</a:t>
            </a:r>
          </a:p>
          <a:p>
            <a:pPr marR="0" algn="just" eaLnBrk="1" hangingPunct="1"/>
            <a:r>
              <a:rPr lang="en-US" altLang="en-US" sz="2400" smtClean="0">
                <a:latin typeface="Berlin Sans FB Demi" pitchFamily="34" charset="0"/>
              </a:rPr>
              <a:t>    {</a:t>
            </a:r>
          </a:p>
          <a:p>
            <a:pPr marR="0" algn="just" eaLnBrk="1" hangingPunct="1"/>
            <a:r>
              <a:rPr lang="en-US" altLang="en-US" sz="2400" smtClean="0">
                <a:latin typeface="Berlin Sans FB Demi" pitchFamily="34" charset="0"/>
              </a:rPr>
              <a:t>        q=start;</a:t>
            </a:r>
          </a:p>
          <a:p>
            <a:pPr marR="0" algn="just" eaLnBrk="1" hangingPunct="1"/>
            <a:r>
              <a:rPr lang="en-US" altLang="en-US" sz="2400" smtClean="0">
                <a:latin typeface="Berlin Sans FB Demi" pitchFamily="34" charset="0"/>
              </a:rPr>
              <a:t>        while(q-&gt;next-&gt;next!=NULL)</a:t>
            </a:r>
          </a:p>
          <a:p>
            <a:pPr marR="0" algn="just" eaLnBrk="1" hangingPunct="1"/>
            <a:r>
              <a:rPr lang="en-US" altLang="en-US" sz="2400" smtClean="0">
                <a:latin typeface="Berlin Sans FB Demi" pitchFamily="34" charset="0"/>
              </a:rPr>
              <a:t>        q=q-&gt;next;</a:t>
            </a:r>
          </a:p>
          <a:p>
            <a:pPr marR="0" algn="just" eaLnBrk="1" hangingPunct="1"/>
            <a:r>
              <a:rPr lang="en-US" altLang="en-US" sz="2400" smtClean="0">
                <a:latin typeface="Berlin Sans FB Demi" pitchFamily="34" charset="0"/>
              </a:rPr>
              <a:t>         t=q-&gt;next;</a:t>
            </a:r>
          </a:p>
          <a:p>
            <a:pPr marR="0" algn="just" eaLnBrk="1" hangingPunct="1"/>
            <a:r>
              <a:rPr lang="en-US" altLang="en-US" sz="2400" smtClean="0">
                <a:latin typeface="Berlin Sans FB Demi" pitchFamily="34" charset="0"/>
              </a:rPr>
              <a:t>        q-&gt;next=NULL;</a:t>
            </a:r>
          </a:p>
          <a:p>
            <a:pPr marR="0" algn="just" eaLnBrk="1" hangingPunct="1"/>
            <a:r>
              <a:rPr lang="en-US" altLang="en-US" sz="2400" smtClean="0">
                <a:latin typeface="Berlin Sans FB Demi" pitchFamily="34" charset="0"/>
              </a:rPr>
              <a:t>        printf("Deleted element is %d",t-&gt;data);</a:t>
            </a:r>
          </a:p>
          <a:p>
            <a:pPr marR="0" algn="just" eaLnBrk="1" hangingPunct="1"/>
            <a:r>
              <a:rPr lang="en-US" altLang="en-US" sz="2400" smtClean="0">
                <a:latin typeface="Berlin Sans FB Demi" pitchFamily="34" charset="0"/>
              </a:rPr>
              <a:t>        free(t);    }	}</a:t>
            </a:r>
          </a:p>
          <a:p>
            <a:pPr marR="0" algn="just" eaLnBrk="1" hangingPunct="1"/>
            <a:r>
              <a:rPr lang="en-US" altLang="en-US" sz="2400" smtClean="0">
                <a:latin typeface="Berlin Sans FB Demi" pitchFamily="34" charset="0"/>
              </a:rPr>
              <a:t> </a:t>
            </a:r>
          </a:p>
          <a:p>
            <a:pPr marR="0" algn="just" eaLnBrk="1" hangingPunct="1"/>
            <a:endParaRPr lang="en-US" altLang="en-US" sz="2400" smtClean="0">
              <a:solidFill>
                <a:srgbClr val="FF0000"/>
              </a:solidFill>
              <a:latin typeface="Berlin Sans FB Demi" pitchFamily="34" charset="0"/>
            </a:endParaRPr>
          </a:p>
        </p:txBody>
      </p:sp>
    </p:spTree>
  </p:cSld>
  <p:clrMapOvr>
    <a:overrideClrMapping bg1="lt1" tx1="dk1" bg2="lt2" tx2="dk2" accent1="accent1" accent2="accent2" accent3="accent3" accent4="accent4" accent5="accent5" accent6="accent6" hlink="hlink" folHlink="folHlink"/>
  </p:clrMapOvr>
</p:sld>
</file>

<file path=ppt/slides/slide121.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33400" y="228600"/>
            <a:ext cx="7851648" cy="1524000"/>
          </a:xfrm>
        </p:spPr>
        <p:txBody>
          <a:bodyPr>
            <a:normAutofit fontScale="90000"/>
          </a:bodyPr>
          <a:lstStyle/>
          <a:p>
            <a:pPr eaLnBrk="1" fontAlgn="auto" hangingPunct="1">
              <a:spcAft>
                <a:spcPts val="0"/>
              </a:spcAft>
              <a:defRPr/>
            </a:pPr>
            <a:r>
              <a:rPr lang="en-US" dirty="0"/>
              <a:t/>
            </a:r>
            <a:br>
              <a:rPr lang="en-US" dirty="0"/>
            </a:br>
            <a:r>
              <a:rPr lang="en-US" dirty="0"/>
              <a:t/>
            </a:r>
            <a:br>
              <a:rPr lang="en-US" dirty="0"/>
            </a:br>
            <a:endParaRPr lang="en-US" dirty="0"/>
          </a:p>
        </p:txBody>
      </p:sp>
      <p:sp>
        <p:nvSpPr>
          <p:cNvPr id="129027" name="Subtitle 2"/>
          <p:cNvSpPr>
            <a:spLocks noGrp="1"/>
          </p:cNvSpPr>
          <p:nvPr>
            <p:ph type="subTitle" idx="1"/>
          </p:nvPr>
        </p:nvSpPr>
        <p:spPr>
          <a:xfrm>
            <a:off x="228600" y="152400"/>
            <a:ext cx="8686800" cy="6705600"/>
          </a:xfrm>
        </p:spPr>
        <p:txBody>
          <a:bodyPr/>
          <a:lstStyle/>
          <a:p>
            <a:pPr marR="0" algn="just" eaLnBrk="1" hangingPunct="1"/>
            <a:endParaRPr lang="en-US" altLang="en-US" sz="2400" smtClean="0">
              <a:latin typeface="Berlin Sans FB Demi" pitchFamily="34" charset="0"/>
            </a:endParaRPr>
          </a:p>
          <a:p>
            <a:pPr marR="0" algn="just" eaLnBrk="1" hangingPunct="1"/>
            <a:endParaRPr lang="en-US" altLang="en-US" sz="2400" smtClean="0">
              <a:latin typeface="Berlin Sans FB Demi" pitchFamily="34" charset="0"/>
            </a:endParaRPr>
          </a:p>
          <a:p>
            <a:pPr marR="0" algn="just" eaLnBrk="1" hangingPunct="1"/>
            <a:r>
              <a:rPr lang="en-US" altLang="en-US" sz="2400" smtClean="0">
                <a:latin typeface="Berlin Sans FB Demi" pitchFamily="34" charset="0"/>
              </a:rPr>
              <a:t>int delete_pos()</a:t>
            </a:r>
          </a:p>
          <a:p>
            <a:pPr marR="0" algn="just" eaLnBrk="1" hangingPunct="1"/>
            <a:r>
              <a:rPr lang="en-US" altLang="en-US" sz="2400" smtClean="0">
                <a:latin typeface="Berlin Sans FB Demi" pitchFamily="34" charset="0"/>
              </a:rPr>
              <a:t>{</a:t>
            </a:r>
          </a:p>
          <a:p>
            <a:pPr marR="0" algn="just" eaLnBrk="1" hangingPunct="1"/>
            <a:r>
              <a:rPr lang="en-US" altLang="en-US" sz="2400" smtClean="0">
                <a:latin typeface="Berlin Sans FB Demi" pitchFamily="34" charset="0"/>
              </a:rPr>
              <a:t>    int pos,i;</a:t>
            </a:r>
          </a:p>
          <a:p>
            <a:pPr marR="0" algn="just" eaLnBrk="1" hangingPunct="1"/>
            <a:r>
              <a:rPr lang="en-US" altLang="en-US" sz="2400" smtClean="0">
                <a:latin typeface="Berlin Sans FB Demi" pitchFamily="34" charset="0"/>
              </a:rPr>
              <a:t>     if(start==NULL)</a:t>
            </a:r>
          </a:p>
          <a:p>
            <a:pPr marR="0" algn="just" eaLnBrk="1" hangingPunct="1"/>
            <a:r>
              <a:rPr lang="en-US" altLang="en-US" sz="2400" smtClean="0">
                <a:latin typeface="Berlin Sans FB Demi" pitchFamily="34" charset="0"/>
              </a:rPr>
              <a:t>    {</a:t>
            </a:r>
          </a:p>
          <a:p>
            <a:pPr marR="0" algn="just" eaLnBrk="1" hangingPunct="1"/>
            <a:r>
              <a:rPr lang="en-US" altLang="en-US" sz="2400" smtClean="0">
                <a:latin typeface="Berlin Sans FB Demi" pitchFamily="34" charset="0"/>
              </a:rPr>
              <a:t>        printf("List is empty!!");</a:t>
            </a:r>
          </a:p>
          <a:p>
            <a:pPr marR="0" algn="just" eaLnBrk="1" hangingPunct="1"/>
            <a:r>
              <a:rPr lang="en-US" altLang="en-US" sz="2400" smtClean="0">
                <a:latin typeface="Berlin Sans FB Demi" pitchFamily="34" charset="0"/>
              </a:rPr>
              <a:t>        return 0;</a:t>
            </a:r>
          </a:p>
          <a:p>
            <a:pPr marR="0" algn="just" eaLnBrk="1" hangingPunct="1"/>
            <a:r>
              <a:rPr lang="en-US" altLang="en-US" sz="2400" smtClean="0">
                <a:latin typeface="Berlin Sans FB Demi" pitchFamily="34" charset="0"/>
              </a:rPr>
              <a:t>    }</a:t>
            </a:r>
          </a:p>
          <a:p>
            <a:pPr marR="0" algn="just" eaLnBrk="1" hangingPunct="1"/>
            <a:r>
              <a:rPr lang="en-US" altLang="en-US" sz="2400" smtClean="0">
                <a:latin typeface="Berlin Sans FB Demi" pitchFamily="34" charset="0"/>
              </a:rPr>
              <a:t>     printf("Enter position to delete:");</a:t>
            </a:r>
          </a:p>
          <a:p>
            <a:pPr marR="0" algn="just" eaLnBrk="1" hangingPunct="1"/>
            <a:r>
              <a:rPr lang="en-US" altLang="en-US" sz="2400" smtClean="0">
                <a:latin typeface="Berlin Sans FB Demi" pitchFamily="34" charset="0"/>
              </a:rPr>
              <a:t>    scanf("%d",&amp;pos);</a:t>
            </a:r>
          </a:p>
          <a:p>
            <a:pPr marR="0" algn="just" eaLnBrk="1" hangingPunct="1"/>
            <a:r>
              <a:rPr lang="en-US" altLang="en-US" sz="2400" smtClean="0">
                <a:latin typeface="Berlin Sans FB Demi" pitchFamily="34" charset="0"/>
              </a:rPr>
              <a:t>     q=start;</a:t>
            </a:r>
          </a:p>
          <a:p>
            <a:pPr marR="0" algn="just" eaLnBrk="1" hangingPunct="1"/>
            <a:r>
              <a:rPr lang="en-US" altLang="en-US" sz="2400" smtClean="0">
                <a:latin typeface="Berlin Sans FB Demi" pitchFamily="34" charset="0"/>
              </a:rPr>
              <a:t>    </a:t>
            </a:r>
          </a:p>
          <a:p>
            <a:pPr marR="0" algn="just" eaLnBrk="1" hangingPunct="1"/>
            <a:endParaRPr lang="en-US" altLang="en-US" sz="2400" smtClean="0">
              <a:solidFill>
                <a:srgbClr val="FF0000"/>
              </a:solidFill>
              <a:latin typeface="Berlin Sans FB Demi" pitchFamily="34" charset="0"/>
            </a:endParaRPr>
          </a:p>
        </p:txBody>
      </p:sp>
    </p:spTree>
  </p:cSld>
  <p:clrMapOvr>
    <a:overrideClrMapping bg1="lt1" tx1="dk1" bg2="lt2" tx2="dk2" accent1="accent1" accent2="accent2" accent3="accent3" accent4="accent4" accent5="accent5" accent6="accent6" hlink="hlink" folHlink="folHlink"/>
  </p:clrMapOvr>
</p:sld>
</file>

<file path=ppt/slides/slide122.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33400" y="228600"/>
            <a:ext cx="7851648" cy="1524000"/>
          </a:xfrm>
        </p:spPr>
        <p:txBody>
          <a:bodyPr>
            <a:normAutofit fontScale="90000"/>
          </a:bodyPr>
          <a:lstStyle/>
          <a:p>
            <a:pPr eaLnBrk="1" fontAlgn="auto" hangingPunct="1">
              <a:spcAft>
                <a:spcPts val="0"/>
              </a:spcAft>
              <a:defRPr/>
            </a:pPr>
            <a:r>
              <a:rPr lang="en-US" dirty="0"/>
              <a:t/>
            </a:r>
            <a:br>
              <a:rPr lang="en-US" dirty="0"/>
            </a:br>
            <a:r>
              <a:rPr lang="en-US" dirty="0"/>
              <a:t/>
            </a:r>
            <a:br>
              <a:rPr lang="en-US" dirty="0"/>
            </a:br>
            <a:endParaRPr lang="en-US" dirty="0"/>
          </a:p>
        </p:txBody>
      </p:sp>
      <p:sp>
        <p:nvSpPr>
          <p:cNvPr id="130051" name="Subtitle 2"/>
          <p:cNvSpPr>
            <a:spLocks noGrp="1"/>
          </p:cNvSpPr>
          <p:nvPr>
            <p:ph type="subTitle" idx="1"/>
          </p:nvPr>
        </p:nvSpPr>
        <p:spPr>
          <a:xfrm>
            <a:off x="228600" y="152400"/>
            <a:ext cx="8686800" cy="6705600"/>
          </a:xfrm>
        </p:spPr>
        <p:txBody>
          <a:bodyPr/>
          <a:lstStyle/>
          <a:p>
            <a:pPr marR="0" algn="just" eaLnBrk="1" hangingPunct="1"/>
            <a:r>
              <a:rPr lang="en-US" altLang="en-US" sz="2400" dirty="0" smtClean="0">
                <a:latin typeface="Berlin Sans FB Demi" pitchFamily="34" charset="0"/>
              </a:rPr>
              <a:t>for(</a:t>
            </a:r>
            <a:r>
              <a:rPr lang="en-US" altLang="en-US" sz="2400" dirty="0" err="1" smtClean="0">
                <a:latin typeface="Berlin Sans FB Demi" pitchFamily="34" charset="0"/>
              </a:rPr>
              <a:t>i</a:t>
            </a:r>
            <a:r>
              <a:rPr lang="en-US" altLang="en-US" sz="2400" dirty="0" smtClean="0">
                <a:latin typeface="Berlin Sans FB Demi" pitchFamily="34" charset="0"/>
              </a:rPr>
              <a:t>=1;i&lt;pos-1;i++)</a:t>
            </a:r>
          </a:p>
          <a:p>
            <a:pPr marR="0" algn="just" eaLnBrk="1" hangingPunct="1"/>
            <a:r>
              <a:rPr lang="en-US" altLang="en-US" sz="2400" dirty="0" smtClean="0">
                <a:latin typeface="Berlin Sans FB Demi" pitchFamily="34" charset="0"/>
              </a:rPr>
              <a:t>    {</a:t>
            </a:r>
          </a:p>
          <a:p>
            <a:pPr marR="0" algn="just" eaLnBrk="1" hangingPunct="1"/>
            <a:r>
              <a:rPr lang="en-US" altLang="en-US" sz="2400" dirty="0" smtClean="0">
                <a:latin typeface="Berlin Sans FB Demi" pitchFamily="34" charset="0"/>
              </a:rPr>
              <a:t>        if(q-&gt;next==NULL)</a:t>
            </a:r>
          </a:p>
          <a:p>
            <a:pPr marR="0" algn="just" eaLnBrk="1" hangingPunct="1"/>
            <a:r>
              <a:rPr lang="en-US" altLang="en-US" sz="2400" dirty="0" smtClean="0">
                <a:latin typeface="Berlin Sans FB Demi" pitchFamily="34" charset="0"/>
              </a:rPr>
              <a:t>        {</a:t>
            </a:r>
          </a:p>
          <a:p>
            <a:pPr marR="0" algn="just" eaLnBrk="1" hangingPunct="1"/>
            <a:r>
              <a:rPr lang="en-US" altLang="en-US" sz="2400" dirty="0" smtClean="0">
                <a:latin typeface="Berlin Sans FB Demi" pitchFamily="34" charset="0"/>
              </a:rPr>
              <a:t>            </a:t>
            </a:r>
            <a:r>
              <a:rPr lang="en-US" altLang="en-US" sz="2400" dirty="0" err="1" smtClean="0">
                <a:latin typeface="Berlin Sans FB Demi" pitchFamily="34" charset="0"/>
              </a:rPr>
              <a:t>printf</a:t>
            </a:r>
            <a:r>
              <a:rPr lang="en-US" altLang="en-US" sz="2400" dirty="0" smtClean="0">
                <a:latin typeface="Berlin Sans FB Demi" pitchFamily="34" charset="0"/>
              </a:rPr>
              <a:t>("There are less elements!!");</a:t>
            </a:r>
          </a:p>
          <a:p>
            <a:pPr marR="0" algn="just" eaLnBrk="1" hangingPunct="1"/>
            <a:r>
              <a:rPr lang="en-US" altLang="en-US" sz="2400" dirty="0" smtClean="0">
                <a:latin typeface="Berlin Sans FB Demi" pitchFamily="34" charset="0"/>
              </a:rPr>
              <a:t>            return 0;</a:t>
            </a:r>
          </a:p>
          <a:p>
            <a:pPr marR="0" algn="just" eaLnBrk="1" hangingPunct="1"/>
            <a:r>
              <a:rPr lang="en-US" altLang="en-US" sz="2400" dirty="0" smtClean="0">
                <a:latin typeface="Berlin Sans FB Demi" pitchFamily="34" charset="0"/>
              </a:rPr>
              <a:t>        }</a:t>
            </a:r>
          </a:p>
          <a:p>
            <a:pPr marR="0" algn="just" eaLnBrk="1" hangingPunct="1"/>
            <a:r>
              <a:rPr lang="en-US" altLang="en-US" sz="2400" dirty="0" smtClean="0">
                <a:latin typeface="Berlin Sans FB Demi" pitchFamily="34" charset="0"/>
              </a:rPr>
              <a:t>        q=q-&gt;next;</a:t>
            </a:r>
          </a:p>
          <a:p>
            <a:pPr marR="0" algn="just" eaLnBrk="1" hangingPunct="1"/>
            <a:r>
              <a:rPr lang="en-US" altLang="en-US" sz="2400" dirty="0" smtClean="0">
                <a:latin typeface="Berlin Sans FB Demi" pitchFamily="34" charset="0"/>
              </a:rPr>
              <a:t>    }</a:t>
            </a:r>
          </a:p>
          <a:p>
            <a:pPr marR="0" algn="just" eaLnBrk="1" hangingPunct="1"/>
            <a:r>
              <a:rPr lang="en-US" altLang="en-US" sz="2400" dirty="0" smtClean="0">
                <a:latin typeface="Berlin Sans FB Demi" pitchFamily="34" charset="0"/>
              </a:rPr>
              <a:t>     t=q-&gt;next;</a:t>
            </a:r>
          </a:p>
          <a:p>
            <a:pPr marR="0" algn="just" eaLnBrk="1" hangingPunct="1"/>
            <a:r>
              <a:rPr lang="en-US" altLang="en-US" sz="2400" dirty="0" smtClean="0">
                <a:latin typeface="Berlin Sans FB Demi" pitchFamily="34" charset="0"/>
              </a:rPr>
              <a:t>    q-&gt;next=t-&gt;next;</a:t>
            </a:r>
          </a:p>
          <a:p>
            <a:pPr marR="0" algn="just" eaLnBrk="1" hangingPunct="1"/>
            <a:r>
              <a:rPr lang="en-US" altLang="en-US" sz="2400" dirty="0" smtClean="0">
                <a:latin typeface="Berlin Sans FB Demi" pitchFamily="34" charset="0"/>
              </a:rPr>
              <a:t>    </a:t>
            </a:r>
            <a:r>
              <a:rPr lang="en-US" altLang="en-US" sz="2400" dirty="0" err="1" smtClean="0">
                <a:latin typeface="Berlin Sans FB Demi" pitchFamily="34" charset="0"/>
              </a:rPr>
              <a:t>printf</a:t>
            </a:r>
            <a:r>
              <a:rPr lang="en-US" altLang="en-US" sz="2400" dirty="0" smtClean="0">
                <a:latin typeface="Berlin Sans FB Demi" pitchFamily="34" charset="0"/>
              </a:rPr>
              <a:t>("Deleted element is %</a:t>
            </a:r>
            <a:r>
              <a:rPr lang="en-US" altLang="en-US" sz="2400" dirty="0" err="1" smtClean="0">
                <a:latin typeface="Berlin Sans FB Demi" pitchFamily="34" charset="0"/>
              </a:rPr>
              <a:t>d",t</a:t>
            </a:r>
            <a:r>
              <a:rPr lang="en-US" altLang="en-US" sz="2400" dirty="0" smtClean="0">
                <a:latin typeface="Berlin Sans FB Demi" pitchFamily="34" charset="0"/>
              </a:rPr>
              <a:t>-&gt;data);</a:t>
            </a:r>
          </a:p>
          <a:p>
            <a:pPr marR="0" algn="just" eaLnBrk="1" hangingPunct="1"/>
            <a:r>
              <a:rPr lang="en-US" altLang="en-US" sz="2400" dirty="0" smtClean="0">
                <a:latin typeface="Berlin Sans FB Demi" pitchFamily="34" charset="0"/>
              </a:rPr>
              <a:t>    free(t);</a:t>
            </a:r>
          </a:p>
          <a:p>
            <a:pPr marR="0" algn="just" eaLnBrk="1" hangingPunct="1"/>
            <a:r>
              <a:rPr lang="en-US" altLang="en-US" sz="2400" dirty="0" smtClean="0">
                <a:latin typeface="Berlin Sans FB Demi" pitchFamily="34" charset="0"/>
              </a:rPr>
              <a:t>     return 0;</a:t>
            </a:r>
          </a:p>
          <a:p>
            <a:pPr marR="0" algn="just" eaLnBrk="1" hangingPunct="1"/>
            <a:r>
              <a:rPr lang="en-US" altLang="en-US" sz="2400" dirty="0" smtClean="0">
                <a:latin typeface="Berlin Sans FB Demi" pitchFamily="34" charset="0"/>
              </a:rPr>
              <a:t>}</a:t>
            </a:r>
          </a:p>
          <a:p>
            <a:pPr marR="0" algn="just" eaLnBrk="1" hangingPunct="1"/>
            <a:endParaRPr lang="en-US" altLang="en-US" sz="2400" dirty="0" smtClean="0">
              <a:solidFill>
                <a:srgbClr val="FF0000"/>
              </a:solidFill>
              <a:latin typeface="Berlin Sans FB Demi" pitchFamily="34" charset="0"/>
            </a:endParaRPr>
          </a:p>
          <a:p>
            <a:pPr marR="0" algn="ctr" eaLnBrk="1" hangingPunct="1"/>
            <a:endParaRPr lang="en-US" altLang="en-US" sz="2000" dirty="0" smtClean="0">
              <a:solidFill>
                <a:srgbClr val="FF0000"/>
              </a:solidFill>
              <a:latin typeface="Berlin Sans FB Demi" pitchFamily="34" charset="0"/>
            </a:endParaRPr>
          </a:p>
          <a:p>
            <a:pPr marR="0" algn="just" eaLnBrk="1" hangingPunct="1"/>
            <a:endParaRPr lang="en-US" altLang="en-US" sz="2400" dirty="0" smtClean="0">
              <a:solidFill>
                <a:srgbClr val="FF0000"/>
              </a:solidFill>
              <a:latin typeface="Berlin Sans FB Demi" pitchFamily="34" charset="0"/>
            </a:endParaRPr>
          </a:p>
        </p:txBody>
      </p:sp>
    </p:spTree>
  </p:cSld>
  <p:clrMapOvr>
    <a:overrideClrMapping bg1="lt1" tx1="dk1" bg2="lt2" tx2="dk2" accent1="accent1" accent2="accent2" accent3="accent3" accent4="accent4" accent5="accent5" accent6="accent6" hlink="hlink" folHlink="folHlink"/>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33400" y="228600"/>
            <a:ext cx="7851648" cy="1524000"/>
          </a:xfrm>
        </p:spPr>
        <p:txBody>
          <a:bodyPr>
            <a:normAutofit fontScale="90000"/>
          </a:bodyPr>
          <a:lstStyle/>
          <a:p>
            <a:pPr eaLnBrk="1" fontAlgn="auto" hangingPunct="1">
              <a:spcAft>
                <a:spcPts val="0"/>
              </a:spcAft>
              <a:defRPr/>
            </a:pPr>
            <a:r>
              <a:rPr lang="en-US" dirty="0"/>
              <a:t/>
            </a:r>
            <a:br>
              <a:rPr lang="en-US" dirty="0"/>
            </a:br>
            <a:r>
              <a:rPr lang="en-US" dirty="0"/>
              <a:t/>
            </a:r>
            <a:br>
              <a:rPr lang="en-US" dirty="0"/>
            </a:br>
            <a:endParaRPr lang="en-US" dirty="0"/>
          </a:p>
        </p:txBody>
      </p:sp>
      <p:sp>
        <p:nvSpPr>
          <p:cNvPr id="18435" name="Subtitle 2"/>
          <p:cNvSpPr>
            <a:spLocks noGrp="1"/>
          </p:cNvSpPr>
          <p:nvPr>
            <p:ph type="subTitle" idx="1"/>
          </p:nvPr>
        </p:nvSpPr>
        <p:spPr>
          <a:xfrm>
            <a:off x="228600" y="381000"/>
            <a:ext cx="8686800" cy="6324600"/>
          </a:xfrm>
        </p:spPr>
        <p:txBody>
          <a:bodyPr/>
          <a:lstStyle/>
          <a:p>
            <a:pPr marR="0" algn="ctr" eaLnBrk="1" hangingPunct="1">
              <a:lnSpc>
                <a:spcPct val="90000"/>
              </a:lnSpc>
            </a:pPr>
            <a:r>
              <a:rPr lang="en-US" altLang="en-US" sz="2800" smtClean="0">
                <a:latin typeface="Berlin Sans FB Demi" pitchFamily="34" charset="0"/>
              </a:rPr>
              <a:t> 	</a:t>
            </a:r>
            <a:r>
              <a:rPr lang="en-US" altLang="en-US" sz="2800" smtClean="0">
                <a:solidFill>
                  <a:srgbClr val="FF0000"/>
                </a:solidFill>
                <a:latin typeface="Berlin Sans FB Demi" pitchFamily="34" charset="0"/>
              </a:rPr>
              <a:t>The malloc( ) Function</a:t>
            </a:r>
          </a:p>
          <a:p>
            <a:pPr marR="0" algn="l" eaLnBrk="1" hangingPunct="1">
              <a:lnSpc>
                <a:spcPct val="70000"/>
              </a:lnSpc>
            </a:pPr>
            <a:r>
              <a:rPr lang="en-US" altLang="en-US" sz="2400" smtClean="0">
                <a:latin typeface="Berlin Sans FB Demi" pitchFamily="34" charset="0"/>
              </a:rPr>
              <a:t>Consider the following example:</a:t>
            </a:r>
          </a:p>
          <a:p>
            <a:pPr marR="0" algn="l" eaLnBrk="1" hangingPunct="1">
              <a:lnSpc>
                <a:spcPct val="70000"/>
              </a:lnSpc>
            </a:pPr>
            <a:r>
              <a:rPr lang="en-US" altLang="en-US" sz="2400" smtClean="0">
                <a:latin typeface="Berlin Sans FB Demi" pitchFamily="34" charset="0"/>
              </a:rPr>
              <a:t>#include&lt;stdio.h&gt;</a:t>
            </a:r>
          </a:p>
          <a:p>
            <a:pPr marR="0" algn="l" eaLnBrk="1" hangingPunct="1">
              <a:lnSpc>
                <a:spcPct val="70000"/>
              </a:lnSpc>
            </a:pPr>
            <a:r>
              <a:rPr lang="en-US" altLang="en-US" sz="2400" smtClean="0">
                <a:latin typeface="Berlin Sans FB Demi" pitchFamily="34" charset="0"/>
              </a:rPr>
              <a:t>main()</a:t>
            </a:r>
          </a:p>
          <a:p>
            <a:pPr marR="0" algn="l" eaLnBrk="1" hangingPunct="1">
              <a:lnSpc>
                <a:spcPct val="70000"/>
              </a:lnSpc>
            </a:pPr>
            <a:r>
              <a:rPr lang="en-US" altLang="en-US" sz="2400" smtClean="0">
                <a:latin typeface="Berlin Sans FB Demi" pitchFamily="34" charset="0"/>
              </a:rPr>
              <a:t>  {</a:t>
            </a:r>
          </a:p>
          <a:p>
            <a:pPr marR="0" algn="l" eaLnBrk="1" hangingPunct="1">
              <a:lnSpc>
                <a:spcPct val="70000"/>
              </a:lnSpc>
            </a:pPr>
            <a:r>
              <a:rPr lang="en-US" altLang="en-US" sz="2400" smtClean="0">
                <a:latin typeface="Berlin Sans FB Demi" pitchFamily="34" charset="0"/>
              </a:rPr>
              <a:t>    struct marks_data</a:t>
            </a:r>
          </a:p>
          <a:p>
            <a:pPr marR="0" algn="l" eaLnBrk="1" hangingPunct="1">
              <a:lnSpc>
                <a:spcPct val="70000"/>
              </a:lnSpc>
            </a:pPr>
            <a:r>
              <a:rPr lang="en-US" altLang="en-US" sz="2400" smtClean="0">
                <a:latin typeface="Berlin Sans FB Demi" pitchFamily="34" charset="0"/>
              </a:rPr>
              <a:t>     {</a:t>
            </a:r>
          </a:p>
          <a:p>
            <a:pPr marR="0" algn="l" eaLnBrk="1" hangingPunct="1">
              <a:lnSpc>
                <a:spcPct val="70000"/>
              </a:lnSpc>
            </a:pPr>
            <a:r>
              <a:rPr lang="en-US" altLang="en-US" sz="2400" smtClean="0">
                <a:latin typeface="Berlin Sans FB Demi" pitchFamily="34" charset="0"/>
              </a:rPr>
              <a:t>      char name[11];</a:t>
            </a:r>
          </a:p>
          <a:p>
            <a:pPr marR="0" algn="l" eaLnBrk="1" hangingPunct="1">
              <a:lnSpc>
                <a:spcPct val="70000"/>
              </a:lnSpc>
            </a:pPr>
            <a:r>
              <a:rPr lang="en-US" altLang="en-US" sz="2400" smtClean="0">
                <a:latin typeface="Berlin Sans FB Demi" pitchFamily="34" charset="0"/>
              </a:rPr>
              <a:t>      int marks;</a:t>
            </a:r>
          </a:p>
          <a:p>
            <a:pPr marR="0" algn="l" eaLnBrk="1" hangingPunct="1">
              <a:lnSpc>
                <a:spcPct val="70000"/>
              </a:lnSpc>
            </a:pPr>
            <a:r>
              <a:rPr lang="en-US" altLang="en-US" sz="2400" smtClean="0">
                <a:latin typeface="Berlin Sans FB Demi" pitchFamily="34" charset="0"/>
              </a:rPr>
              <a:t>     };</a:t>
            </a:r>
          </a:p>
          <a:p>
            <a:pPr marR="0" algn="l" eaLnBrk="1" hangingPunct="1">
              <a:lnSpc>
                <a:spcPct val="70000"/>
              </a:lnSpc>
            </a:pPr>
            <a:r>
              <a:rPr lang="en-US" altLang="en-US" sz="2400" smtClean="0">
                <a:latin typeface="Berlin Sans FB Demi" pitchFamily="34" charset="0"/>
              </a:rPr>
              <a:t>     struct marks_data *ptr;</a:t>
            </a:r>
          </a:p>
          <a:p>
            <a:pPr marR="0" algn="l" eaLnBrk="1" hangingPunct="1">
              <a:lnSpc>
                <a:spcPct val="70000"/>
              </a:lnSpc>
            </a:pPr>
            <a:r>
              <a:rPr lang="en-US" altLang="en-US" sz="2400" smtClean="0">
                <a:latin typeface="Berlin Sans FB Demi" pitchFamily="34" charset="0"/>
              </a:rPr>
              <a:t>     /* declaration of a stack variable */</a:t>
            </a:r>
          </a:p>
          <a:p>
            <a:pPr marR="0" algn="l" eaLnBrk="1" hangingPunct="1">
              <a:lnSpc>
                <a:spcPct val="70000"/>
              </a:lnSpc>
            </a:pPr>
            <a:endParaRPr lang="en-US" altLang="en-US" sz="2400" smtClean="0">
              <a:latin typeface="Berlin Sans FB Demi" pitchFamily="34" charset="0"/>
            </a:endParaRPr>
          </a:p>
          <a:p>
            <a:pPr marR="0" algn="l" eaLnBrk="1" hangingPunct="1">
              <a:lnSpc>
                <a:spcPct val="70000"/>
              </a:lnSpc>
            </a:pPr>
            <a:r>
              <a:rPr lang="en-US" altLang="en-US" sz="2400" smtClean="0">
                <a:latin typeface="Berlin Sans FB Demi" pitchFamily="34" charset="0"/>
              </a:rPr>
              <a:t>   ptr = (struct marks_data *)malloc(sizeof(struct marks_data));</a:t>
            </a:r>
          </a:p>
          <a:p>
            <a:pPr marR="0" algn="l" eaLnBrk="1" hangingPunct="1">
              <a:lnSpc>
                <a:spcPct val="70000"/>
              </a:lnSpc>
            </a:pPr>
            <a:r>
              <a:rPr lang="en-US" altLang="en-US" sz="2400" smtClean="0">
                <a:latin typeface="Berlin Sans FB Demi" pitchFamily="34" charset="0"/>
              </a:rPr>
              <a:t>     </a:t>
            </a:r>
          </a:p>
          <a:p>
            <a:pPr marR="0" algn="l" eaLnBrk="1" hangingPunct="1">
              <a:lnSpc>
                <a:spcPct val="70000"/>
              </a:lnSpc>
            </a:pPr>
            <a:r>
              <a:rPr lang="en-US" altLang="en-US" sz="2400" smtClean="0">
                <a:latin typeface="Berlin Sans FB Demi" pitchFamily="34" charset="0"/>
              </a:rPr>
              <a:t>/* declaration of a block of memory on the heap and  the block in turn being referenced by ptr */</a:t>
            </a:r>
          </a:p>
          <a:p>
            <a:pPr marR="0" algn="l" eaLnBrk="1" hangingPunct="1">
              <a:lnSpc>
                <a:spcPct val="70000"/>
              </a:lnSpc>
            </a:pPr>
            <a:r>
              <a:rPr lang="en-US" altLang="en-US" sz="2400" smtClean="0">
                <a:latin typeface="Berlin Sans FB Demi" pitchFamily="34" charset="0"/>
              </a:rPr>
              <a:t>  } </a:t>
            </a:r>
            <a:endParaRPr lang="en-US" altLang="en-US" sz="2800" smtClean="0">
              <a:latin typeface="Berlin Sans FB Demi" pitchFamily="34" charset="0"/>
            </a:endParaRP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0">
          <a:blip r:embed="rId4"/>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33400" y="228600"/>
            <a:ext cx="7851648" cy="1524000"/>
          </a:xfrm>
        </p:spPr>
        <p:txBody>
          <a:bodyPr>
            <a:normAutofit fontScale="90000"/>
          </a:bodyPr>
          <a:lstStyle/>
          <a:p>
            <a:pPr eaLnBrk="1" fontAlgn="auto" hangingPunct="1">
              <a:spcAft>
                <a:spcPts val="0"/>
              </a:spcAft>
              <a:defRPr/>
            </a:pPr>
            <a:r>
              <a:rPr lang="en-US" dirty="0"/>
              <a:t/>
            </a:r>
            <a:br>
              <a:rPr lang="en-US" dirty="0"/>
            </a:br>
            <a:r>
              <a:rPr lang="en-US" dirty="0"/>
              <a:t/>
            </a:r>
            <a:br>
              <a:rPr lang="en-US" dirty="0"/>
            </a:br>
            <a:endParaRPr lang="en-US" dirty="0"/>
          </a:p>
        </p:txBody>
      </p:sp>
      <p:sp>
        <p:nvSpPr>
          <p:cNvPr id="1029" name="Subtitle 2"/>
          <p:cNvSpPr>
            <a:spLocks noGrp="1"/>
          </p:cNvSpPr>
          <p:nvPr>
            <p:ph type="subTitle" idx="1"/>
          </p:nvPr>
        </p:nvSpPr>
        <p:spPr>
          <a:xfrm>
            <a:off x="228600" y="381000"/>
            <a:ext cx="8686800" cy="6324600"/>
          </a:xfrm>
        </p:spPr>
        <p:txBody>
          <a:bodyPr/>
          <a:lstStyle/>
          <a:p>
            <a:pPr marR="0" algn="l" eaLnBrk="1" hangingPunct="1"/>
            <a:r>
              <a:rPr lang="en-US" altLang="en-US" sz="2800" smtClean="0">
                <a:latin typeface="Berlin Sans FB Demi" pitchFamily="34" charset="0"/>
              </a:rPr>
              <a:t> </a:t>
            </a:r>
            <a:r>
              <a:rPr lang="en-US" altLang="en-US" sz="2800" smtClean="0">
                <a:solidFill>
                  <a:srgbClr val="FF0000"/>
                </a:solidFill>
                <a:latin typeface="Berlin Sans FB Demi" pitchFamily="34" charset="0"/>
              </a:rPr>
              <a:t>Memory management functions: </a:t>
            </a:r>
          </a:p>
          <a:p>
            <a:pPr marR="0" algn="l" eaLnBrk="1" hangingPunct="1"/>
            <a:endParaRPr lang="en-US" altLang="en-US" sz="2400" smtClean="0">
              <a:solidFill>
                <a:srgbClr val="FF0000"/>
              </a:solidFill>
              <a:latin typeface="Berlin Sans FB Demi" pitchFamily="34" charset="0"/>
            </a:endParaRPr>
          </a:p>
          <a:p>
            <a:pPr marR="0" algn="l" eaLnBrk="1" hangingPunct="1"/>
            <a:r>
              <a:rPr lang="en-US" altLang="en-US" sz="2400" smtClean="0">
                <a:latin typeface="Berlin Sans FB Demi" pitchFamily="34" charset="0"/>
              </a:rPr>
              <a:t>		</a:t>
            </a:r>
          </a:p>
          <a:p>
            <a:pPr marR="0" algn="l" eaLnBrk="1" hangingPunct="1"/>
            <a:endParaRPr lang="en-US" altLang="en-US" sz="2400" smtClean="0">
              <a:latin typeface="Berlin Sans FB Demi" pitchFamily="34" charset="0"/>
            </a:endParaRPr>
          </a:p>
          <a:p>
            <a:pPr marR="0" algn="l" eaLnBrk="1" hangingPunct="1"/>
            <a:endParaRPr lang="en-US" altLang="en-US" sz="2400" smtClean="0">
              <a:latin typeface="Berlin Sans FB Demi" pitchFamily="34" charset="0"/>
            </a:endParaRPr>
          </a:p>
          <a:p>
            <a:pPr marR="0" algn="l" eaLnBrk="1" hangingPunct="1"/>
            <a:endParaRPr lang="en-US" altLang="en-US" sz="2400" smtClean="0">
              <a:latin typeface="Berlin Sans FB Demi" pitchFamily="34" charset="0"/>
            </a:endParaRPr>
          </a:p>
        </p:txBody>
      </p:sp>
      <p:cxnSp>
        <p:nvCxnSpPr>
          <p:cNvPr id="6" name="Straight Connector 5"/>
          <p:cNvCxnSpPr>
            <a:cxnSpLocks/>
          </p:cNvCxnSpPr>
          <p:nvPr/>
        </p:nvCxnSpPr>
        <p:spPr>
          <a:xfrm rot="16200000" flipH="1">
            <a:off x="2933701" y="4838700"/>
            <a:ext cx="1143000" cy="3175"/>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graphicFrame>
        <p:nvGraphicFramePr>
          <p:cNvPr id="1026" name="Object 2"/>
          <p:cNvGraphicFramePr>
            <a:graphicFrameLocks noChangeAspect="1"/>
          </p:cNvGraphicFramePr>
          <p:nvPr/>
        </p:nvGraphicFramePr>
        <p:xfrm>
          <a:off x="450851" y="1139825"/>
          <a:ext cx="7092949" cy="2717800"/>
        </p:xfrm>
        <a:graphic>
          <a:graphicData uri="http://schemas.openxmlformats.org/presentationml/2006/ole">
            <p:oleObj spid="_x0000_s1026" name="Document" r:id="rId5" imgW="5749910" imgH="1971791" progId="Word.Document.12">
              <p:embed/>
            </p:oleObj>
          </a:graphicData>
        </a:graphic>
      </p:graphicFrame>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07963"/>
            <a:ext cx="8229600" cy="361950"/>
          </a:xfrm>
        </p:spPr>
        <p:txBody>
          <a:bodyPr/>
          <a:lstStyle/>
          <a:p>
            <a:pPr>
              <a:defRPr/>
            </a:pPr>
            <a:r>
              <a:rPr lang="en-IN" sz="2800" dirty="0">
                <a:solidFill>
                  <a:srgbClr val="FF0000"/>
                </a:solidFill>
                <a:latin typeface="Berlin Sans FB Demi" panose="020E0802020502020306" pitchFamily="34" charset="0"/>
                <a:ea typeface="+mn-ea"/>
                <a:cs typeface="+mn-cs"/>
              </a:rPr>
              <a:t>Example on malloc() function</a:t>
            </a:r>
          </a:p>
        </p:txBody>
      </p:sp>
      <p:sp>
        <p:nvSpPr>
          <p:cNvPr id="3" name="Content Placeholder 2"/>
          <p:cNvSpPr>
            <a:spLocks noGrp="1"/>
          </p:cNvSpPr>
          <p:nvPr>
            <p:ph idx="1"/>
          </p:nvPr>
        </p:nvSpPr>
        <p:spPr>
          <a:xfrm>
            <a:off x="457200" y="838200"/>
            <a:ext cx="8458200" cy="5715000"/>
          </a:xfrm>
        </p:spPr>
        <p:txBody>
          <a:bodyPr/>
          <a:lstStyle/>
          <a:p>
            <a:pPr marL="0" indent="0">
              <a:buFont typeface="Wingdings 2" pitchFamily="18" charset="2"/>
              <a:buNone/>
              <a:defRPr/>
            </a:pPr>
            <a:r>
              <a:rPr lang="en-IN" sz="2000" dirty="0">
                <a:latin typeface="Berlin Sans FB Demi" panose="020E0802020502020306" pitchFamily="34" charset="0"/>
              </a:rPr>
              <a:t>#include&lt;stdio.h› </a:t>
            </a:r>
          </a:p>
          <a:p>
            <a:pPr marL="0" indent="0">
              <a:buFont typeface="Wingdings 2" pitchFamily="18" charset="2"/>
              <a:buNone/>
              <a:defRPr/>
            </a:pPr>
            <a:r>
              <a:rPr lang="en-IN" sz="2000" dirty="0">
                <a:latin typeface="Berlin Sans FB Demi" panose="020E0802020502020306" pitchFamily="34" charset="0"/>
              </a:rPr>
              <a:t>#include&lt;conio.h›</a:t>
            </a:r>
          </a:p>
          <a:p>
            <a:pPr marL="0" indent="0">
              <a:buFont typeface="Wingdings 2" pitchFamily="18" charset="2"/>
              <a:buNone/>
              <a:defRPr/>
            </a:pPr>
            <a:r>
              <a:rPr lang="en-IN" sz="2000" dirty="0">
                <a:latin typeface="Berlin Sans FB Demi" panose="020E0802020502020306" pitchFamily="34" charset="0"/>
              </a:rPr>
              <a:t>void main()</a:t>
            </a:r>
          </a:p>
          <a:p>
            <a:pPr marL="0" indent="0">
              <a:buFont typeface="Wingdings 2" pitchFamily="18" charset="2"/>
              <a:buNone/>
              <a:defRPr/>
            </a:pPr>
            <a:r>
              <a:rPr lang="en-IN" sz="2000" dirty="0">
                <a:latin typeface="Berlin Sans FB Demi" panose="020E0802020502020306" pitchFamily="34" charset="0"/>
              </a:rPr>
              <a:t>{</a:t>
            </a:r>
          </a:p>
          <a:p>
            <a:pPr marL="0" indent="0">
              <a:buFont typeface="Wingdings 2" pitchFamily="18" charset="2"/>
              <a:buNone/>
              <a:defRPr/>
            </a:pPr>
            <a:r>
              <a:rPr lang="en-IN" sz="2000" dirty="0">
                <a:latin typeface="Berlin Sans FB Demi" panose="020E0802020502020306" pitchFamily="34" charset="0"/>
              </a:rPr>
              <a:t>	int *p;</a:t>
            </a:r>
          </a:p>
          <a:p>
            <a:pPr marL="0" indent="0">
              <a:buFont typeface="Wingdings 2" pitchFamily="18" charset="2"/>
              <a:buNone/>
              <a:defRPr/>
            </a:pPr>
            <a:r>
              <a:rPr lang="en-IN" sz="2000" dirty="0">
                <a:latin typeface="Berlin Sans FB Demi" panose="020E0802020502020306" pitchFamily="34" charset="0"/>
              </a:rPr>
              <a:t>	</a:t>
            </a:r>
            <a:r>
              <a:rPr lang="en-IN" sz="2000" dirty="0" err="1">
                <a:latin typeface="Berlin Sans FB Demi" panose="020E0802020502020306" pitchFamily="34" charset="0"/>
              </a:rPr>
              <a:t>clrscr</a:t>
            </a:r>
            <a:r>
              <a:rPr lang="en-IN" sz="2000" dirty="0">
                <a:latin typeface="Berlin Sans FB Demi" panose="020E0802020502020306" pitchFamily="34" charset="0"/>
              </a:rPr>
              <a:t>();</a:t>
            </a:r>
          </a:p>
          <a:p>
            <a:pPr marL="0" indent="0">
              <a:buFont typeface="Wingdings 2" pitchFamily="18" charset="2"/>
              <a:buNone/>
              <a:defRPr/>
            </a:pPr>
            <a:r>
              <a:rPr lang="en-IN" sz="2000" dirty="0">
                <a:latin typeface="Berlin Sans FB Demi" panose="020E0802020502020306" pitchFamily="34" charset="0"/>
              </a:rPr>
              <a:t>	p = (int *) malloc(</a:t>
            </a:r>
            <a:r>
              <a:rPr lang="en-IN" sz="2000" dirty="0" err="1">
                <a:latin typeface="Berlin Sans FB Demi" panose="020E0802020502020306" pitchFamily="34" charset="0"/>
              </a:rPr>
              <a:t>sizeof</a:t>
            </a:r>
            <a:r>
              <a:rPr lang="en-IN" sz="2000" dirty="0">
                <a:latin typeface="Berlin Sans FB Demi" panose="020E0802020502020306" pitchFamily="34" charset="0"/>
              </a:rPr>
              <a:t>(int));</a:t>
            </a:r>
          </a:p>
          <a:p>
            <a:pPr marL="0" indent="0">
              <a:buFont typeface="Wingdings 2" pitchFamily="18" charset="2"/>
              <a:buNone/>
              <a:defRPr/>
            </a:pPr>
            <a:r>
              <a:rPr lang="en-IN" sz="2000" dirty="0">
                <a:latin typeface="Berlin Sans FB Demi" panose="020E0802020502020306" pitchFamily="34" charset="0"/>
              </a:rPr>
              <a:t>	</a:t>
            </a:r>
            <a:r>
              <a:rPr lang="en-US" sz="2000" dirty="0" smtClean="0">
                <a:latin typeface="Berlin Sans FB Demi" panose="020E0802020502020306" pitchFamily="34" charset="0"/>
              </a:rPr>
              <a:t>if(p</a:t>
            </a:r>
            <a:r>
              <a:rPr lang="en-US" sz="2000" dirty="0">
                <a:latin typeface="Berlin Sans FB Demi" panose="020E0802020502020306" pitchFamily="34" charset="0"/>
              </a:rPr>
              <a:t>==NULL)</a:t>
            </a:r>
          </a:p>
          <a:p>
            <a:pPr marL="0" indent="0">
              <a:buFont typeface="Wingdings 2" pitchFamily="18" charset="2"/>
              <a:buNone/>
              <a:defRPr/>
            </a:pPr>
            <a:r>
              <a:rPr lang="en-US" sz="2000" dirty="0">
                <a:latin typeface="Berlin Sans FB Demi" panose="020E0802020502020306" pitchFamily="34" charset="0"/>
              </a:rPr>
              <a:t>		</a:t>
            </a:r>
            <a:r>
              <a:rPr lang="en-US" sz="2000" dirty="0" smtClean="0">
                <a:latin typeface="Berlin Sans FB Demi" panose="020E0802020502020306" pitchFamily="34" charset="0"/>
              </a:rPr>
              <a:t> </a:t>
            </a:r>
            <a:r>
              <a:rPr lang="en-US" sz="2000" dirty="0" err="1" smtClean="0">
                <a:latin typeface="Berlin Sans FB Demi" panose="020E0802020502020306" pitchFamily="34" charset="0"/>
              </a:rPr>
              <a:t>printf</a:t>
            </a:r>
            <a:r>
              <a:rPr lang="en-US" sz="2000" dirty="0">
                <a:latin typeface="Berlin Sans FB Demi" panose="020E0802020502020306" pitchFamily="34" charset="0"/>
              </a:rPr>
              <a:t>(“ERROR\n“); exit(1);</a:t>
            </a:r>
          </a:p>
          <a:p>
            <a:pPr marL="0" indent="0">
              <a:buFont typeface="Wingdings 2" pitchFamily="18" charset="2"/>
              <a:buNone/>
              <a:defRPr/>
            </a:pPr>
            <a:r>
              <a:rPr lang="en-US" sz="2000" dirty="0">
                <a:latin typeface="Berlin Sans FB Demi" panose="020E0802020502020306" pitchFamily="34" charset="0"/>
              </a:rPr>
              <a:t>	*p=10;</a:t>
            </a:r>
          </a:p>
          <a:p>
            <a:pPr marL="0" indent="0">
              <a:buFont typeface="Wingdings 2" pitchFamily="18" charset="2"/>
              <a:buNone/>
              <a:defRPr/>
            </a:pPr>
            <a:r>
              <a:rPr lang="en-US" sz="2000" dirty="0">
                <a:latin typeface="Berlin Sans FB Demi" panose="020E0802020502020306" pitchFamily="34" charset="0"/>
              </a:rPr>
              <a:t>	</a:t>
            </a:r>
            <a:r>
              <a:rPr lang="en-US" sz="2000" dirty="0" err="1">
                <a:latin typeface="Berlin Sans FB Demi" panose="020E0802020502020306" pitchFamily="34" charset="0"/>
              </a:rPr>
              <a:t>printf</a:t>
            </a:r>
            <a:r>
              <a:rPr lang="en-US" sz="2000" dirty="0">
                <a:latin typeface="Berlin Sans FB Demi" panose="020E0802020502020306" pitchFamily="34" charset="0"/>
              </a:rPr>
              <a:t>("P holds the address = %u\n", p);</a:t>
            </a:r>
          </a:p>
          <a:p>
            <a:pPr marL="0" indent="0">
              <a:buFont typeface="Wingdings 2" pitchFamily="18" charset="2"/>
              <a:buNone/>
              <a:defRPr/>
            </a:pPr>
            <a:r>
              <a:rPr lang="en-US" sz="2000" dirty="0">
                <a:latin typeface="Berlin Sans FB Demi" panose="020E0802020502020306" pitchFamily="34" charset="0"/>
              </a:rPr>
              <a:t>	</a:t>
            </a:r>
            <a:r>
              <a:rPr lang="en-US" sz="2000" dirty="0" err="1">
                <a:latin typeface="Berlin Sans FB Demi" panose="020E0802020502020306" pitchFamily="34" charset="0"/>
              </a:rPr>
              <a:t>printf</a:t>
            </a:r>
            <a:r>
              <a:rPr lang="en-US" sz="2000" dirty="0">
                <a:latin typeface="Berlin Sans FB Demi" panose="020E0802020502020306" pitchFamily="34" charset="0"/>
              </a:rPr>
              <a:t>("P pointing(hold address) value = %d\n", *p); 	</a:t>
            </a:r>
            <a:r>
              <a:rPr lang="en-US" sz="2000" dirty="0" err="1">
                <a:latin typeface="Berlin Sans FB Demi" panose="020E0802020502020306" pitchFamily="34" charset="0"/>
              </a:rPr>
              <a:t>printf</a:t>
            </a:r>
            <a:r>
              <a:rPr lang="en-US" sz="2000" dirty="0">
                <a:latin typeface="Berlin Sans FB Demi" panose="020E0802020502020306" pitchFamily="34" charset="0"/>
              </a:rPr>
              <a:t>(“Address of P = %u“, &amp;p);</a:t>
            </a:r>
          </a:p>
          <a:p>
            <a:pPr marL="0" indent="0">
              <a:buFont typeface="Wingdings 2" pitchFamily="18" charset="2"/>
              <a:buNone/>
              <a:defRPr/>
            </a:pPr>
            <a:r>
              <a:rPr lang="en-US" sz="2000" dirty="0">
                <a:latin typeface="Berlin Sans FB Demi" panose="020E0802020502020306" pitchFamily="34" charset="0"/>
              </a:rPr>
              <a:t>	</a:t>
            </a:r>
            <a:r>
              <a:rPr lang="en-US" sz="2000" dirty="0" err="1">
                <a:latin typeface="Berlin Sans FB Demi" panose="020E0802020502020306" pitchFamily="34" charset="0"/>
              </a:rPr>
              <a:t>getch</a:t>
            </a:r>
            <a:r>
              <a:rPr lang="en-US" sz="2000" dirty="0">
                <a:latin typeface="Berlin Sans FB Demi" panose="020E0802020502020306" pitchFamily="34" charset="0"/>
              </a:rPr>
              <a:t>( ) ;</a:t>
            </a:r>
          </a:p>
          <a:p>
            <a:pPr marL="0" indent="0">
              <a:buFont typeface="Wingdings 2" pitchFamily="18" charset="2"/>
              <a:buNone/>
              <a:defRPr/>
            </a:pPr>
            <a:r>
              <a:rPr lang="en-US" sz="2000" dirty="0">
                <a:latin typeface="Berlin Sans FB Demi" panose="020E0802020502020306" pitchFamily="34" charset="0"/>
              </a:rPr>
              <a:t>}</a:t>
            </a:r>
          </a:p>
          <a:p>
            <a:pPr marL="0" indent="0">
              <a:buFont typeface="Wingdings 2" pitchFamily="18" charset="2"/>
              <a:buNone/>
              <a:defRPr/>
            </a:pPr>
            <a:endParaRPr lang="en-US" sz="2000" dirty="0">
              <a:latin typeface="Berlin Sans FB Demi" panose="020E0802020502020306" pitchFamily="34" charset="0"/>
            </a:endParaRPr>
          </a:p>
          <a:p>
            <a:pPr marL="0" indent="0">
              <a:buFont typeface="Wingdings 2" pitchFamily="18" charset="2"/>
              <a:buNone/>
              <a:defRPr/>
            </a:pPr>
            <a:endParaRPr lang="en-IN" sz="2000" dirty="0">
              <a:latin typeface="Berlin Sans FB Demi" panose="020E0802020502020306" pitchFamily="34" charset="0"/>
            </a:endParaRPr>
          </a:p>
          <a:p>
            <a:pPr>
              <a:defRPr/>
            </a:pPr>
            <a:endParaRPr lang="en-IN"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07963"/>
            <a:ext cx="8229600" cy="361950"/>
          </a:xfrm>
        </p:spPr>
        <p:txBody>
          <a:bodyPr/>
          <a:lstStyle/>
          <a:p>
            <a:pPr>
              <a:defRPr/>
            </a:pPr>
            <a:r>
              <a:rPr lang="en-IN" sz="2800" dirty="0">
                <a:solidFill>
                  <a:srgbClr val="FF0000"/>
                </a:solidFill>
                <a:latin typeface="Berlin Sans FB Demi" panose="020E0802020502020306" pitchFamily="34" charset="0"/>
                <a:ea typeface="+mn-ea"/>
                <a:cs typeface="+mn-cs"/>
              </a:rPr>
              <a:t>Example on </a:t>
            </a:r>
            <a:r>
              <a:rPr lang="en-IN" sz="2800" dirty="0" err="1">
                <a:solidFill>
                  <a:srgbClr val="FF0000"/>
                </a:solidFill>
                <a:latin typeface="Berlin Sans FB Demi" panose="020E0802020502020306" pitchFamily="34" charset="0"/>
                <a:ea typeface="+mn-ea"/>
                <a:cs typeface="+mn-cs"/>
              </a:rPr>
              <a:t>calloc</a:t>
            </a:r>
            <a:r>
              <a:rPr lang="en-IN" sz="2800" dirty="0">
                <a:solidFill>
                  <a:srgbClr val="FF0000"/>
                </a:solidFill>
                <a:latin typeface="Berlin Sans FB Demi" panose="020E0802020502020306" pitchFamily="34" charset="0"/>
                <a:ea typeface="+mn-ea"/>
                <a:cs typeface="+mn-cs"/>
              </a:rPr>
              <a:t>() function</a:t>
            </a:r>
          </a:p>
        </p:txBody>
      </p:sp>
      <p:sp>
        <p:nvSpPr>
          <p:cNvPr id="20483" name="Content Placeholder 2"/>
          <p:cNvSpPr>
            <a:spLocks noGrp="1"/>
          </p:cNvSpPr>
          <p:nvPr>
            <p:ph idx="1"/>
          </p:nvPr>
        </p:nvSpPr>
        <p:spPr>
          <a:xfrm>
            <a:off x="457200" y="838200"/>
            <a:ext cx="8458200" cy="5715000"/>
          </a:xfrm>
        </p:spPr>
        <p:txBody>
          <a:bodyPr/>
          <a:lstStyle/>
          <a:p>
            <a:pPr marL="0" indent="0">
              <a:buFont typeface="Wingdings 2" pitchFamily="18" charset="2"/>
              <a:buNone/>
            </a:pPr>
            <a:r>
              <a:rPr lang="en-IN" altLang="en-US" sz="2000" smtClean="0">
                <a:latin typeface="Berlin Sans FB Demi" pitchFamily="34" charset="0"/>
              </a:rPr>
              <a:t>#include&lt;stdio.h›</a:t>
            </a:r>
          </a:p>
          <a:p>
            <a:pPr marL="0" indent="0">
              <a:buFont typeface="Wingdings 2" pitchFamily="18" charset="2"/>
              <a:buNone/>
            </a:pPr>
            <a:r>
              <a:rPr lang="en-IN" altLang="en-US" sz="2000" smtClean="0">
                <a:latin typeface="Berlin Sans FB Demi" pitchFamily="34" charset="0"/>
              </a:rPr>
              <a:t>#include&lt;conio.h› </a:t>
            </a:r>
          </a:p>
          <a:p>
            <a:pPr marL="0" indent="0">
              <a:buFont typeface="Wingdings 2" pitchFamily="18" charset="2"/>
              <a:buNone/>
            </a:pPr>
            <a:r>
              <a:rPr lang="en-IN" altLang="en-US" sz="2000" smtClean="0">
                <a:latin typeface="Berlin Sans FB Demi" pitchFamily="34" charset="0"/>
              </a:rPr>
              <a:t>void main()</a:t>
            </a:r>
          </a:p>
          <a:p>
            <a:pPr marL="0" indent="0">
              <a:buFont typeface="Wingdings 2" pitchFamily="18" charset="2"/>
              <a:buNone/>
            </a:pPr>
            <a:r>
              <a:rPr lang="en-IN" altLang="en-US" sz="2000" smtClean="0">
                <a:latin typeface="Berlin Sans FB Demi" pitchFamily="34" charset="0"/>
              </a:rPr>
              <a:t>{</a:t>
            </a:r>
          </a:p>
          <a:p>
            <a:pPr marL="0" indent="0">
              <a:buFont typeface="Wingdings 2" pitchFamily="18" charset="2"/>
              <a:buNone/>
            </a:pPr>
            <a:r>
              <a:rPr lang="en-IN" altLang="en-US" sz="2000" smtClean="0">
                <a:latin typeface="Berlin Sans FB Demi" pitchFamily="34" charset="0"/>
              </a:rPr>
              <a:t>	int *ptr; int i;</a:t>
            </a:r>
          </a:p>
          <a:p>
            <a:pPr marL="0" indent="0">
              <a:buFont typeface="Wingdings 2" pitchFamily="18" charset="2"/>
              <a:buNone/>
            </a:pPr>
            <a:r>
              <a:rPr lang="en-IN" altLang="en-US" sz="2000" smtClean="0">
                <a:latin typeface="Berlin Sans FB Demi" pitchFamily="34" charset="0"/>
              </a:rPr>
              <a:t>	clrscr();</a:t>
            </a:r>
          </a:p>
          <a:p>
            <a:pPr marL="0" indent="0">
              <a:buFont typeface="Wingdings 2" pitchFamily="18" charset="2"/>
              <a:buNone/>
            </a:pPr>
            <a:r>
              <a:rPr lang="en-IN" altLang="en-US" sz="2000" smtClean="0">
                <a:latin typeface="Berlin Sans FB Demi" pitchFamily="34" charset="0"/>
              </a:rPr>
              <a:t>	ptr = (int*) calloc( 3, sizeof(int));</a:t>
            </a:r>
          </a:p>
          <a:p>
            <a:pPr marL="0" indent="0">
              <a:buFont typeface="Wingdings 2" pitchFamily="18" charset="2"/>
              <a:buNone/>
            </a:pPr>
            <a:r>
              <a:rPr lang="en-IN" altLang="en-US" sz="2000" smtClean="0">
                <a:latin typeface="Berlin Sans FB Demi" pitchFamily="34" charset="0"/>
              </a:rPr>
              <a:t>	printf(“Default value is assigned: \n“); </a:t>
            </a:r>
          </a:p>
          <a:p>
            <a:pPr marL="0" indent="0">
              <a:buFont typeface="Wingdings 2" pitchFamily="18" charset="2"/>
              <a:buNone/>
            </a:pPr>
            <a:r>
              <a:rPr lang="en-IN" altLang="en-US" sz="2000" smtClean="0">
                <a:latin typeface="Berlin Sans FB Demi" pitchFamily="34" charset="0"/>
              </a:rPr>
              <a:t>	printf(“Address - Value\n“);</a:t>
            </a:r>
          </a:p>
          <a:p>
            <a:pPr marL="0" indent="0">
              <a:buFont typeface="Wingdings 2" pitchFamily="18" charset="2"/>
              <a:buNone/>
            </a:pPr>
            <a:r>
              <a:rPr lang="en-IN" altLang="en-US" sz="2000" smtClean="0">
                <a:latin typeface="Berlin Sans FB Demi" pitchFamily="34" charset="0"/>
              </a:rPr>
              <a:t>	for(i=0; i&lt;3; i++)</a:t>
            </a:r>
          </a:p>
          <a:p>
            <a:pPr marL="0" indent="0">
              <a:buFont typeface="Wingdings 2" pitchFamily="18" charset="2"/>
              <a:buNone/>
            </a:pPr>
            <a:r>
              <a:rPr lang="en-US" altLang="en-US" sz="2000" smtClean="0">
                <a:latin typeface="Berlin Sans FB Demi" pitchFamily="34" charset="0"/>
              </a:rPr>
              <a:t>		printf(“%u%d\n“, &amp;ptr[i], ptr[i]);</a:t>
            </a:r>
          </a:p>
          <a:p>
            <a:pPr marL="0" indent="0">
              <a:buFont typeface="Wingdings 2" pitchFamily="18" charset="2"/>
              <a:buNone/>
            </a:pPr>
            <a:r>
              <a:rPr lang="en-IN" altLang="en-US" sz="2000" smtClean="0">
                <a:latin typeface="Berlin Sans FB Demi" pitchFamily="34" charset="0"/>
              </a:rPr>
              <a:t>	printf (“\nEnter 3 Elements: \n“);</a:t>
            </a:r>
          </a:p>
          <a:p>
            <a:pPr marL="0" indent="0">
              <a:buFont typeface="Wingdings 2" pitchFamily="18" charset="2"/>
              <a:buNone/>
            </a:pPr>
            <a:r>
              <a:rPr lang="en-IN" altLang="en-US" sz="2000" smtClean="0">
                <a:latin typeface="Berlin Sans FB Demi" pitchFamily="34" charset="0"/>
              </a:rPr>
              <a:t>	for(i=0; i&lt;3; i++)</a:t>
            </a:r>
          </a:p>
          <a:p>
            <a:pPr marL="0" indent="0">
              <a:buFont typeface="Wingdings 2" pitchFamily="18" charset="2"/>
              <a:buNone/>
            </a:pPr>
            <a:r>
              <a:rPr lang="en-IN" altLang="en-US" sz="2000" smtClean="0">
                <a:latin typeface="Berlin Sans FB Demi" pitchFamily="34" charset="0"/>
              </a:rPr>
              <a:t>		scanf(“%d“, &amp;ptr[i]);</a:t>
            </a:r>
          </a:p>
          <a:p>
            <a:pPr marL="0" indent="0">
              <a:buFont typeface="Wingdings 2" pitchFamily="18" charset="2"/>
              <a:buNone/>
            </a:pPr>
            <a:r>
              <a:rPr lang="en-US" altLang="en-US" sz="2000" smtClean="0">
                <a:latin typeface="Berlin Sans FB Demi" pitchFamily="34" charset="0"/>
              </a:rPr>
              <a:t>	</a:t>
            </a:r>
            <a:endParaRPr lang="en-IN" altLang="en-US" smtClean="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07963"/>
            <a:ext cx="8229600" cy="361950"/>
          </a:xfrm>
        </p:spPr>
        <p:txBody>
          <a:bodyPr/>
          <a:lstStyle/>
          <a:p>
            <a:pPr>
              <a:defRPr/>
            </a:pPr>
            <a:r>
              <a:rPr lang="en-IN" sz="2800" dirty="0">
                <a:solidFill>
                  <a:srgbClr val="FF0000"/>
                </a:solidFill>
                <a:latin typeface="Berlin Sans FB Demi" panose="020E0802020502020306" pitchFamily="34" charset="0"/>
                <a:ea typeface="+mn-ea"/>
                <a:cs typeface="+mn-cs"/>
              </a:rPr>
              <a:t>Example on </a:t>
            </a:r>
            <a:r>
              <a:rPr lang="en-IN" sz="2800" dirty="0" err="1">
                <a:solidFill>
                  <a:srgbClr val="FF0000"/>
                </a:solidFill>
                <a:latin typeface="Berlin Sans FB Demi" panose="020E0802020502020306" pitchFamily="34" charset="0"/>
                <a:ea typeface="+mn-ea"/>
                <a:cs typeface="+mn-cs"/>
              </a:rPr>
              <a:t>calloc</a:t>
            </a:r>
            <a:r>
              <a:rPr lang="en-IN" sz="2800" dirty="0">
                <a:solidFill>
                  <a:srgbClr val="FF0000"/>
                </a:solidFill>
                <a:latin typeface="Berlin Sans FB Demi" panose="020E0802020502020306" pitchFamily="34" charset="0"/>
                <a:ea typeface="+mn-ea"/>
                <a:cs typeface="+mn-cs"/>
              </a:rPr>
              <a:t>() function</a:t>
            </a:r>
          </a:p>
        </p:txBody>
      </p:sp>
      <p:sp>
        <p:nvSpPr>
          <p:cNvPr id="3" name="Content Placeholder 2"/>
          <p:cNvSpPr>
            <a:spLocks noGrp="1"/>
          </p:cNvSpPr>
          <p:nvPr>
            <p:ph idx="1"/>
          </p:nvPr>
        </p:nvSpPr>
        <p:spPr>
          <a:xfrm>
            <a:off x="457200" y="838200"/>
            <a:ext cx="8458200" cy="5715000"/>
          </a:xfrm>
        </p:spPr>
        <p:txBody>
          <a:bodyPr/>
          <a:lstStyle/>
          <a:p>
            <a:pPr marL="0" indent="0">
              <a:buFont typeface="Wingdings 2" pitchFamily="18" charset="2"/>
              <a:buNone/>
              <a:defRPr/>
            </a:pPr>
            <a:endParaRPr lang="en-US" sz="2000" dirty="0">
              <a:latin typeface="Berlin Sans FB Demi" panose="020E0802020502020306" pitchFamily="34" charset="0"/>
            </a:endParaRPr>
          </a:p>
          <a:p>
            <a:pPr marL="0" indent="0">
              <a:buFont typeface="Wingdings 2" pitchFamily="18" charset="2"/>
              <a:buNone/>
              <a:defRPr/>
            </a:pPr>
            <a:endParaRPr lang="en-US" sz="2000" dirty="0">
              <a:latin typeface="Berlin Sans FB Demi" panose="020E0802020502020306" pitchFamily="34" charset="0"/>
            </a:endParaRPr>
          </a:p>
          <a:p>
            <a:pPr marL="0" indent="0">
              <a:buFont typeface="Wingdings 2" pitchFamily="18" charset="2"/>
              <a:buNone/>
              <a:defRPr/>
            </a:pPr>
            <a:r>
              <a:rPr lang="en-US" sz="2000" dirty="0">
                <a:latin typeface="Berlin Sans FB Demi" panose="020E0802020502020306" pitchFamily="34" charset="0"/>
              </a:rPr>
              <a:t>	</a:t>
            </a:r>
            <a:r>
              <a:rPr lang="en-US" sz="2000" dirty="0" err="1">
                <a:latin typeface="Berlin Sans FB Demi" panose="020E0802020502020306" pitchFamily="34" charset="0"/>
              </a:rPr>
              <a:t>printf</a:t>
            </a:r>
            <a:r>
              <a:rPr lang="en-US" sz="2000" dirty="0">
                <a:latin typeface="Berlin Sans FB Demi" panose="020E0802020502020306" pitchFamily="34" charset="0"/>
              </a:rPr>
              <a:t>(“Elements are: \n“);</a:t>
            </a:r>
          </a:p>
          <a:p>
            <a:pPr marL="0" indent="0">
              <a:buFont typeface="Wingdings 2" pitchFamily="18" charset="2"/>
              <a:buNone/>
              <a:defRPr/>
            </a:pPr>
            <a:r>
              <a:rPr lang="en-US" sz="2000" dirty="0">
                <a:latin typeface="Berlin Sans FB Demi" panose="020E0802020502020306" pitchFamily="34" charset="0"/>
              </a:rPr>
              <a:t>	</a:t>
            </a:r>
            <a:r>
              <a:rPr lang="en-US" sz="2000" dirty="0" err="1">
                <a:latin typeface="Berlin Sans FB Demi" panose="020E0802020502020306" pitchFamily="34" charset="0"/>
              </a:rPr>
              <a:t>printf</a:t>
            </a:r>
            <a:r>
              <a:rPr lang="en-US" sz="2000" dirty="0">
                <a:latin typeface="Berlin Sans FB Demi" panose="020E0802020502020306" pitchFamily="34" charset="0"/>
              </a:rPr>
              <a:t>(“Address - Value\n“); </a:t>
            </a:r>
          </a:p>
          <a:p>
            <a:pPr marL="0" indent="0">
              <a:buFont typeface="Wingdings 2" pitchFamily="18" charset="2"/>
              <a:buNone/>
              <a:defRPr/>
            </a:pPr>
            <a:r>
              <a:rPr lang="en-US" sz="2000" dirty="0">
                <a:latin typeface="Berlin Sans FB Demi" panose="020E0802020502020306" pitchFamily="34" charset="0"/>
              </a:rPr>
              <a:t>	for(</a:t>
            </a:r>
            <a:r>
              <a:rPr lang="en-US" sz="2000" dirty="0" err="1">
                <a:latin typeface="Berlin Sans FB Demi" panose="020E0802020502020306" pitchFamily="34" charset="0"/>
              </a:rPr>
              <a:t>i</a:t>
            </a:r>
            <a:r>
              <a:rPr lang="en-US" sz="2000" dirty="0">
                <a:latin typeface="Berlin Sans FB Demi" panose="020E0802020502020306" pitchFamily="34" charset="0"/>
              </a:rPr>
              <a:t>=0; </a:t>
            </a:r>
            <a:r>
              <a:rPr lang="en-US" sz="2000" dirty="0" err="1">
                <a:latin typeface="Berlin Sans FB Demi" panose="020E0802020502020306" pitchFamily="34" charset="0"/>
              </a:rPr>
              <a:t>i</a:t>
            </a:r>
            <a:r>
              <a:rPr lang="en-US" sz="2000" dirty="0">
                <a:latin typeface="Berlin Sans FB Demi" panose="020E0802020502020306" pitchFamily="34" charset="0"/>
              </a:rPr>
              <a:t>&lt;3; </a:t>
            </a:r>
            <a:r>
              <a:rPr lang="en-US" sz="2000" dirty="0" err="1">
                <a:latin typeface="Berlin Sans FB Demi" panose="020E0802020502020306" pitchFamily="34" charset="0"/>
              </a:rPr>
              <a:t>i</a:t>
            </a:r>
            <a:r>
              <a:rPr lang="en-US" sz="2000" dirty="0">
                <a:latin typeface="Berlin Sans FB Demi" panose="020E0802020502020306" pitchFamily="34" charset="0"/>
              </a:rPr>
              <a:t>++)</a:t>
            </a:r>
          </a:p>
          <a:p>
            <a:pPr marL="0" indent="0">
              <a:buFont typeface="Wingdings 2" pitchFamily="18" charset="2"/>
              <a:buNone/>
              <a:defRPr/>
            </a:pPr>
            <a:r>
              <a:rPr lang="en-IN" sz="2000" dirty="0">
                <a:latin typeface="Berlin Sans FB Demi" panose="020E0802020502020306" pitchFamily="34" charset="0"/>
              </a:rPr>
              <a:t>		</a:t>
            </a:r>
            <a:r>
              <a:rPr lang="en-IN" sz="2000" dirty="0" err="1">
                <a:latin typeface="Berlin Sans FB Demi" panose="020E0802020502020306" pitchFamily="34" charset="0"/>
              </a:rPr>
              <a:t>printf</a:t>
            </a:r>
            <a:r>
              <a:rPr lang="en-IN" sz="2000" dirty="0">
                <a:latin typeface="Berlin Sans FB Demi" panose="020E0802020502020306" pitchFamily="34" charset="0"/>
              </a:rPr>
              <a:t>(“%</a:t>
            </a:r>
            <a:r>
              <a:rPr lang="en-IN" sz="2000" dirty="0" err="1">
                <a:latin typeface="Berlin Sans FB Demi" panose="020E0802020502020306" pitchFamily="34" charset="0"/>
              </a:rPr>
              <a:t>u%d</a:t>
            </a:r>
            <a:r>
              <a:rPr lang="en-IN" sz="2000" dirty="0">
                <a:latin typeface="Berlin Sans FB Demi" panose="020E0802020502020306" pitchFamily="34" charset="0"/>
              </a:rPr>
              <a:t>\n” &amp;</a:t>
            </a:r>
            <a:r>
              <a:rPr lang="en-IN" sz="2000" dirty="0" err="1">
                <a:latin typeface="Berlin Sans FB Demi" panose="020E0802020502020306" pitchFamily="34" charset="0"/>
              </a:rPr>
              <a:t>ptr</a:t>
            </a:r>
            <a:r>
              <a:rPr lang="en-IN" sz="2000" dirty="0">
                <a:latin typeface="Berlin Sans FB Demi" panose="020E0802020502020306" pitchFamily="34" charset="0"/>
              </a:rPr>
              <a:t>[</a:t>
            </a:r>
            <a:r>
              <a:rPr lang="en-IN" sz="2000" dirty="0" err="1">
                <a:latin typeface="Berlin Sans FB Demi" panose="020E0802020502020306" pitchFamily="34" charset="0"/>
              </a:rPr>
              <a:t>i</a:t>
            </a:r>
            <a:r>
              <a:rPr lang="en-IN" sz="2000" dirty="0">
                <a:latin typeface="Berlin Sans FB Demi" panose="020E0802020502020306" pitchFamily="34" charset="0"/>
              </a:rPr>
              <a:t>], </a:t>
            </a:r>
            <a:r>
              <a:rPr lang="en-IN" sz="2000" dirty="0" err="1">
                <a:latin typeface="Berlin Sans FB Demi" panose="020E0802020502020306" pitchFamily="34" charset="0"/>
              </a:rPr>
              <a:t>ptr</a:t>
            </a:r>
            <a:r>
              <a:rPr lang="en-IN" sz="2000" dirty="0">
                <a:latin typeface="Berlin Sans FB Demi" panose="020E0802020502020306" pitchFamily="34" charset="0"/>
              </a:rPr>
              <a:t>[</a:t>
            </a:r>
            <a:r>
              <a:rPr lang="en-IN" sz="2000" dirty="0" err="1">
                <a:latin typeface="Berlin Sans FB Demi" panose="020E0802020502020306" pitchFamily="34" charset="0"/>
              </a:rPr>
              <a:t>i</a:t>
            </a:r>
            <a:r>
              <a:rPr lang="en-IN" sz="2000" dirty="0">
                <a:latin typeface="Berlin Sans FB Demi" panose="020E0802020502020306" pitchFamily="34" charset="0"/>
              </a:rPr>
              <a:t>]);</a:t>
            </a:r>
          </a:p>
          <a:p>
            <a:pPr marL="0" indent="0">
              <a:buFont typeface="Wingdings 2" pitchFamily="18" charset="2"/>
              <a:buNone/>
              <a:defRPr/>
            </a:pPr>
            <a:r>
              <a:rPr lang="en-IN" sz="2000" dirty="0">
                <a:latin typeface="Berlin Sans FB Demi" panose="020E0802020502020306" pitchFamily="34" charset="0"/>
              </a:rPr>
              <a:t>		</a:t>
            </a:r>
            <a:r>
              <a:rPr lang="en-IN" sz="2000" dirty="0" err="1">
                <a:latin typeface="Berlin Sans FB Demi" panose="020E0802020502020306" pitchFamily="34" charset="0"/>
              </a:rPr>
              <a:t>getch</a:t>
            </a:r>
            <a:r>
              <a:rPr lang="en-IN" sz="2000" dirty="0">
                <a:latin typeface="Berlin Sans FB Demi" panose="020E0802020502020306" pitchFamily="34" charset="0"/>
              </a:rPr>
              <a:t>();</a:t>
            </a:r>
          </a:p>
          <a:p>
            <a:pPr marL="0" indent="0">
              <a:buFont typeface="Wingdings 2" pitchFamily="18" charset="2"/>
              <a:buNone/>
              <a:defRPr/>
            </a:pPr>
            <a:r>
              <a:rPr lang="en-IN" sz="2000" dirty="0">
                <a:latin typeface="Berlin Sans FB Demi" panose="020E0802020502020306" pitchFamily="34" charset="0"/>
              </a:rPr>
              <a:t>}</a:t>
            </a:r>
          </a:p>
          <a:p>
            <a:pPr>
              <a:defRPr/>
            </a:pPr>
            <a:endParaRPr lang="en-IN"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07963"/>
            <a:ext cx="8229600" cy="361950"/>
          </a:xfrm>
        </p:spPr>
        <p:txBody>
          <a:bodyPr/>
          <a:lstStyle/>
          <a:p>
            <a:pPr>
              <a:defRPr/>
            </a:pPr>
            <a:r>
              <a:rPr lang="en-US" sz="2800" dirty="0">
                <a:solidFill>
                  <a:srgbClr val="FF0000"/>
                </a:solidFill>
                <a:latin typeface="Berlin Sans FB Demi" panose="020E0802020502020306" pitchFamily="34" charset="0"/>
                <a:ea typeface="+mn-ea"/>
                <a:cs typeface="+mn-cs"/>
              </a:rPr>
              <a:t>Example on </a:t>
            </a:r>
            <a:r>
              <a:rPr lang="en-US" sz="2800" dirty="0" err="1">
                <a:solidFill>
                  <a:srgbClr val="FF0000"/>
                </a:solidFill>
                <a:latin typeface="Berlin Sans FB Demi" panose="020E0802020502020306" pitchFamily="34" charset="0"/>
                <a:ea typeface="+mn-ea"/>
                <a:cs typeface="+mn-cs"/>
              </a:rPr>
              <a:t>realloc</a:t>
            </a:r>
            <a:r>
              <a:rPr lang="en-US" sz="2800" dirty="0">
                <a:solidFill>
                  <a:srgbClr val="FF0000"/>
                </a:solidFill>
                <a:latin typeface="Berlin Sans FB Demi" panose="020E0802020502020306" pitchFamily="34" charset="0"/>
                <a:ea typeface="+mn-ea"/>
                <a:cs typeface="+mn-cs"/>
              </a:rPr>
              <a:t>() and free() function</a:t>
            </a:r>
            <a:endParaRPr lang="en-IN" sz="2800" dirty="0">
              <a:solidFill>
                <a:srgbClr val="FF0000"/>
              </a:solidFill>
              <a:latin typeface="Berlin Sans FB Demi" panose="020E0802020502020306" pitchFamily="34" charset="0"/>
              <a:ea typeface="+mn-ea"/>
              <a:cs typeface="+mn-cs"/>
            </a:endParaRPr>
          </a:p>
        </p:txBody>
      </p:sp>
      <p:sp>
        <p:nvSpPr>
          <p:cNvPr id="3" name="Content Placeholder 2"/>
          <p:cNvSpPr>
            <a:spLocks noGrp="1"/>
          </p:cNvSpPr>
          <p:nvPr>
            <p:ph idx="1"/>
          </p:nvPr>
        </p:nvSpPr>
        <p:spPr>
          <a:xfrm>
            <a:off x="457200" y="838200"/>
            <a:ext cx="8458200" cy="5715000"/>
          </a:xfrm>
        </p:spPr>
        <p:txBody>
          <a:bodyPr/>
          <a:lstStyle/>
          <a:p>
            <a:pPr marL="0" indent="0">
              <a:buFont typeface="Wingdings 2" pitchFamily="18" charset="2"/>
              <a:buNone/>
              <a:defRPr/>
            </a:pPr>
            <a:r>
              <a:rPr lang="en-US" sz="2000" dirty="0">
                <a:latin typeface="Berlin Sans FB Demi" panose="020E0802020502020306" pitchFamily="34" charset="0"/>
              </a:rPr>
              <a:t>#include&lt;stdio.h›</a:t>
            </a:r>
          </a:p>
          <a:p>
            <a:pPr marL="0" indent="0">
              <a:buFont typeface="Wingdings 2" pitchFamily="18" charset="2"/>
              <a:buNone/>
              <a:defRPr/>
            </a:pPr>
            <a:r>
              <a:rPr lang="en-US" sz="2000" dirty="0">
                <a:latin typeface="Berlin Sans FB Demi" panose="020E0802020502020306" pitchFamily="34" charset="0"/>
              </a:rPr>
              <a:t>#include&lt;conio.h› </a:t>
            </a:r>
          </a:p>
          <a:p>
            <a:pPr marL="0" indent="0">
              <a:buFont typeface="Wingdings 2" pitchFamily="18" charset="2"/>
              <a:buNone/>
              <a:defRPr/>
            </a:pPr>
            <a:r>
              <a:rPr lang="en-US" sz="2000" dirty="0">
                <a:latin typeface="Berlin Sans FB Demi" panose="020E0802020502020306" pitchFamily="34" charset="0"/>
              </a:rPr>
              <a:t>void main()</a:t>
            </a:r>
          </a:p>
          <a:p>
            <a:pPr marL="0" indent="0">
              <a:buFont typeface="Wingdings 2" pitchFamily="18" charset="2"/>
              <a:buNone/>
              <a:defRPr/>
            </a:pPr>
            <a:r>
              <a:rPr lang="en-US" sz="2000" dirty="0">
                <a:latin typeface="Berlin Sans FB Demi" panose="020E0802020502020306" pitchFamily="34" charset="0"/>
              </a:rPr>
              <a:t>{</a:t>
            </a:r>
          </a:p>
          <a:p>
            <a:pPr marL="0" indent="0">
              <a:buFont typeface="Wingdings 2" pitchFamily="18" charset="2"/>
              <a:buNone/>
              <a:defRPr/>
            </a:pPr>
            <a:r>
              <a:rPr lang="en-US" sz="2000" dirty="0">
                <a:latin typeface="Berlin Sans FB Demi" panose="020E0802020502020306" pitchFamily="34" charset="0"/>
              </a:rPr>
              <a:t>	char *s;</a:t>
            </a:r>
          </a:p>
          <a:p>
            <a:pPr marL="0" indent="0">
              <a:buFont typeface="Wingdings 2" pitchFamily="18" charset="2"/>
              <a:buNone/>
              <a:defRPr/>
            </a:pPr>
            <a:r>
              <a:rPr lang="en-US" sz="2000" dirty="0">
                <a:latin typeface="Berlin Sans FB Demi" panose="020E0802020502020306" pitchFamily="34" charset="0"/>
              </a:rPr>
              <a:t>	</a:t>
            </a:r>
            <a:r>
              <a:rPr lang="en-US" sz="2000" dirty="0" err="1">
                <a:latin typeface="Berlin Sans FB Demi" panose="020E0802020502020306" pitchFamily="34" charset="0"/>
              </a:rPr>
              <a:t>clrscr</a:t>
            </a:r>
            <a:r>
              <a:rPr lang="en-US" sz="2000" dirty="0">
                <a:latin typeface="Berlin Sans FB Demi" panose="020E0802020502020306" pitchFamily="34" charset="0"/>
              </a:rPr>
              <a:t>();</a:t>
            </a:r>
          </a:p>
          <a:p>
            <a:pPr marL="0" indent="0">
              <a:buFont typeface="Wingdings 2" pitchFamily="18" charset="2"/>
              <a:buNone/>
              <a:defRPr/>
            </a:pPr>
            <a:r>
              <a:rPr lang="en-US" sz="2000" dirty="0">
                <a:latin typeface="Berlin Sans FB Demi" panose="020E0802020502020306" pitchFamily="34" charset="0"/>
              </a:rPr>
              <a:t>	s = (char*) malloc(4); </a:t>
            </a:r>
          </a:p>
          <a:p>
            <a:pPr marL="0" indent="0">
              <a:buFont typeface="Wingdings 2" pitchFamily="18" charset="2"/>
              <a:buNone/>
              <a:defRPr/>
            </a:pPr>
            <a:r>
              <a:rPr lang="en-US" sz="2000" dirty="0">
                <a:latin typeface="Berlin Sans FB Demi" panose="020E0802020502020306" pitchFamily="34" charset="0"/>
              </a:rPr>
              <a:t>	s = </a:t>
            </a:r>
            <a:r>
              <a:rPr lang="en-US" sz="2000" dirty="0" smtClean="0">
                <a:latin typeface="Berlin Sans FB Demi" panose="020E0802020502020306" pitchFamily="34" charset="0"/>
              </a:rPr>
              <a:t>“ATME“;</a:t>
            </a:r>
            <a:endParaRPr lang="en-US" sz="2000" dirty="0">
              <a:latin typeface="Berlin Sans FB Demi" panose="020E0802020502020306" pitchFamily="34" charset="0"/>
            </a:endParaRPr>
          </a:p>
          <a:p>
            <a:pPr marL="0" indent="0">
              <a:buFont typeface="Wingdings 2" pitchFamily="18" charset="2"/>
              <a:buNone/>
              <a:defRPr/>
            </a:pPr>
            <a:r>
              <a:rPr lang="en-US" sz="2000" dirty="0">
                <a:latin typeface="Berlin Sans FB Demi" panose="020E0802020502020306" pitchFamily="34" charset="0"/>
              </a:rPr>
              <a:t>	</a:t>
            </a:r>
            <a:r>
              <a:rPr lang="en-US" sz="2000" dirty="0" err="1">
                <a:latin typeface="Berlin Sans FB Demi" panose="020E0802020502020306" pitchFamily="34" charset="0"/>
              </a:rPr>
              <a:t>printf</a:t>
            </a:r>
            <a:r>
              <a:rPr lang="en-US" sz="2000" dirty="0">
                <a:latin typeface="Berlin Sans FB Demi" panose="020E0802020502020306" pitchFamily="34" charset="0"/>
              </a:rPr>
              <a:t> (“Before </a:t>
            </a:r>
            <a:r>
              <a:rPr lang="en-US" sz="2000" dirty="0" err="1">
                <a:latin typeface="Berlin Sans FB Demi" panose="020E0802020502020306" pitchFamily="34" charset="0"/>
              </a:rPr>
              <a:t>realloc</a:t>
            </a:r>
            <a:r>
              <a:rPr lang="en-US" sz="2000" dirty="0">
                <a:latin typeface="Berlin Sans FB Demi" panose="020E0802020502020306" pitchFamily="34" charset="0"/>
              </a:rPr>
              <a:t>() s = %s \n“, s);</a:t>
            </a:r>
          </a:p>
          <a:p>
            <a:pPr marL="0" indent="0">
              <a:buFont typeface="Wingdings 2" pitchFamily="18" charset="2"/>
              <a:buNone/>
              <a:defRPr/>
            </a:pPr>
            <a:r>
              <a:rPr lang="en-US" sz="2000" dirty="0">
                <a:latin typeface="Berlin Sans FB Demi" panose="020E0802020502020306" pitchFamily="34" charset="0"/>
              </a:rPr>
              <a:t>	s = (char*) </a:t>
            </a:r>
            <a:r>
              <a:rPr lang="en-US" sz="2000" dirty="0" err="1">
                <a:latin typeface="Berlin Sans FB Demi" panose="020E0802020502020306" pitchFamily="34" charset="0"/>
              </a:rPr>
              <a:t>realloc</a:t>
            </a:r>
            <a:r>
              <a:rPr lang="en-US" sz="2000" dirty="0">
                <a:latin typeface="Berlin Sans FB Demi" panose="020E0802020502020306" pitchFamily="34" charset="0"/>
              </a:rPr>
              <a:t>(s, 8);</a:t>
            </a:r>
          </a:p>
          <a:p>
            <a:pPr marL="0" indent="0">
              <a:buFont typeface="Wingdings 2" pitchFamily="18" charset="2"/>
              <a:buNone/>
              <a:defRPr/>
            </a:pPr>
            <a:r>
              <a:rPr lang="en-US" sz="2000" dirty="0">
                <a:latin typeface="Berlin Sans FB Demi" panose="020E0802020502020306" pitchFamily="34" charset="0"/>
              </a:rPr>
              <a:t>	s = </a:t>
            </a:r>
            <a:r>
              <a:rPr lang="en-US" sz="2000" dirty="0" smtClean="0">
                <a:latin typeface="Berlin Sans FB Demi" panose="020E0802020502020306" pitchFamily="34" charset="0"/>
              </a:rPr>
              <a:t>“ATME_MCA“;</a:t>
            </a:r>
            <a:endParaRPr lang="en-US" sz="2000" dirty="0">
              <a:latin typeface="Berlin Sans FB Demi" panose="020E0802020502020306" pitchFamily="34" charset="0"/>
            </a:endParaRPr>
          </a:p>
          <a:p>
            <a:pPr marL="0" indent="0">
              <a:buFont typeface="Wingdings 2" pitchFamily="18" charset="2"/>
              <a:buNone/>
              <a:defRPr/>
            </a:pPr>
            <a:r>
              <a:rPr lang="en-US" sz="2000" dirty="0">
                <a:latin typeface="Berlin Sans FB Demi" panose="020E0802020502020306" pitchFamily="34" charset="0"/>
              </a:rPr>
              <a:t>	</a:t>
            </a:r>
            <a:r>
              <a:rPr lang="en-US" sz="2000" dirty="0" err="1">
                <a:latin typeface="Berlin Sans FB Demi" panose="020E0802020502020306" pitchFamily="34" charset="0"/>
              </a:rPr>
              <a:t>printf</a:t>
            </a:r>
            <a:r>
              <a:rPr lang="en-US" sz="2000" dirty="0">
                <a:latin typeface="Berlin Sans FB Demi" panose="020E0802020502020306" pitchFamily="34" charset="0"/>
              </a:rPr>
              <a:t>(“\</a:t>
            </a:r>
            <a:r>
              <a:rPr lang="en-US" sz="2000" dirty="0" err="1">
                <a:latin typeface="Berlin Sans FB Demi" panose="020E0802020502020306" pitchFamily="34" charset="0"/>
              </a:rPr>
              <a:t>nAfter</a:t>
            </a:r>
            <a:r>
              <a:rPr lang="en-US" sz="2000" dirty="0">
                <a:latin typeface="Berlin Sans FB Demi" panose="020E0802020502020306" pitchFamily="34" charset="0"/>
              </a:rPr>
              <a:t> </a:t>
            </a:r>
            <a:r>
              <a:rPr lang="en-US" sz="2000" dirty="0" err="1">
                <a:latin typeface="Berlin Sans FB Demi" panose="020E0802020502020306" pitchFamily="34" charset="0"/>
              </a:rPr>
              <a:t>realloc</a:t>
            </a:r>
            <a:r>
              <a:rPr lang="en-US" sz="2000" dirty="0">
                <a:latin typeface="Berlin Sans FB Demi" panose="020E0802020502020306" pitchFamily="34" charset="0"/>
              </a:rPr>
              <a:t>() s = %s \n“, s);</a:t>
            </a:r>
          </a:p>
          <a:p>
            <a:pPr marL="0" indent="0">
              <a:buFont typeface="Wingdings 2" pitchFamily="18" charset="2"/>
              <a:buNone/>
              <a:defRPr/>
            </a:pPr>
            <a:r>
              <a:rPr lang="en-US" sz="2000" dirty="0">
                <a:latin typeface="Berlin Sans FB Demi" panose="020E0802020502020306" pitchFamily="34" charset="0"/>
              </a:rPr>
              <a:t>	free(s);</a:t>
            </a:r>
          </a:p>
          <a:p>
            <a:pPr marL="0" indent="0">
              <a:buFont typeface="Wingdings 2" pitchFamily="18" charset="2"/>
              <a:buNone/>
              <a:defRPr/>
            </a:pPr>
            <a:r>
              <a:rPr lang="en-US" sz="2000" dirty="0">
                <a:latin typeface="Berlin Sans FB Demi" panose="020E0802020502020306" pitchFamily="34" charset="0"/>
              </a:rPr>
              <a:t>	</a:t>
            </a:r>
            <a:r>
              <a:rPr lang="en-US" sz="2000" dirty="0" err="1">
                <a:latin typeface="Berlin Sans FB Demi" panose="020E0802020502020306" pitchFamily="34" charset="0"/>
              </a:rPr>
              <a:t>getch</a:t>
            </a:r>
            <a:r>
              <a:rPr lang="en-US" sz="2000" dirty="0">
                <a:latin typeface="Berlin Sans FB Demi" panose="020E0802020502020306" pitchFamily="34" charset="0"/>
              </a:rPr>
              <a:t>( ) ;</a:t>
            </a:r>
          </a:p>
          <a:p>
            <a:pPr marL="0" indent="0">
              <a:buFont typeface="Wingdings 2" pitchFamily="18" charset="2"/>
              <a:buNone/>
              <a:defRPr/>
            </a:pPr>
            <a:r>
              <a:rPr lang="en-US" sz="2000" dirty="0">
                <a:latin typeface="Berlin Sans FB Demi" panose="020E0802020502020306" pitchFamily="34" charset="0"/>
              </a:rPr>
              <a:t>}</a:t>
            </a:r>
          </a:p>
          <a:p>
            <a:pPr>
              <a:defRPr/>
            </a:pPr>
            <a:endParaRPr lang="en-IN"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33400" y="228600"/>
            <a:ext cx="7851648" cy="1524000"/>
          </a:xfrm>
        </p:spPr>
        <p:txBody>
          <a:bodyPr>
            <a:normAutofit fontScale="90000"/>
          </a:bodyPr>
          <a:lstStyle/>
          <a:p>
            <a:pPr eaLnBrk="1" fontAlgn="auto" hangingPunct="1">
              <a:spcAft>
                <a:spcPts val="0"/>
              </a:spcAft>
              <a:defRPr/>
            </a:pPr>
            <a:r>
              <a:rPr lang="en-US" dirty="0"/>
              <a:t/>
            </a:r>
            <a:br>
              <a:rPr lang="en-US" dirty="0"/>
            </a:br>
            <a:r>
              <a:rPr lang="en-US" dirty="0"/>
              <a:t/>
            </a:r>
            <a:br>
              <a:rPr lang="en-US" dirty="0"/>
            </a:br>
            <a:endParaRPr lang="en-US" dirty="0"/>
          </a:p>
        </p:txBody>
      </p:sp>
      <p:sp>
        <p:nvSpPr>
          <p:cNvPr id="23555" name="Subtitle 2"/>
          <p:cNvSpPr>
            <a:spLocks noGrp="1"/>
          </p:cNvSpPr>
          <p:nvPr>
            <p:ph type="subTitle" idx="1"/>
          </p:nvPr>
        </p:nvSpPr>
        <p:spPr>
          <a:xfrm>
            <a:off x="228600" y="523875"/>
            <a:ext cx="8686800" cy="6324600"/>
          </a:xfrm>
        </p:spPr>
        <p:txBody>
          <a:bodyPr/>
          <a:lstStyle/>
          <a:p>
            <a:pPr marR="0" algn="l" eaLnBrk="1" hangingPunct="1"/>
            <a:r>
              <a:rPr lang="en-US" altLang="en-US" sz="2800" smtClean="0">
                <a:latin typeface="Berlin Sans FB Demi" pitchFamily="34" charset="0"/>
              </a:rPr>
              <a:t> </a:t>
            </a:r>
            <a:r>
              <a:rPr lang="en-US" altLang="en-US" sz="2800" smtClean="0">
                <a:solidFill>
                  <a:srgbClr val="FF0000"/>
                </a:solidFill>
                <a:latin typeface="Berlin Sans FB Demi" pitchFamily="34" charset="0"/>
              </a:rPr>
              <a:t>Linked Lists : </a:t>
            </a:r>
          </a:p>
          <a:p>
            <a:pPr marR="0" algn="l" eaLnBrk="1" hangingPunct="1"/>
            <a:r>
              <a:rPr lang="en-US" altLang="en-US" sz="2400" smtClean="0">
                <a:solidFill>
                  <a:srgbClr val="FF0000"/>
                </a:solidFill>
                <a:latin typeface="Berlin Sans FB Demi" pitchFamily="34" charset="0"/>
              </a:rPr>
              <a:t>Definition :</a:t>
            </a:r>
          </a:p>
          <a:p>
            <a:pPr marR="0" algn="l" eaLnBrk="1" hangingPunct="1"/>
            <a:r>
              <a:rPr lang="en-US" altLang="en-US" sz="2400" smtClean="0">
                <a:latin typeface="Berlin Sans FB Demi" pitchFamily="34" charset="0"/>
              </a:rPr>
              <a:t>		A linked list is a data structure which is collection of zero or more nodes, where each node has some information. </a:t>
            </a:r>
          </a:p>
          <a:p>
            <a:pPr marR="0" algn="l" eaLnBrk="1" hangingPunct="1"/>
            <a:r>
              <a:rPr lang="en-US" altLang="en-US" sz="2400" smtClean="0">
                <a:latin typeface="Berlin Sans FB Demi" pitchFamily="34" charset="0"/>
              </a:rPr>
              <a:t>		Each node is divided into two parts, the first part contains the information of the element and the second part, called the link.</a:t>
            </a:r>
          </a:p>
          <a:p>
            <a:pPr marR="0" algn="l" eaLnBrk="1" hangingPunct="1"/>
            <a:r>
              <a:rPr lang="en-US" altLang="en-US" sz="2400" smtClean="0">
                <a:latin typeface="Berlin Sans FB Demi" pitchFamily="34" charset="0"/>
              </a:rPr>
              <a:t>                                      Node</a:t>
            </a:r>
          </a:p>
          <a:p>
            <a:pPr marR="0" algn="l" eaLnBrk="1" hangingPunct="1"/>
            <a:endParaRPr lang="en-US" altLang="en-US" sz="2400" smtClean="0">
              <a:latin typeface="Berlin Sans FB Demi" pitchFamily="34" charset="0"/>
            </a:endParaRPr>
          </a:p>
          <a:p>
            <a:pPr marR="0" algn="l" eaLnBrk="1" hangingPunct="1"/>
            <a:r>
              <a:rPr lang="en-US" altLang="en-US" sz="2400" smtClean="0">
                <a:latin typeface="Berlin Sans FB Demi" pitchFamily="34" charset="0"/>
              </a:rPr>
              <a:t>                                                                    Address of next node</a:t>
            </a:r>
          </a:p>
          <a:p>
            <a:pPr marR="0" algn="l" eaLnBrk="1" hangingPunct="1"/>
            <a:endParaRPr lang="en-US" altLang="en-US" sz="2400" smtClean="0">
              <a:latin typeface="Berlin Sans FB Demi" pitchFamily="34" charset="0"/>
            </a:endParaRPr>
          </a:p>
          <a:p>
            <a:pPr marR="0" algn="l" eaLnBrk="1" hangingPunct="1"/>
            <a:r>
              <a:rPr lang="en-US" altLang="en-US" sz="2400" smtClean="0">
                <a:latin typeface="Berlin Sans FB Demi" pitchFamily="34" charset="0"/>
              </a:rPr>
              <a:t>                                info        link</a:t>
            </a:r>
          </a:p>
          <a:p>
            <a:pPr marR="0" algn="l" eaLnBrk="1" hangingPunct="1"/>
            <a:endParaRPr lang="en-US" altLang="en-US" sz="2400" smtClean="0">
              <a:latin typeface="Berlin Sans FB Demi" pitchFamily="34" charset="0"/>
            </a:endParaRPr>
          </a:p>
          <a:p>
            <a:pPr marR="0" algn="l" eaLnBrk="1" hangingPunct="1"/>
            <a:endParaRPr lang="en-US" altLang="en-US" sz="2400" smtClean="0">
              <a:latin typeface="Berlin Sans FB Demi" pitchFamily="34" charset="0"/>
            </a:endParaRPr>
          </a:p>
          <a:p>
            <a:pPr marR="0" algn="l" eaLnBrk="1" hangingPunct="1"/>
            <a:endParaRPr lang="en-US" altLang="en-US" sz="2400" smtClean="0">
              <a:latin typeface="Berlin Sans FB Demi" pitchFamily="34" charset="0"/>
            </a:endParaRPr>
          </a:p>
          <a:p>
            <a:pPr marR="0" algn="l" eaLnBrk="1" hangingPunct="1"/>
            <a:endParaRPr lang="en-US" altLang="en-US" sz="2400" smtClean="0">
              <a:latin typeface="Berlin Sans FB Demi" pitchFamily="34" charset="0"/>
            </a:endParaRPr>
          </a:p>
        </p:txBody>
      </p:sp>
      <p:sp>
        <p:nvSpPr>
          <p:cNvPr id="4" name="Rectangle 3"/>
          <p:cNvSpPr/>
          <p:nvPr/>
        </p:nvSpPr>
        <p:spPr>
          <a:xfrm>
            <a:off x="2381250" y="4038600"/>
            <a:ext cx="2286000" cy="1143000"/>
          </a:xfrm>
          <a:prstGeom prst="rect">
            <a:avLst/>
          </a:prstGeom>
          <a:solidFill>
            <a:schemeClr val="bg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solidFill>
                <a:schemeClr val="bg1"/>
              </a:solidFill>
            </a:endParaRPr>
          </a:p>
        </p:txBody>
      </p:sp>
      <p:cxnSp>
        <p:nvCxnSpPr>
          <p:cNvPr id="6" name="Straight Connector 5"/>
          <p:cNvCxnSpPr>
            <a:cxnSpLocks/>
          </p:cNvCxnSpPr>
          <p:nvPr/>
        </p:nvCxnSpPr>
        <p:spPr>
          <a:xfrm rot="16200000" flipH="1">
            <a:off x="2933701" y="4608512"/>
            <a:ext cx="1143000" cy="3175"/>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Straight Arrow Connector 8"/>
          <p:cNvCxnSpPr/>
          <p:nvPr/>
        </p:nvCxnSpPr>
        <p:spPr>
          <a:xfrm>
            <a:off x="4648200" y="4800600"/>
            <a:ext cx="609600" cy="1588"/>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33400" y="228600"/>
            <a:ext cx="7851648" cy="1524000"/>
          </a:xfrm>
        </p:spPr>
        <p:txBody>
          <a:bodyPr>
            <a:normAutofit fontScale="90000"/>
          </a:bodyPr>
          <a:lstStyle/>
          <a:p>
            <a:pPr eaLnBrk="1" fontAlgn="auto" hangingPunct="1">
              <a:spcAft>
                <a:spcPts val="0"/>
              </a:spcAft>
              <a:defRPr/>
            </a:pPr>
            <a:r>
              <a:rPr lang="en-US" dirty="0"/>
              <a:t/>
            </a:r>
            <a:br>
              <a:rPr lang="en-US" dirty="0"/>
            </a:br>
            <a:r>
              <a:rPr lang="en-US" dirty="0"/>
              <a:t/>
            </a:r>
            <a:br>
              <a:rPr lang="en-US" dirty="0"/>
            </a:br>
            <a:endParaRPr lang="en-US" dirty="0"/>
          </a:p>
        </p:txBody>
      </p:sp>
      <p:sp>
        <p:nvSpPr>
          <p:cNvPr id="7171" name="Subtitle 2"/>
          <p:cNvSpPr>
            <a:spLocks noGrp="1"/>
          </p:cNvSpPr>
          <p:nvPr>
            <p:ph type="subTitle" idx="1"/>
          </p:nvPr>
        </p:nvSpPr>
        <p:spPr>
          <a:xfrm>
            <a:off x="228600" y="533400"/>
            <a:ext cx="8686800" cy="6019800"/>
          </a:xfrm>
        </p:spPr>
        <p:txBody>
          <a:bodyPr/>
          <a:lstStyle/>
          <a:p>
            <a:pPr marR="0" algn="l" eaLnBrk="1" hangingPunct="1"/>
            <a:endParaRPr lang="en-US" altLang="en-US" sz="2400" smtClean="0">
              <a:latin typeface="Berlin Sans FB Demi" pitchFamily="34" charset="0"/>
            </a:endParaRPr>
          </a:p>
          <a:p>
            <a:pPr marR="0" algn="l" eaLnBrk="1" hangingPunct="1"/>
            <a:r>
              <a:rPr lang="en-US" altLang="en-US" sz="2400" smtClean="0">
                <a:latin typeface="Berlin Sans FB Demi" pitchFamily="34" charset="0"/>
              </a:rPr>
              <a:t>	</a:t>
            </a:r>
          </a:p>
        </p:txBody>
      </p:sp>
      <p:sp>
        <p:nvSpPr>
          <p:cNvPr id="7172" name="Rectangle 4"/>
          <p:cNvSpPr>
            <a:spLocks noChangeArrowheads="1"/>
          </p:cNvSpPr>
          <p:nvPr/>
        </p:nvSpPr>
        <p:spPr bwMode="auto">
          <a:xfrm>
            <a:off x="457200" y="838200"/>
            <a:ext cx="8229600" cy="5262563"/>
          </a:xfrm>
          <a:prstGeom prst="rect">
            <a:avLst/>
          </a:prstGeom>
          <a:noFill/>
          <a:ln w="9525">
            <a:noFill/>
            <a:miter lim="800000"/>
            <a:headEnd/>
            <a:tailEnd/>
          </a:ln>
        </p:spPr>
        <p:txBody>
          <a:bodyPr>
            <a:spAutoFit/>
          </a:bodyPr>
          <a:lstStyle/>
          <a:p>
            <a:pPr eaLnBrk="1" hangingPunct="1"/>
            <a:r>
              <a:rPr lang="en-US" altLang="en-US" sz="2400">
                <a:solidFill>
                  <a:srgbClr val="FF0000"/>
                </a:solidFill>
                <a:latin typeface="Berlin Sans FB Demi" pitchFamily="34" charset="0"/>
              </a:rPr>
              <a:t>In this session, you will learn to:</a:t>
            </a:r>
          </a:p>
          <a:p>
            <a:pPr eaLnBrk="1" hangingPunct="1"/>
            <a:endParaRPr lang="en-US" altLang="en-US" sz="2400">
              <a:latin typeface="Berlin Sans FB Demi" pitchFamily="34" charset="0"/>
            </a:endParaRPr>
          </a:p>
          <a:p>
            <a:pPr eaLnBrk="1" hangingPunct="1"/>
            <a:r>
              <a:rPr lang="en-US" altLang="en-US" sz="2400">
                <a:latin typeface="Berlin Sans FB Demi" pitchFamily="34" charset="0"/>
              </a:rPr>
              <a:t>	Describe the limitations of using a data structure 	such as an array</a:t>
            </a:r>
          </a:p>
          <a:p>
            <a:pPr eaLnBrk="1" hangingPunct="1"/>
            <a:endParaRPr lang="en-US" altLang="en-US" sz="2400">
              <a:latin typeface="Berlin Sans FB Demi" pitchFamily="34" charset="0"/>
            </a:endParaRPr>
          </a:p>
          <a:p>
            <a:pPr eaLnBrk="1" hangingPunct="1"/>
            <a:r>
              <a:rPr lang="en-US" altLang="en-US" sz="2400">
                <a:latin typeface="Berlin Sans FB Demi" pitchFamily="34" charset="0"/>
              </a:rPr>
              <a:t>	Define stack and heap variables</a:t>
            </a:r>
          </a:p>
          <a:p>
            <a:pPr eaLnBrk="1" hangingPunct="1"/>
            <a:r>
              <a:rPr lang="en-US" altLang="en-US" sz="2400">
                <a:latin typeface="Berlin Sans FB Demi" pitchFamily="34" charset="0"/>
              </a:rPr>
              <a:t>	Describe the characteristics of stack and heap 	variables</a:t>
            </a:r>
          </a:p>
          <a:p>
            <a:pPr eaLnBrk="1" hangingPunct="1"/>
            <a:endParaRPr lang="en-US" altLang="en-US" sz="2400">
              <a:latin typeface="Berlin Sans FB Demi" pitchFamily="34" charset="0"/>
            </a:endParaRPr>
          </a:p>
          <a:p>
            <a:pPr eaLnBrk="1" hangingPunct="1"/>
            <a:r>
              <a:rPr lang="en-US" altLang="en-US" sz="2400">
                <a:latin typeface="Berlin Sans FB Demi" pitchFamily="34" charset="0"/>
              </a:rPr>
              <a:t>	State the need for dynamic memory allocation</a:t>
            </a:r>
          </a:p>
          <a:p>
            <a:pPr eaLnBrk="1" hangingPunct="1"/>
            <a:r>
              <a:rPr lang="en-US" altLang="en-US" sz="2400">
                <a:latin typeface="Berlin Sans FB Demi" pitchFamily="34" charset="0"/>
              </a:rPr>
              <a:t>	Use the </a:t>
            </a:r>
            <a:r>
              <a:rPr lang="en-US" altLang="en-US" sz="2400" i="1">
                <a:latin typeface="Berlin Sans FB Demi" pitchFamily="34" charset="0"/>
              </a:rPr>
              <a:t>malloc() </a:t>
            </a:r>
            <a:r>
              <a:rPr lang="en-US" altLang="en-US" sz="2400">
                <a:latin typeface="Berlin Sans FB Demi" pitchFamily="34" charset="0"/>
              </a:rPr>
              <a:t>function to allocate memory </a:t>
            </a:r>
          </a:p>
          <a:p>
            <a:pPr eaLnBrk="1" hangingPunct="1"/>
            <a:endParaRPr lang="en-US" altLang="en-US" sz="2400">
              <a:latin typeface="Berlin Sans FB Demi" pitchFamily="34" charset="0"/>
            </a:endParaRPr>
          </a:p>
          <a:p>
            <a:pPr eaLnBrk="1" hangingPunct="1"/>
            <a:r>
              <a:rPr lang="en-US" altLang="en-US" sz="2400">
                <a:latin typeface="Berlin Sans FB Demi" pitchFamily="34" charset="0"/>
              </a:rPr>
              <a:t>	Define self-referential structures and their 	advantages</a:t>
            </a: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33400" y="228600"/>
            <a:ext cx="7851648" cy="1524000"/>
          </a:xfrm>
        </p:spPr>
        <p:txBody>
          <a:bodyPr>
            <a:normAutofit fontScale="90000"/>
          </a:bodyPr>
          <a:lstStyle/>
          <a:p>
            <a:pPr eaLnBrk="1" fontAlgn="auto" hangingPunct="1">
              <a:spcAft>
                <a:spcPts val="0"/>
              </a:spcAft>
              <a:defRPr/>
            </a:pPr>
            <a:r>
              <a:rPr lang="en-US" dirty="0"/>
              <a:t/>
            </a:r>
            <a:br>
              <a:rPr lang="en-US" dirty="0"/>
            </a:br>
            <a:r>
              <a:rPr lang="en-US" dirty="0"/>
              <a:t/>
            </a:r>
            <a:br>
              <a:rPr lang="en-US" dirty="0"/>
            </a:br>
            <a:endParaRPr lang="en-US" dirty="0"/>
          </a:p>
        </p:txBody>
      </p:sp>
      <p:sp>
        <p:nvSpPr>
          <p:cNvPr id="24579" name="Subtitle 2"/>
          <p:cNvSpPr>
            <a:spLocks noGrp="1"/>
          </p:cNvSpPr>
          <p:nvPr>
            <p:ph type="subTitle" idx="1"/>
          </p:nvPr>
        </p:nvSpPr>
        <p:spPr>
          <a:xfrm>
            <a:off x="228600" y="381000"/>
            <a:ext cx="8686800" cy="6248400"/>
          </a:xfrm>
        </p:spPr>
        <p:txBody>
          <a:bodyPr/>
          <a:lstStyle/>
          <a:p>
            <a:pPr marR="0" algn="l" eaLnBrk="1" hangingPunct="1"/>
            <a:r>
              <a:rPr lang="en-US" altLang="en-US" sz="2800" smtClean="0">
                <a:latin typeface="Berlin Sans FB Demi" pitchFamily="34" charset="0"/>
              </a:rPr>
              <a:t> </a:t>
            </a:r>
            <a:r>
              <a:rPr lang="en-US" altLang="en-US" sz="2800" smtClean="0">
                <a:solidFill>
                  <a:srgbClr val="FF0000"/>
                </a:solidFill>
                <a:latin typeface="Berlin Sans FB Demi" pitchFamily="34" charset="0"/>
              </a:rPr>
              <a:t>Singly linked list : </a:t>
            </a:r>
          </a:p>
          <a:p>
            <a:pPr marR="0" algn="l" eaLnBrk="1" hangingPunct="1"/>
            <a:r>
              <a:rPr lang="en-US" altLang="en-US" sz="2800" smtClean="0">
                <a:latin typeface="Berlin Sans FB Demi" pitchFamily="34" charset="0"/>
              </a:rPr>
              <a:t>			</a:t>
            </a:r>
            <a:r>
              <a:rPr lang="en-US" altLang="en-US" sz="2400" smtClean="0">
                <a:latin typeface="Berlin Sans FB Demi" pitchFamily="34" charset="0"/>
              </a:rPr>
              <a:t>A singly linked list is a linked list, where each node has designated field called link field which contains the address of the next node.</a:t>
            </a:r>
          </a:p>
          <a:p>
            <a:pPr marR="0" algn="l" eaLnBrk="1" hangingPunct="1"/>
            <a:r>
              <a:rPr lang="en-US" altLang="en-US" sz="2400" smtClean="0">
                <a:latin typeface="Berlin Sans FB Demi" pitchFamily="34" charset="0"/>
              </a:rPr>
              <a:t>	The below figure shows the representation of a singly linked list consisting of the items 50,20,45,10 and 80.</a:t>
            </a:r>
          </a:p>
          <a:p>
            <a:pPr marR="0" algn="l" eaLnBrk="1" hangingPunct="1"/>
            <a:endParaRPr lang="en-US" altLang="en-US" sz="2400" smtClean="0">
              <a:latin typeface="Berlin Sans FB Demi" pitchFamily="34" charset="0"/>
            </a:endParaRPr>
          </a:p>
          <a:p>
            <a:pPr marR="0" algn="l" eaLnBrk="1" hangingPunct="1"/>
            <a:r>
              <a:rPr lang="en-US" altLang="en-US" sz="2400" smtClean="0">
                <a:latin typeface="Berlin Sans FB Demi" pitchFamily="34" charset="0"/>
              </a:rPr>
              <a:t>              1004             1020               1012                1008               1016</a:t>
            </a:r>
          </a:p>
          <a:p>
            <a:pPr marR="0" algn="l" eaLnBrk="1" hangingPunct="1"/>
            <a:endParaRPr lang="en-US" altLang="en-US" sz="2400" smtClean="0">
              <a:latin typeface="Berlin Sans FB Demi" pitchFamily="34" charset="0"/>
            </a:endParaRPr>
          </a:p>
          <a:p>
            <a:pPr marR="0" algn="l" eaLnBrk="1" hangingPunct="1"/>
            <a:endParaRPr lang="en-US" altLang="en-US" sz="2400" smtClean="0">
              <a:latin typeface="Berlin Sans FB Demi" pitchFamily="34" charset="0"/>
            </a:endParaRPr>
          </a:p>
          <a:p>
            <a:pPr marR="0" algn="l" eaLnBrk="1" hangingPunct="1"/>
            <a:endParaRPr lang="en-US" altLang="en-US" sz="2400" smtClean="0">
              <a:latin typeface="Berlin Sans FB Demi" pitchFamily="34" charset="0"/>
            </a:endParaRPr>
          </a:p>
          <a:p>
            <a:pPr marR="0" algn="l" eaLnBrk="1" hangingPunct="1"/>
            <a:r>
              <a:rPr lang="en-US" altLang="en-US" sz="2400" smtClean="0">
                <a:latin typeface="Berlin Sans FB Demi" pitchFamily="34" charset="0"/>
              </a:rPr>
              <a:t>           first                             first  An empty linked list</a:t>
            </a:r>
          </a:p>
          <a:p>
            <a:pPr marR="0" algn="l" eaLnBrk="1" hangingPunct="1"/>
            <a:r>
              <a:rPr lang="en-US" altLang="en-US" sz="2400" smtClean="0">
                <a:latin typeface="Berlin Sans FB Demi" pitchFamily="34" charset="0"/>
              </a:rPr>
              <a:t>	The pointer first contains the address of the first node of the list.</a:t>
            </a:r>
          </a:p>
        </p:txBody>
      </p:sp>
      <p:sp>
        <p:nvSpPr>
          <p:cNvPr id="4" name="Rectangle 3"/>
          <p:cNvSpPr/>
          <p:nvPr/>
        </p:nvSpPr>
        <p:spPr>
          <a:xfrm>
            <a:off x="609600" y="3810000"/>
            <a:ext cx="1295400" cy="6096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en-US" sz="2400" b="1" dirty="0">
                <a:solidFill>
                  <a:srgbClr val="FF0000"/>
                </a:solidFill>
              </a:rPr>
              <a:t>50</a:t>
            </a:r>
          </a:p>
        </p:txBody>
      </p:sp>
      <p:cxnSp>
        <p:nvCxnSpPr>
          <p:cNvPr id="6" name="Straight Connector 5"/>
          <p:cNvCxnSpPr>
            <a:stCxn id="4" idx="0"/>
            <a:endCxn id="4" idx="2"/>
          </p:cNvCxnSpPr>
          <p:nvPr/>
        </p:nvCxnSpPr>
        <p:spPr>
          <a:xfrm rot="16200000" flipH="1">
            <a:off x="952501" y="4114800"/>
            <a:ext cx="609600" cy="3175"/>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Rectangle 6"/>
          <p:cNvSpPr/>
          <p:nvPr/>
        </p:nvSpPr>
        <p:spPr>
          <a:xfrm>
            <a:off x="7620000" y="3810000"/>
            <a:ext cx="1295400" cy="6096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en-US" sz="2400" b="1" dirty="0">
                <a:solidFill>
                  <a:srgbClr val="FF0000"/>
                </a:solidFill>
              </a:rPr>
              <a:t>80     </a:t>
            </a:r>
            <a:r>
              <a:rPr lang="en-US" sz="2400" b="1" dirty="0">
                <a:solidFill>
                  <a:srgbClr val="FF0000"/>
                </a:solidFill>
                <a:latin typeface="Berlin Sans FB Demi" pitchFamily="34" charset="0"/>
              </a:rPr>
              <a:t>\0</a:t>
            </a:r>
          </a:p>
        </p:txBody>
      </p:sp>
      <p:cxnSp>
        <p:nvCxnSpPr>
          <p:cNvPr id="8" name="Straight Connector 7"/>
          <p:cNvCxnSpPr>
            <a:stCxn id="7" idx="0"/>
            <a:endCxn id="7" idx="2"/>
          </p:cNvCxnSpPr>
          <p:nvPr/>
        </p:nvCxnSpPr>
        <p:spPr>
          <a:xfrm rot="16200000" flipH="1">
            <a:off x="7962901" y="4114800"/>
            <a:ext cx="609600" cy="3175"/>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9" name="Rectangle 8"/>
          <p:cNvSpPr/>
          <p:nvPr/>
        </p:nvSpPr>
        <p:spPr>
          <a:xfrm>
            <a:off x="2362200" y="3810000"/>
            <a:ext cx="1295400" cy="6096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en-US" sz="2400" b="1" dirty="0">
                <a:solidFill>
                  <a:srgbClr val="FF0000"/>
                </a:solidFill>
              </a:rPr>
              <a:t>20</a:t>
            </a:r>
          </a:p>
        </p:txBody>
      </p:sp>
      <p:cxnSp>
        <p:nvCxnSpPr>
          <p:cNvPr id="10" name="Straight Connector 9"/>
          <p:cNvCxnSpPr>
            <a:stCxn id="9" idx="0"/>
            <a:endCxn id="9" idx="2"/>
          </p:cNvCxnSpPr>
          <p:nvPr/>
        </p:nvCxnSpPr>
        <p:spPr>
          <a:xfrm rot="16200000" flipH="1">
            <a:off x="2705101" y="4114800"/>
            <a:ext cx="609600" cy="3175"/>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Rectangle 10"/>
          <p:cNvSpPr/>
          <p:nvPr/>
        </p:nvSpPr>
        <p:spPr>
          <a:xfrm>
            <a:off x="4114800" y="3810000"/>
            <a:ext cx="1295400" cy="6096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en-US" sz="2400" b="1" dirty="0">
                <a:solidFill>
                  <a:srgbClr val="FF0000"/>
                </a:solidFill>
              </a:rPr>
              <a:t>45</a:t>
            </a:r>
          </a:p>
        </p:txBody>
      </p:sp>
      <p:cxnSp>
        <p:nvCxnSpPr>
          <p:cNvPr id="12" name="Straight Connector 11"/>
          <p:cNvCxnSpPr>
            <a:stCxn id="11" idx="0"/>
            <a:endCxn id="11" idx="2"/>
          </p:cNvCxnSpPr>
          <p:nvPr/>
        </p:nvCxnSpPr>
        <p:spPr>
          <a:xfrm rot="16200000" flipH="1">
            <a:off x="4457701" y="4114800"/>
            <a:ext cx="609600" cy="3175"/>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13" name="Rectangle 12"/>
          <p:cNvSpPr/>
          <p:nvPr/>
        </p:nvSpPr>
        <p:spPr>
          <a:xfrm>
            <a:off x="5867400" y="3810000"/>
            <a:ext cx="1295400" cy="6096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en-US" sz="2400" b="1" dirty="0">
                <a:solidFill>
                  <a:srgbClr val="FF0000"/>
                </a:solidFill>
              </a:rPr>
              <a:t>10</a:t>
            </a:r>
          </a:p>
        </p:txBody>
      </p:sp>
      <p:cxnSp>
        <p:nvCxnSpPr>
          <p:cNvPr id="14" name="Straight Connector 13"/>
          <p:cNvCxnSpPr>
            <a:stCxn id="13" idx="0"/>
            <a:endCxn id="13" idx="2"/>
          </p:cNvCxnSpPr>
          <p:nvPr/>
        </p:nvCxnSpPr>
        <p:spPr>
          <a:xfrm rot="16200000" flipH="1">
            <a:off x="6210301" y="4114800"/>
            <a:ext cx="609600" cy="3175"/>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a:stCxn id="4" idx="3"/>
          </p:cNvCxnSpPr>
          <p:nvPr/>
        </p:nvCxnSpPr>
        <p:spPr>
          <a:xfrm>
            <a:off x="1905000" y="4114800"/>
            <a:ext cx="457200" cy="1588"/>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p:nvPr/>
        </p:nvCxnSpPr>
        <p:spPr>
          <a:xfrm>
            <a:off x="3657600" y="4114800"/>
            <a:ext cx="457200" cy="1588"/>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5" name="Straight Arrow Connector 24"/>
          <p:cNvCxnSpPr/>
          <p:nvPr/>
        </p:nvCxnSpPr>
        <p:spPr>
          <a:xfrm>
            <a:off x="5410200" y="4114800"/>
            <a:ext cx="457200" cy="1588"/>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6" name="Straight Arrow Connector 25"/>
          <p:cNvCxnSpPr/>
          <p:nvPr/>
        </p:nvCxnSpPr>
        <p:spPr>
          <a:xfrm>
            <a:off x="7162800" y="4114800"/>
            <a:ext cx="457200" cy="1588"/>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30" name="Rectangle 29"/>
          <p:cNvSpPr/>
          <p:nvPr/>
        </p:nvSpPr>
        <p:spPr>
          <a:xfrm>
            <a:off x="685800" y="5029200"/>
            <a:ext cx="304800" cy="3810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cxnSp>
        <p:nvCxnSpPr>
          <p:cNvPr id="32" name="Straight Arrow Connector 31"/>
          <p:cNvCxnSpPr>
            <a:stCxn id="30" idx="0"/>
          </p:cNvCxnSpPr>
          <p:nvPr/>
        </p:nvCxnSpPr>
        <p:spPr>
          <a:xfrm rot="5400000" flipH="1" flipV="1">
            <a:off x="533401" y="4724400"/>
            <a:ext cx="609600" cy="3175"/>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33" name="Rectangle 32"/>
          <p:cNvSpPr/>
          <p:nvPr/>
        </p:nvSpPr>
        <p:spPr>
          <a:xfrm>
            <a:off x="3200400" y="5181600"/>
            <a:ext cx="533400" cy="3810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2400" b="1" dirty="0">
                <a:solidFill>
                  <a:srgbClr val="FF0000"/>
                </a:solidFill>
              </a:rPr>
              <a:t>\0</a:t>
            </a: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33400" y="228600"/>
            <a:ext cx="7851648" cy="1524000"/>
          </a:xfrm>
        </p:spPr>
        <p:txBody>
          <a:bodyPr>
            <a:normAutofit fontScale="90000"/>
          </a:bodyPr>
          <a:lstStyle/>
          <a:p>
            <a:pPr eaLnBrk="1" fontAlgn="auto" hangingPunct="1">
              <a:spcAft>
                <a:spcPts val="0"/>
              </a:spcAft>
              <a:defRPr/>
            </a:pPr>
            <a:r>
              <a:rPr lang="en-US" dirty="0"/>
              <a:t/>
            </a:r>
            <a:br>
              <a:rPr lang="en-US" dirty="0"/>
            </a:br>
            <a:r>
              <a:rPr lang="en-US" dirty="0"/>
              <a:t/>
            </a:r>
            <a:br>
              <a:rPr lang="en-US" dirty="0"/>
            </a:br>
            <a:endParaRPr lang="en-US" dirty="0"/>
          </a:p>
        </p:txBody>
      </p:sp>
      <p:sp>
        <p:nvSpPr>
          <p:cNvPr id="25603" name="Subtitle 2"/>
          <p:cNvSpPr>
            <a:spLocks noGrp="1"/>
          </p:cNvSpPr>
          <p:nvPr>
            <p:ph type="subTitle" idx="1"/>
          </p:nvPr>
        </p:nvSpPr>
        <p:spPr>
          <a:xfrm>
            <a:off x="228600" y="381000"/>
            <a:ext cx="8686800" cy="6324600"/>
          </a:xfrm>
        </p:spPr>
        <p:txBody>
          <a:bodyPr/>
          <a:lstStyle/>
          <a:p>
            <a:pPr marR="0" algn="l" eaLnBrk="1" hangingPunct="1"/>
            <a:r>
              <a:rPr lang="en-US" altLang="en-US" sz="2800" dirty="0" smtClean="0">
                <a:latin typeface="Berlin Sans FB Demi" pitchFamily="34" charset="0"/>
              </a:rPr>
              <a:t> </a:t>
            </a:r>
            <a:r>
              <a:rPr lang="en-US" altLang="en-US" sz="2800" dirty="0" smtClean="0">
                <a:solidFill>
                  <a:srgbClr val="FF0000"/>
                </a:solidFill>
                <a:latin typeface="Berlin Sans FB Demi" pitchFamily="34" charset="0"/>
              </a:rPr>
              <a:t>Defining a node :</a:t>
            </a:r>
          </a:p>
          <a:p>
            <a:pPr marR="0" algn="l" eaLnBrk="1" hangingPunct="1"/>
            <a:endParaRPr lang="en-US" altLang="en-US" sz="2400" dirty="0" smtClean="0">
              <a:latin typeface="Berlin Sans FB Demi" pitchFamily="34" charset="0"/>
            </a:endParaRPr>
          </a:p>
          <a:p>
            <a:pPr marR="0" algn="l" eaLnBrk="1" hangingPunct="1"/>
            <a:r>
              <a:rPr lang="en-US" altLang="en-US" sz="2400" dirty="0" smtClean="0">
                <a:latin typeface="Berlin Sans FB Demi" pitchFamily="34" charset="0"/>
              </a:rPr>
              <a:t>Syntax :</a:t>
            </a:r>
          </a:p>
          <a:p>
            <a:pPr marR="0" algn="l" eaLnBrk="1" hangingPunct="1"/>
            <a:r>
              <a:rPr lang="en-US" altLang="en-US" sz="2400" dirty="0" smtClean="0">
                <a:latin typeface="Berlin Sans FB Demi" pitchFamily="34" charset="0"/>
              </a:rPr>
              <a:t>		</a:t>
            </a:r>
            <a:r>
              <a:rPr lang="en-US" altLang="en-US" sz="2800" dirty="0" err="1" smtClean="0">
                <a:latin typeface="Berlin Sans FB Demi" pitchFamily="34" charset="0"/>
              </a:rPr>
              <a:t>struct</a:t>
            </a:r>
            <a:r>
              <a:rPr lang="en-US" altLang="en-US" sz="2800" dirty="0" smtClean="0">
                <a:latin typeface="Berlin Sans FB Demi" pitchFamily="34" charset="0"/>
              </a:rPr>
              <a:t> node</a:t>
            </a:r>
          </a:p>
          <a:p>
            <a:pPr marR="0" algn="l" eaLnBrk="1" hangingPunct="1"/>
            <a:r>
              <a:rPr lang="en-US" altLang="en-US" sz="2800" dirty="0" smtClean="0">
                <a:latin typeface="Berlin Sans FB Demi" pitchFamily="34" charset="0"/>
              </a:rPr>
              <a:t>		{</a:t>
            </a:r>
          </a:p>
          <a:p>
            <a:pPr marR="0" algn="l" eaLnBrk="1" hangingPunct="1"/>
            <a:r>
              <a:rPr lang="en-US" altLang="en-US" sz="2800" dirty="0" smtClean="0">
                <a:latin typeface="Berlin Sans FB Demi" pitchFamily="34" charset="0"/>
              </a:rPr>
              <a:t>		     type 1      info;</a:t>
            </a:r>
          </a:p>
          <a:p>
            <a:pPr marR="0" algn="l" eaLnBrk="1" hangingPunct="1"/>
            <a:r>
              <a:rPr lang="en-US" altLang="en-US" sz="2800" dirty="0" smtClean="0">
                <a:latin typeface="Berlin Sans FB Demi" pitchFamily="34" charset="0"/>
              </a:rPr>
              <a:t>                             type 2     *link;</a:t>
            </a:r>
          </a:p>
          <a:p>
            <a:pPr marR="0" algn="l" eaLnBrk="1" hangingPunct="1"/>
            <a:r>
              <a:rPr lang="en-US" altLang="en-US" sz="2800" dirty="0" smtClean="0">
                <a:latin typeface="Berlin Sans FB Demi" pitchFamily="34" charset="0"/>
              </a:rPr>
              <a:t>		}</a:t>
            </a:r>
          </a:p>
          <a:p>
            <a:pPr marR="0" algn="l" eaLnBrk="1" hangingPunct="1"/>
            <a:endParaRPr lang="en-US" altLang="en-US" sz="2400" dirty="0" smtClean="0">
              <a:latin typeface="Berlin Sans FB Demi" pitchFamily="34" charset="0"/>
            </a:endParaRPr>
          </a:p>
          <a:p>
            <a:pPr marR="0" algn="l" eaLnBrk="1" hangingPunct="1"/>
            <a:r>
              <a:rPr lang="en-US" altLang="en-US" sz="2400" dirty="0" smtClean="0">
                <a:latin typeface="Berlin Sans FB Demi" pitchFamily="34" charset="0"/>
              </a:rPr>
              <a:t>Note : </a:t>
            </a:r>
            <a:r>
              <a:rPr lang="en-US" altLang="en-US" sz="2400" dirty="0" smtClean="0">
                <a:latin typeface="Berlin Sans FB Demi" pitchFamily="34" charset="0"/>
              </a:rPr>
              <a:t>Here, </a:t>
            </a:r>
            <a:r>
              <a:rPr lang="en-US" altLang="en-US" sz="2400" dirty="0" err="1" smtClean="0">
                <a:latin typeface="Berlin Sans FB Demi" pitchFamily="34" charset="0"/>
              </a:rPr>
              <a:t>struct</a:t>
            </a:r>
            <a:r>
              <a:rPr lang="en-US" altLang="en-US" sz="2400" dirty="0" smtClean="0">
                <a:latin typeface="Berlin Sans FB Demi" pitchFamily="34" charset="0"/>
              </a:rPr>
              <a:t> </a:t>
            </a:r>
            <a:r>
              <a:rPr lang="en-US" altLang="en-US" sz="2400" dirty="0" smtClean="0">
                <a:latin typeface="Berlin Sans FB Demi" pitchFamily="34" charset="0"/>
              </a:rPr>
              <a:t>is a </a:t>
            </a:r>
            <a:r>
              <a:rPr lang="en-US" altLang="en-US" sz="2400" dirty="0" smtClean="0">
                <a:latin typeface="Berlin Sans FB Demi" pitchFamily="34" charset="0"/>
              </a:rPr>
              <a:t>keyword and node is </a:t>
            </a:r>
            <a:r>
              <a:rPr lang="en-US" altLang="en-US" sz="2400" dirty="0" err="1" smtClean="0">
                <a:latin typeface="Berlin Sans FB Demi" pitchFamily="34" charset="0"/>
              </a:rPr>
              <a:t>tagname</a:t>
            </a:r>
            <a:r>
              <a:rPr lang="en-US" altLang="en-US" sz="2400" dirty="0" smtClean="0">
                <a:latin typeface="Berlin Sans FB Demi" pitchFamily="34" charset="0"/>
              </a:rPr>
              <a:t>.</a:t>
            </a:r>
          </a:p>
          <a:p>
            <a:pPr marR="0" algn="l" eaLnBrk="1" hangingPunct="1"/>
            <a:endParaRPr lang="en-US" altLang="en-US" sz="2400" dirty="0" smtClean="0">
              <a:latin typeface="Berlin Sans FB Demi" pitchFamily="34" charset="0"/>
            </a:endParaRPr>
          </a:p>
          <a:p>
            <a:pPr marR="0" algn="l" eaLnBrk="1" hangingPunct="1"/>
            <a:r>
              <a:rPr lang="en-US" altLang="en-US" sz="2400" dirty="0" smtClean="0">
                <a:latin typeface="Berlin Sans FB Demi" pitchFamily="34" charset="0"/>
              </a:rPr>
              <a:t> The node consists of two fields info and link.</a:t>
            </a:r>
            <a:endParaRPr lang="en-US" altLang="en-US" sz="2800" dirty="0" smtClean="0">
              <a:latin typeface="Berlin Sans FB Demi" pitchFamily="34" charset="0"/>
            </a:endParaRP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33400" y="228600"/>
            <a:ext cx="7851648" cy="1524000"/>
          </a:xfrm>
        </p:spPr>
        <p:txBody>
          <a:bodyPr>
            <a:normAutofit fontScale="90000"/>
          </a:bodyPr>
          <a:lstStyle/>
          <a:p>
            <a:pPr eaLnBrk="1" fontAlgn="auto" hangingPunct="1">
              <a:spcAft>
                <a:spcPts val="0"/>
              </a:spcAft>
              <a:defRPr/>
            </a:pPr>
            <a:r>
              <a:rPr lang="en-US" dirty="0"/>
              <a:t/>
            </a:r>
            <a:br>
              <a:rPr lang="en-US" dirty="0"/>
            </a:br>
            <a:r>
              <a:rPr lang="en-US" dirty="0"/>
              <a:t/>
            </a:r>
            <a:br>
              <a:rPr lang="en-US" dirty="0"/>
            </a:br>
            <a:endParaRPr lang="en-US" dirty="0"/>
          </a:p>
        </p:txBody>
      </p:sp>
      <p:sp>
        <p:nvSpPr>
          <p:cNvPr id="26627" name="Subtitle 2"/>
          <p:cNvSpPr>
            <a:spLocks noGrp="1"/>
          </p:cNvSpPr>
          <p:nvPr>
            <p:ph type="subTitle" idx="1"/>
          </p:nvPr>
        </p:nvSpPr>
        <p:spPr>
          <a:xfrm>
            <a:off x="228600" y="381000"/>
            <a:ext cx="8686800" cy="6324600"/>
          </a:xfrm>
        </p:spPr>
        <p:txBody>
          <a:bodyPr/>
          <a:lstStyle/>
          <a:p>
            <a:pPr marR="0" algn="l" eaLnBrk="1" hangingPunct="1"/>
            <a:r>
              <a:rPr lang="en-US" altLang="en-US" sz="2800" smtClean="0">
                <a:latin typeface="Berlin Sans FB Demi" pitchFamily="34" charset="0"/>
              </a:rPr>
              <a:t> </a:t>
            </a:r>
          </a:p>
          <a:p>
            <a:pPr marR="0" algn="l" eaLnBrk="1" hangingPunct="1"/>
            <a:r>
              <a:rPr lang="en-US" altLang="en-US" sz="2800" smtClean="0">
                <a:latin typeface="Berlin Sans FB Demi" pitchFamily="34" charset="0"/>
              </a:rPr>
              <a:t> </a:t>
            </a:r>
            <a:r>
              <a:rPr lang="en-US" altLang="en-US" sz="2400" smtClean="0">
                <a:solidFill>
                  <a:srgbClr val="FF0000"/>
                </a:solidFill>
                <a:latin typeface="Berlin Sans FB Demi" pitchFamily="34" charset="0"/>
              </a:rPr>
              <a:t>Info : </a:t>
            </a:r>
          </a:p>
          <a:p>
            <a:pPr marR="0" algn="l" eaLnBrk="1" hangingPunct="1"/>
            <a:r>
              <a:rPr lang="en-US" altLang="en-US" sz="2400" smtClean="0">
                <a:latin typeface="Berlin Sans FB Demi" pitchFamily="34" charset="0"/>
              </a:rPr>
              <a:t>	Since it contains the information, it can be of type int, float, char, double.</a:t>
            </a:r>
          </a:p>
          <a:p>
            <a:pPr marR="0" algn="l" eaLnBrk="1" hangingPunct="1"/>
            <a:r>
              <a:rPr lang="en-US" altLang="en-US" sz="2400" smtClean="0">
                <a:latin typeface="Berlin Sans FB Demi" pitchFamily="34" charset="0"/>
              </a:rPr>
              <a:t>		eg: int info;</a:t>
            </a:r>
          </a:p>
          <a:p>
            <a:pPr marR="0" algn="l" eaLnBrk="1" hangingPunct="1"/>
            <a:r>
              <a:rPr lang="en-US" altLang="en-US" sz="2400" smtClean="0">
                <a:latin typeface="Berlin Sans FB Demi" pitchFamily="34" charset="0"/>
              </a:rPr>
              <a:t>		       char info;</a:t>
            </a:r>
          </a:p>
          <a:p>
            <a:pPr marR="0" algn="l" eaLnBrk="1" hangingPunct="1"/>
            <a:endParaRPr lang="en-US" altLang="en-US" sz="2400" smtClean="0">
              <a:latin typeface="Berlin Sans FB Demi" pitchFamily="34" charset="0"/>
            </a:endParaRPr>
          </a:p>
          <a:p>
            <a:pPr marR="0" algn="l" eaLnBrk="1" hangingPunct="1"/>
            <a:r>
              <a:rPr lang="en-US" altLang="en-US" sz="2400" smtClean="0">
                <a:latin typeface="Berlin Sans FB Demi" pitchFamily="34" charset="0"/>
              </a:rPr>
              <a:t> </a:t>
            </a:r>
            <a:r>
              <a:rPr lang="en-US" altLang="en-US" sz="2400" smtClean="0">
                <a:solidFill>
                  <a:srgbClr val="FF0000"/>
                </a:solidFill>
                <a:latin typeface="Berlin Sans FB Demi" pitchFamily="34" charset="0"/>
              </a:rPr>
              <a:t>Link : </a:t>
            </a:r>
          </a:p>
          <a:p>
            <a:pPr marR="0" algn="l" eaLnBrk="1" hangingPunct="1"/>
            <a:r>
              <a:rPr lang="en-US" altLang="en-US" sz="2400" smtClean="0">
                <a:latin typeface="Berlin Sans FB Demi" pitchFamily="34" charset="0"/>
              </a:rPr>
              <a:t>	It contains address of the next node. So, link field must be pointer to a node which can be declared as shown below,</a:t>
            </a:r>
          </a:p>
          <a:p>
            <a:pPr marR="0" algn="l" eaLnBrk="1" hangingPunct="1"/>
            <a:endParaRPr lang="en-US" altLang="en-US" sz="2400" smtClean="0">
              <a:latin typeface="Berlin Sans FB Demi" pitchFamily="34" charset="0"/>
            </a:endParaRPr>
          </a:p>
          <a:p>
            <a:pPr marR="0" algn="l" eaLnBrk="1" hangingPunct="1"/>
            <a:r>
              <a:rPr lang="en-US" altLang="en-US" sz="2400" smtClean="0">
                <a:latin typeface="Berlin Sans FB Demi" pitchFamily="34" charset="0"/>
              </a:rPr>
              <a:t>			struct node * link;</a:t>
            </a: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33400" y="228600"/>
            <a:ext cx="7851648" cy="1524000"/>
          </a:xfrm>
        </p:spPr>
        <p:txBody>
          <a:bodyPr>
            <a:normAutofit fontScale="90000"/>
          </a:bodyPr>
          <a:lstStyle/>
          <a:p>
            <a:pPr eaLnBrk="1" fontAlgn="auto" hangingPunct="1">
              <a:spcAft>
                <a:spcPts val="0"/>
              </a:spcAft>
              <a:defRPr/>
            </a:pPr>
            <a:r>
              <a:rPr lang="en-US" dirty="0"/>
              <a:t/>
            </a:r>
            <a:br>
              <a:rPr lang="en-US" dirty="0"/>
            </a:br>
            <a:r>
              <a:rPr lang="en-US" dirty="0"/>
              <a:t/>
            </a:r>
            <a:br>
              <a:rPr lang="en-US" dirty="0"/>
            </a:br>
            <a:endParaRPr lang="en-US" dirty="0"/>
          </a:p>
        </p:txBody>
      </p:sp>
      <p:sp>
        <p:nvSpPr>
          <p:cNvPr id="27651" name="Subtitle 2"/>
          <p:cNvSpPr>
            <a:spLocks noGrp="1"/>
          </p:cNvSpPr>
          <p:nvPr>
            <p:ph type="subTitle" idx="1"/>
          </p:nvPr>
        </p:nvSpPr>
        <p:spPr>
          <a:xfrm>
            <a:off x="228600" y="381000"/>
            <a:ext cx="8686800" cy="6324600"/>
          </a:xfrm>
        </p:spPr>
        <p:txBody>
          <a:bodyPr/>
          <a:lstStyle/>
          <a:p>
            <a:pPr marR="0" algn="l" eaLnBrk="1" hangingPunct="1"/>
            <a:r>
              <a:rPr lang="en-US" altLang="en-US" sz="2800" smtClean="0">
                <a:latin typeface="Berlin Sans FB Demi" pitchFamily="34" charset="0"/>
              </a:rPr>
              <a:t> </a:t>
            </a:r>
            <a:endParaRPr lang="en-US" altLang="en-US" sz="2400" smtClean="0">
              <a:latin typeface="Berlin Sans FB Demi" pitchFamily="34" charset="0"/>
            </a:endParaRPr>
          </a:p>
          <a:p>
            <a:pPr marR="0" algn="l" eaLnBrk="1" hangingPunct="1"/>
            <a:r>
              <a:rPr lang="en-US" altLang="en-US" sz="2400" smtClean="0">
                <a:latin typeface="Berlin Sans FB Demi" pitchFamily="34" charset="0"/>
              </a:rPr>
              <a:t>The structure definition of a node along with declaration can be done as follows,</a:t>
            </a:r>
          </a:p>
          <a:p>
            <a:pPr marR="0" algn="l" eaLnBrk="1" hangingPunct="1"/>
            <a:r>
              <a:rPr lang="en-US" altLang="en-US" sz="2400" smtClean="0">
                <a:latin typeface="Berlin Sans FB Demi" pitchFamily="34" charset="0"/>
              </a:rPr>
              <a:t> 	struct node</a:t>
            </a:r>
          </a:p>
          <a:p>
            <a:pPr marR="0" algn="l" eaLnBrk="1" hangingPunct="1"/>
            <a:r>
              <a:rPr lang="en-US" altLang="en-US" sz="2400" smtClean="0">
                <a:latin typeface="Berlin Sans FB Demi" pitchFamily="34" charset="0"/>
              </a:rPr>
              <a:t>	{</a:t>
            </a:r>
          </a:p>
          <a:p>
            <a:pPr marR="0" algn="l" eaLnBrk="1" hangingPunct="1"/>
            <a:r>
              <a:rPr lang="en-US" altLang="en-US" sz="2400" smtClean="0">
                <a:latin typeface="Berlin Sans FB Demi" pitchFamily="34" charset="0"/>
              </a:rPr>
              <a:t>	   int info;</a:t>
            </a:r>
          </a:p>
          <a:p>
            <a:pPr marR="0" algn="l" eaLnBrk="1" hangingPunct="1"/>
            <a:r>
              <a:rPr lang="en-US" altLang="en-US" sz="2400" smtClean="0">
                <a:latin typeface="Berlin Sans FB Demi" pitchFamily="34" charset="0"/>
              </a:rPr>
              <a:t>	   struct node * link;</a:t>
            </a:r>
          </a:p>
          <a:p>
            <a:pPr marR="0" algn="l" eaLnBrk="1" hangingPunct="1"/>
            <a:r>
              <a:rPr lang="en-US" altLang="en-US" sz="2400" smtClean="0">
                <a:latin typeface="Berlin Sans FB Demi" pitchFamily="34" charset="0"/>
              </a:rPr>
              <a:t>	};</a:t>
            </a:r>
          </a:p>
          <a:p>
            <a:pPr marR="0" algn="l" eaLnBrk="1" hangingPunct="1"/>
            <a:r>
              <a:rPr lang="en-US" altLang="en-US" sz="2400" smtClean="0">
                <a:latin typeface="Berlin Sans FB Demi" pitchFamily="34" charset="0"/>
              </a:rPr>
              <a:t>	typedef struct node * NODE;</a:t>
            </a:r>
          </a:p>
          <a:p>
            <a:pPr marR="0" algn="l" eaLnBrk="1" hangingPunct="1"/>
            <a:endParaRPr lang="en-US" altLang="en-US" sz="2400" smtClean="0">
              <a:latin typeface="Berlin Sans FB Demi" pitchFamily="34" charset="0"/>
            </a:endParaRPr>
          </a:p>
          <a:p>
            <a:pPr marR="0" algn="l" eaLnBrk="1" hangingPunct="1"/>
            <a:r>
              <a:rPr lang="en-US" altLang="en-US" sz="2400" smtClean="0">
                <a:latin typeface="Berlin Sans FB Demi" pitchFamily="34" charset="0"/>
              </a:rPr>
              <a:t>A pointer variable first can be declared as shown below,</a:t>
            </a:r>
          </a:p>
          <a:p>
            <a:pPr marR="0" algn="l" eaLnBrk="1" hangingPunct="1"/>
            <a:r>
              <a:rPr lang="en-US" altLang="en-US" sz="2400" smtClean="0">
                <a:solidFill>
                  <a:srgbClr val="FF0000"/>
                </a:solidFill>
                <a:latin typeface="Berlin Sans FB Demi" pitchFamily="34" charset="0"/>
              </a:rPr>
              <a:t>Method 1 : </a:t>
            </a:r>
            <a:r>
              <a:rPr lang="en-US" altLang="en-US" sz="2400" smtClean="0">
                <a:latin typeface="Berlin Sans FB Demi" pitchFamily="34" charset="0"/>
              </a:rPr>
              <a:t>struct node * first;</a:t>
            </a:r>
          </a:p>
          <a:p>
            <a:pPr marR="0" algn="l" eaLnBrk="1" hangingPunct="1"/>
            <a:r>
              <a:rPr lang="en-US" altLang="en-US" sz="2400" smtClean="0">
                <a:latin typeface="Berlin Sans FB Demi" pitchFamily="34" charset="0"/>
              </a:rPr>
              <a:t>		or</a:t>
            </a:r>
          </a:p>
          <a:p>
            <a:pPr marR="0" algn="l" eaLnBrk="1" hangingPunct="1"/>
            <a:r>
              <a:rPr lang="en-US" altLang="en-US" sz="2400" smtClean="0">
                <a:solidFill>
                  <a:srgbClr val="FF0000"/>
                </a:solidFill>
                <a:latin typeface="Berlin Sans FB Demi" pitchFamily="34" charset="0"/>
              </a:rPr>
              <a:t>Method 2 : </a:t>
            </a:r>
            <a:r>
              <a:rPr lang="en-US" altLang="en-US" sz="2400" smtClean="0">
                <a:latin typeface="Berlin Sans FB Demi" pitchFamily="34" charset="0"/>
              </a:rPr>
              <a:t>NODE first;</a:t>
            </a: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33400" y="228600"/>
            <a:ext cx="7851648" cy="1524000"/>
          </a:xfrm>
        </p:spPr>
        <p:txBody>
          <a:bodyPr>
            <a:normAutofit fontScale="90000"/>
          </a:bodyPr>
          <a:lstStyle/>
          <a:p>
            <a:pPr eaLnBrk="1" fontAlgn="auto" hangingPunct="1">
              <a:spcAft>
                <a:spcPts val="0"/>
              </a:spcAft>
              <a:defRPr/>
            </a:pPr>
            <a:r>
              <a:rPr lang="en-US" dirty="0"/>
              <a:t/>
            </a:r>
            <a:br>
              <a:rPr lang="en-US" dirty="0"/>
            </a:br>
            <a:r>
              <a:rPr lang="en-US" dirty="0"/>
              <a:t/>
            </a:r>
            <a:br>
              <a:rPr lang="en-US" dirty="0"/>
            </a:br>
            <a:endParaRPr lang="en-US" dirty="0"/>
          </a:p>
        </p:txBody>
      </p:sp>
      <p:sp>
        <p:nvSpPr>
          <p:cNvPr id="28675" name="Subtitle 2"/>
          <p:cNvSpPr>
            <a:spLocks noGrp="1"/>
          </p:cNvSpPr>
          <p:nvPr>
            <p:ph type="subTitle" idx="1"/>
          </p:nvPr>
        </p:nvSpPr>
        <p:spPr>
          <a:xfrm>
            <a:off x="228600" y="381000"/>
            <a:ext cx="8686800" cy="6324600"/>
          </a:xfrm>
        </p:spPr>
        <p:txBody>
          <a:bodyPr/>
          <a:lstStyle/>
          <a:p>
            <a:pPr marR="0" algn="l" eaLnBrk="1" hangingPunct="1"/>
            <a:r>
              <a:rPr lang="en-US" altLang="en-US" sz="2800" smtClean="0">
                <a:latin typeface="Berlin Sans FB Demi" pitchFamily="34" charset="0"/>
              </a:rPr>
              <a:t> </a:t>
            </a:r>
            <a:endParaRPr lang="en-US" altLang="en-US" sz="2400" smtClean="0">
              <a:latin typeface="Berlin Sans FB Demi" pitchFamily="34" charset="0"/>
            </a:endParaRPr>
          </a:p>
          <a:p>
            <a:pPr marR="0" algn="l" eaLnBrk="1" hangingPunct="1"/>
            <a:r>
              <a:rPr lang="en-US" altLang="en-US" sz="2400" smtClean="0">
                <a:latin typeface="Berlin Sans FB Demi" pitchFamily="34" charset="0"/>
              </a:rPr>
              <a:t>	The info and link field can be accessed using the following notations,</a:t>
            </a:r>
          </a:p>
          <a:p>
            <a:pPr marR="0" algn="l" eaLnBrk="1" hangingPunct="1"/>
            <a:endParaRPr lang="en-US" altLang="en-US" sz="2400" smtClean="0">
              <a:latin typeface="Berlin Sans FB Demi" pitchFamily="34" charset="0"/>
            </a:endParaRPr>
          </a:p>
          <a:p>
            <a:pPr marR="0" algn="l" eaLnBrk="1" hangingPunct="1"/>
            <a:r>
              <a:rPr lang="en-US" altLang="en-US" sz="2400" smtClean="0">
                <a:solidFill>
                  <a:srgbClr val="FF0000"/>
                </a:solidFill>
                <a:latin typeface="Berlin Sans FB Demi" pitchFamily="34" charset="0"/>
              </a:rPr>
              <a:t>Method 1</a:t>
            </a:r>
            <a:r>
              <a:rPr lang="en-US" altLang="en-US" sz="2400" smtClean="0">
                <a:latin typeface="Berlin Sans FB Demi" pitchFamily="34" charset="0"/>
              </a:rPr>
              <a:t> : using    </a:t>
            </a:r>
            <a:r>
              <a:rPr lang="en-US" altLang="en-US" sz="3200" b="1" smtClean="0">
                <a:latin typeface="Berlin Sans FB Demi" pitchFamily="34" charset="0"/>
              </a:rPr>
              <a:t>*   </a:t>
            </a:r>
            <a:r>
              <a:rPr lang="en-US" altLang="en-US" sz="2400" b="1" smtClean="0">
                <a:latin typeface="Berlin Sans FB Demi" pitchFamily="34" charset="0"/>
              </a:rPr>
              <a:t>operator                   </a:t>
            </a:r>
          </a:p>
          <a:p>
            <a:pPr marR="0" algn="l" eaLnBrk="1" hangingPunct="1"/>
            <a:r>
              <a:rPr lang="en-US" altLang="en-US" sz="2400" b="1" smtClean="0">
                <a:latin typeface="Berlin Sans FB Demi" pitchFamily="34" charset="0"/>
              </a:rPr>
              <a:t>		(* first).info</a:t>
            </a:r>
          </a:p>
          <a:p>
            <a:pPr marR="0" algn="l" eaLnBrk="1" hangingPunct="1"/>
            <a:r>
              <a:rPr lang="en-US" altLang="en-US" sz="2400" b="1" smtClean="0">
                <a:latin typeface="Berlin Sans FB Demi" pitchFamily="34" charset="0"/>
              </a:rPr>
              <a:t>		(* first).link</a:t>
            </a:r>
          </a:p>
          <a:p>
            <a:pPr marR="0" algn="l" eaLnBrk="1" hangingPunct="1"/>
            <a:endParaRPr lang="en-US" altLang="en-US" sz="2400" b="1" smtClean="0">
              <a:latin typeface="Berlin Sans FB Demi" pitchFamily="34" charset="0"/>
            </a:endParaRPr>
          </a:p>
          <a:p>
            <a:pPr marR="0" algn="l" eaLnBrk="1" hangingPunct="1"/>
            <a:r>
              <a:rPr lang="en-US" altLang="en-US" sz="2400" smtClean="0">
                <a:solidFill>
                  <a:srgbClr val="FF0000"/>
                </a:solidFill>
                <a:latin typeface="Berlin Sans FB Demi" pitchFamily="34" charset="0"/>
              </a:rPr>
              <a:t>Method 2</a:t>
            </a:r>
            <a:r>
              <a:rPr lang="en-US" altLang="en-US" sz="2400" smtClean="0">
                <a:latin typeface="Berlin Sans FB Demi" pitchFamily="34" charset="0"/>
              </a:rPr>
              <a:t> :  using                    operator         </a:t>
            </a:r>
          </a:p>
          <a:p>
            <a:pPr marR="0" algn="l" eaLnBrk="1" hangingPunct="1"/>
            <a:endParaRPr lang="en-US" altLang="en-US" sz="2400" smtClean="0">
              <a:latin typeface="Berlin Sans FB Demi" pitchFamily="34" charset="0"/>
            </a:endParaRPr>
          </a:p>
          <a:p>
            <a:pPr marR="0" algn="l" eaLnBrk="1" hangingPunct="1"/>
            <a:r>
              <a:rPr lang="en-US" altLang="en-US" sz="2400" smtClean="0">
                <a:latin typeface="Berlin Sans FB Demi" pitchFamily="34" charset="0"/>
              </a:rPr>
              <a:t>		first            info</a:t>
            </a:r>
          </a:p>
          <a:p>
            <a:pPr marR="0" algn="l" eaLnBrk="1" hangingPunct="1"/>
            <a:r>
              <a:rPr lang="en-US" altLang="en-US" sz="2400" smtClean="0">
                <a:latin typeface="Berlin Sans FB Demi" pitchFamily="34" charset="0"/>
              </a:rPr>
              <a:t>		first            link </a:t>
            </a:r>
          </a:p>
          <a:p>
            <a:pPr marR="0" algn="l" eaLnBrk="1" hangingPunct="1"/>
            <a:endParaRPr lang="en-US" altLang="en-US" sz="2400" smtClean="0">
              <a:latin typeface="Berlin Sans FB Demi" pitchFamily="34" charset="0"/>
            </a:endParaRPr>
          </a:p>
        </p:txBody>
      </p:sp>
      <p:cxnSp>
        <p:nvCxnSpPr>
          <p:cNvPr id="5" name="Straight Arrow Connector 4"/>
          <p:cNvCxnSpPr/>
          <p:nvPr/>
        </p:nvCxnSpPr>
        <p:spPr>
          <a:xfrm>
            <a:off x="3048000" y="4267200"/>
            <a:ext cx="838200" cy="1588"/>
          </a:xfrm>
          <a:prstGeom prst="straightConnector1">
            <a:avLst/>
          </a:prstGeom>
          <a:ln w="317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8" name="Straight Arrow Connector 7"/>
          <p:cNvCxnSpPr/>
          <p:nvPr/>
        </p:nvCxnSpPr>
        <p:spPr>
          <a:xfrm>
            <a:off x="2667000" y="5181600"/>
            <a:ext cx="838200" cy="1588"/>
          </a:xfrm>
          <a:prstGeom prst="straightConnector1">
            <a:avLst/>
          </a:prstGeom>
          <a:ln w="317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a:off x="2667000" y="5638800"/>
            <a:ext cx="838200" cy="1588"/>
          </a:xfrm>
          <a:prstGeom prst="straightConnector1">
            <a:avLst/>
          </a:prstGeom>
          <a:ln w="31750">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33400" y="228600"/>
            <a:ext cx="7851648" cy="1524000"/>
          </a:xfrm>
        </p:spPr>
        <p:txBody>
          <a:bodyPr>
            <a:normAutofit fontScale="90000"/>
          </a:bodyPr>
          <a:lstStyle/>
          <a:p>
            <a:pPr eaLnBrk="1" fontAlgn="auto" hangingPunct="1">
              <a:spcAft>
                <a:spcPts val="0"/>
              </a:spcAft>
              <a:defRPr/>
            </a:pPr>
            <a:r>
              <a:rPr lang="en-US" dirty="0"/>
              <a:t/>
            </a:r>
            <a:br>
              <a:rPr lang="en-US" dirty="0"/>
            </a:br>
            <a:r>
              <a:rPr lang="en-US" dirty="0"/>
              <a:t/>
            </a:r>
            <a:br>
              <a:rPr lang="en-US" dirty="0"/>
            </a:br>
            <a:endParaRPr lang="en-US" dirty="0"/>
          </a:p>
        </p:txBody>
      </p:sp>
      <p:sp>
        <p:nvSpPr>
          <p:cNvPr id="29699" name="Subtitle 2"/>
          <p:cNvSpPr>
            <a:spLocks noGrp="1"/>
          </p:cNvSpPr>
          <p:nvPr>
            <p:ph type="subTitle" idx="1"/>
          </p:nvPr>
        </p:nvSpPr>
        <p:spPr>
          <a:xfrm>
            <a:off x="228600" y="381000"/>
            <a:ext cx="8686800" cy="6324600"/>
          </a:xfrm>
        </p:spPr>
        <p:txBody>
          <a:bodyPr/>
          <a:lstStyle/>
          <a:p>
            <a:pPr marR="0" algn="l" eaLnBrk="1" hangingPunct="1"/>
            <a:r>
              <a:rPr lang="en-US" altLang="en-US" sz="2800" smtClean="0">
                <a:latin typeface="Berlin Sans FB Demi" pitchFamily="34" charset="0"/>
              </a:rPr>
              <a:t> </a:t>
            </a:r>
            <a:endParaRPr lang="en-US" altLang="en-US" sz="2400" smtClean="0">
              <a:latin typeface="Berlin Sans FB Demi" pitchFamily="34" charset="0"/>
            </a:endParaRPr>
          </a:p>
          <a:p>
            <a:pPr marR="0" algn="l" eaLnBrk="1" hangingPunct="1"/>
            <a:r>
              <a:rPr lang="en-US" altLang="en-US" sz="2400" smtClean="0">
                <a:latin typeface="Berlin Sans FB Demi" pitchFamily="34" charset="0"/>
              </a:rPr>
              <a:t>	Now the question is where the nodes are present and how to get these nodes.</a:t>
            </a:r>
          </a:p>
          <a:p>
            <a:pPr marR="0" algn="l" eaLnBrk="1" hangingPunct="1"/>
            <a:endParaRPr lang="en-US" altLang="en-US" sz="2400" smtClean="0">
              <a:latin typeface="Berlin Sans FB Demi" pitchFamily="34" charset="0"/>
            </a:endParaRPr>
          </a:p>
          <a:p>
            <a:pPr marR="0" algn="l" eaLnBrk="1" hangingPunct="1"/>
            <a:r>
              <a:rPr lang="en-US" altLang="en-US" sz="2400" smtClean="0">
                <a:latin typeface="Berlin Sans FB Demi" pitchFamily="34" charset="0"/>
              </a:rPr>
              <a:t>	Answer  is “available list” and “getnode”.</a:t>
            </a:r>
          </a:p>
          <a:p>
            <a:pPr marR="0" algn="l" eaLnBrk="1" hangingPunct="1"/>
            <a:endParaRPr lang="en-US" altLang="en-US" sz="2400" smtClean="0">
              <a:latin typeface="Berlin Sans FB Demi" pitchFamily="34" charset="0"/>
            </a:endParaRPr>
          </a:p>
          <a:p>
            <a:pPr marR="0" algn="l" eaLnBrk="1" hangingPunct="1"/>
            <a:r>
              <a:rPr lang="en-US" altLang="en-US" sz="2400" smtClean="0">
                <a:solidFill>
                  <a:srgbClr val="FF0000"/>
                </a:solidFill>
                <a:latin typeface="Berlin Sans FB Demi" pitchFamily="34" charset="0"/>
              </a:rPr>
              <a:t>Available list :</a:t>
            </a:r>
          </a:p>
          <a:p>
            <a:pPr marR="0" algn="l" eaLnBrk="1" hangingPunct="1"/>
            <a:r>
              <a:rPr lang="en-US" altLang="en-US" sz="2400" smtClean="0">
                <a:latin typeface="Berlin Sans FB Demi" pitchFamily="34" charset="0"/>
              </a:rPr>
              <a:t>	The list of free available nodes is called available list.</a:t>
            </a:r>
          </a:p>
          <a:p>
            <a:pPr marR="0" algn="l" eaLnBrk="1" hangingPunct="1"/>
            <a:r>
              <a:rPr lang="en-US" altLang="en-US" sz="2400" smtClean="0">
                <a:latin typeface="Berlin Sans FB Demi" pitchFamily="34" charset="0"/>
              </a:rPr>
              <a:t>            Avail</a:t>
            </a:r>
          </a:p>
          <a:p>
            <a:pPr marR="0" algn="l" eaLnBrk="1" hangingPunct="1"/>
            <a:endParaRPr lang="en-US" altLang="en-US" sz="2400" smtClean="0">
              <a:latin typeface="Berlin Sans FB Demi" pitchFamily="34" charset="0"/>
            </a:endParaRPr>
          </a:p>
          <a:p>
            <a:pPr marR="0" algn="l" eaLnBrk="1" hangingPunct="1"/>
            <a:endParaRPr lang="en-US" altLang="en-US" sz="2400" smtClean="0">
              <a:latin typeface="Berlin Sans FB Demi" pitchFamily="34" charset="0"/>
            </a:endParaRPr>
          </a:p>
          <a:p>
            <a:pPr marR="0" algn="l" eaLnBrk="1" hangingPunct="1"/>
            <a:r>
              <a:rPr lang="en-US" altLang="en-US" sz="2400" smtClean="0">
                <a:latin typeface="Berlin Sans FB Demi" pitchFamily="34" charset="0"/>
              </a:rPr>
              <a:t>                                                                            ------------</a:t>
            </a:r>
          </a:p>
          <a:p>
            <a:pPr marR="0" algn="l" eaLnBrk="1" hangingPunct="1"/>
            <a:r>
              <a:rPr lang="en-US" altLang="en-US" sz="2400" smtClean="0">
                <a:latin typeface="Berlin Sans FB Demi" pitchFamily="34" charset="0"/>
              </a:rPr>
              <a:t>               1000             1040               1020                                   1010</a:t>
            </a:r>
          </a:p>
          <a:p>
            <a:pPr marR="0" algn="l" eaLnBrk="1" hangingPunct="1"/>
            <a:r>
              <a:rPr lang="en-US" altLang="en-US" sz="2400" smtClean="0">
                <a:latin typeface="Berlin Sans FB Demi" pitchFamily="34" charset="0"/>
              </a:rPr>
              <a:t>             </a:t>
            </a:r>
          </a:p>
        </p:txBody>
      </p:sp>
      <p:sp>
        <p:nvSpPr>
          <p:cNvPr id="7" name="Rectangle 6"/>
          <p:cNvSpPr/>
          <p:nvPr/>
        </p:nvSpPr>
        <p:spPr>
          <a:xfrm>
            <a:off x="685800" y="5105400"/>
            <a:ext cx="1295400" cy="6096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endParaRPr lang="en-US" sz="2400" b="1" dirty="0">
              <a:solidFill>
                <a:srgbClr val="FF0000"/>
              </a:solidFill>
            </a:endParaRPr>
          </a:p>
        </p:txBody>
      </p:sp>
      <p:cxnSp>
        <p:nvCxnSpPr>
          <p:cNvPr id="9" name="Straight Connector 8"/>
          <p:cNvCxnSpPr>
            <a:stCxn id="7" idx="0"/>
            <a:endCxn id="7" idx="2"/>
          </p:cNvCxnSpPr>
          <p:nvPr/>
        </p:nvCxnSpPr>
        <p:spPr>
          <a:xfrm rot="16200000" flipH="1">
            <a:off x="1028701" y="5410200"/>
            <a:ext cx="609600" cy="3175"/>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Rectangle 10"/>
          <p:cNvSpPr/>
          <p:nvPr/>
        </p:nvSpPr>
        <p:spPr>
          <a:xfrm>
            <a:off x="2438400" y="5105400"/>
            <a:ext cx="1295400" cy="6096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endParaRPr lang="en-US" sz="2400" b="1" dirty="0">
              <a:solidFill>
                <a:srgbClr val="FF0000"/>
              </a:solidFill>
            </a:endParaRPr>
          </a:p>
        </p:txBody>
      </p:sp>
      <p:cxnSp>
        <p:nvCxnSpPr>
          <p:cNvPr id="12" name="Straight Connector 11"/>
          <p:cNvCxnSpPr>
            <a:stCxn id="11" idx="0"/>
            <a:endCxn id="11" idx="2"/>
          </p:cNvCxnSpPr>
          <p:nvPr/>
        </p:nvCxnSpPr>
        <p:spPr>
          <a:xfrm rot="16200000" flipH="1">
            <a:off x="2781301" y="5410200"/>
            <a:ext cx="609600" cy="3175"/>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13" name="Rectangle 12"/>
          <p:cNvSpPr/>
          <p:nvPr/>
        </p:nvSpPr>
        <p:spPr>
          <a:xfrm>
            <a:off x="4191000" y="5105400"/>
            <a:ext cx="1295400" cy="6096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endParaRPr lang="en-US" sz="2400" b="1" dirty="0">
              <a:solidFill>
                <a:srgbClr val="FF0000"/>
              </a:solidFill>
            </a:endParaRPr>
          </a:p>
        </p:txBody>
      </p:sp>
      <p:cxnSp>
        <p:nvCxnSpPr>
          <p:cNvPr id="14" name="Straight Connector 13"/>
          <p:cNvCxnSpPr>
            <a:stCxn id="13" idx="0"/>
            <a:endCxn id="13" idx="2"/>
          </p:cNvCxnSpPr>
          <p:nvPr/>
        </p:nvCxnSpPr>
        <p:spPr>
          <a:xfrm rot="16200000" flipH="1">
            <a:off x="4533901" y="5410200"/>
            <a:ext cx="609600" cy="3175"/>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15" name="Rectangle 14"/>
          <p:cNvSpPr/>
          <p:nvPr/>
        </p:nvSpPr>
        <p:spPr>
          <a:xfrm>
            <a:off x="7543800" y="5029200"/>
            <a:ext cx="1295400" cy="6096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r" eaLnBrk="1" fontAlgn="auto" hangingPunct="1">
              <a:spcBef>
                <a:spcPts val="0"/>
              </a:spcBef>
              <a:spcAft>
                <a:spcPts val="0"/>
              </a:spcAft>
              <a:defRPr/>
            </a:pPr>
            <a:r>
              <a:rPr lang="en-US" sz="2400" b="1" dirty="0">
                <a:solidFill>
                  <a:srgbClr val="FF0000"/>
                </a:solidFill>
                <a:latin typeface="Berlin Sans FB Demi" pitchFamily="34" charset="0"/>
              </a:rPr>
              <a:t>\o</a:t>
            </a:r>
          </a:p>
        </p:txBody>
      </p:sp>
      <p:cxnSp>
        <p:nvCxnSpPr>
          <p:cNvPr id="16" name="Straight Connector 15"/>
          <p:cNvCxnSpPr>
            <a:stCxn id="15" idx="0"/>
            <a:endCxn id="15" idx="2"/>
          </p:cNvCxnSpPr>
          <p:nvPr/>
        </p:nvCxnSpPr>
        <p:spPr>
          <a:xfrm rot="16200000" flipH="1">
            <a:off x="7886701" y="5334000"/>
            <a:ext cx="609600" cy="3175"/>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a:stCxn id="7" idx="3"/>
          </p:cNvCxnSpPr>
          <p:nvPr/>
        </p:nvCxnSpPr>
        <p:spPr>
          <a:xfrm>
            <a:off x="1981200" y="5410200"/>
            <a:ext cx="457200" cy="1588"/>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p:nvPr/>
        </p:nvCxnSpPr>
        <p:spPr>
          <a:xfrm>
            <a:off x="3733800" y="5410200"/>
            <a:ext cx="457200" cy="1588"/>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p:nvPr/>
        </p:nvCxnSpPr>
        <p:spPr>
          <a:xfrm>
            <a:off x="5486400" y="5410200"/>
            <a:ext cx="457200" cy="1588"/>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0" name="Rectangle 19"/>
          <p:cNvSpPr/>
          <p:nvPr/>
        </p:nvSpPr>
        <p:spPr>
          <a:xfrm>
            <a:off x="762000" y="4191000"/>
            <a:ext cx="304800" cy="3810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cxnSp>
        <p:nvCxnSpPr>
          <p:cNvPr id="21" name="Straight Arrow Connector 20"/>
          <p:cNvCxnSpPr/>
          <p:nvPr/>
        </p:nvCxnSpPr>
        <p:spPr>
          <a:xfrm rot="5400000">
            <a:off x="647701" y="4838700"/>
            <a:ext cx="533400" cy="3175"/>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33400" y="228600"/>
            <a:ext cx="7851648" cy="1524000"/>
          </a:xfrm>
        </p:spPr>
        <p:txBody>
          <a:bodyPr>
            <a:normAutofit fontScale="90000"/>
          </a:bodyPr>
          <a:lstStyle/>
          <a:p>
            <a:pPr eaLnBrk="1" fontAlgn="auto" hangingPunct="1">
              <a:spcAft>
                <a:spcPts val="0"/>
              </a:spcAft>
              <a:defRPr/>
            </a:pPr>
            <a:r>
              <a:rPr lang="en-US" dirty="0"/>
              <a:t/>
            </a:r>
            <a:br>
              <a:rPr lang="en-US" dirty="0"/>
            </a:br>
            <a:r>
              <a:rPr lang="en-US" dirty="0"/>
              <a:t/>
            </a:r>
            <a:br>
              <a:rPr lang="en-US" dirty="0"/>
            </a:br>
            <a:endParaRPr lang="en-US" dirty="0"/>
          </a:p>
        </p:txBody>
      </p:sp>
      <p:sp>
        <p:nvSpPr>
          <p:cNvPr id="30723" name="Subtitle 2"/>
          <p:cNvSpPr>
            <a:spLocks noGrp="1"/>
          </p:cNvSpPr>
          <p:nvPr>
            <p:ph type="subTitle" idx="1"/>
          </p:nvPr>
        </p:nvSpPr>
        <p:spPr>
          <a:xfrm>
            <a:off x="228600" y="381000"/>
            <a:ext cx="8686800" cy="6324600"/>
          </a:xfrm>
        </p:spPr>
        <p:txBody>
          <a:bodyPr/>
          <a:lstStyle/>
          <a:p>
            <a:pPr marR="0" algn="l" eaLnBrk="1" hangingPunct="1"/>
            <a:r>
              <a:rPr lang="en-US" altLang="en-US" sz="2800" smtClean="0">
                <a:latin typeface="Berlin Sans FB Demi" pitchFamily="34" charset="0"/>
              </a:rPr>
              <a:t> </a:t>
            </a:r>
            <a:endParaRPr lang="en-US" altLang="en-US" sz="2400" smtClean="0">
              <a:latin typeface="Berlin Sans FB Demi" pitchFamily="34" charset="0"/>
            </a:endParaRPr>
          </a:p>
          <a:p>
            <a:pPr marR="0" algn="l" eaLnBrk="1" hangingPunct="1"/>
            <a:r>
              <a:rPr lang="en-US" altLang="en-US" sz="2400" smtClean="0">
                <a:solidFill>
                  <a:srgbClr val="FF0000"/>
                </a:solidFill>
                <a:latin typeface="Berlin Sans FB Demi" pitchFamily="34" charset="0"/>
              </a:rPr>
              <a:t>getnode :</a:t>
            </a:r>
          </a:p>
          <a:p>
            <a:pPr marR="0" algn="just" eaLnBrk="1" hangingPunct="1"/>
            <a:r>
              <a:rPr lang="en-US" altLang="en-US" sz="2400" smtClean="0">
                <a:latin typeface="Berlin Sans FB Demi" pitchFamily="34" charset="0"/>
              </a:rPr>
              <a:t>	The getnode() is a function which removes the first node from the available list and makes it available for the user. The getnode operation can be treated as a </a:t>
            </a:r>
            <a:r>
              <a:rPr lang="en-US" altLang="en-US" sz="2400" smtClean="0">
                <a:solidFill>
                  <a:srgbClr val="FFC000"/>
                </a:solidFill>
                <a:latin typeface="Berlin Sans FB Demi" pitchFamily="34" charset="0"/>
              </a:rPr>
              <a:t>machine that manufactures nodes</a:t>
            </a:r>
            <a:r>
              <a:rPr lang="en-US" altLang="en-US" sz="2400" smtClean="0">
                <a:latin typeface="Berlin Sans FB Demi" pitchFamily="34" charset="0"/>
              </a:rPr>
              <a:t>. Each time the getnode is invoked, it gives a new node from the available list.</a:t>
            </a:r>
          </a:p>
          <a:p>
            <a:pPr marR="0" algn="just" eaLnBrk="1" hangingPunct="1"/>
            <a:endParaRPr lang="en-US" altLang="en-US" sz="2400" smtClean="0">
              <a:latin typeface="Berlin Sans FB Demi" pitchFamily="34" charset="0"/>
            </a:endParaRPr>
          </a:p>
          <a:p>
            <a:pPr marR="0" algn="just" eaLnBrk="1" hangingPunct="1"/>
            <a:r>
              <a:rPr lang="en-US" altLang="en-US" sz="2400" smtClean="0">
                <a:latin typeface="Berlin Sans FB Demi" pitchFamily="34" charset="0"/>
              </a:rPr>
              <a:t>Syntax :</a:t>
            </a:r>
          </a:p>
          <a:p>
            <a:pPr marR="0" algn="just" eaLnBrk="1" hangingPunct="1"/>
            <a:r>
              <a:rPr lang="en-US" altLang="en-US" sz="2400" smtClean="0">
                <a:latin typeface="Berlin Sans FB Demi" pitchFamily="34" charset="0"/>
              </a:rPr>
              <a:t>		Node first;</a:t>
            </a:r>
          </a:p>
          <a:p>
            <a:pPr marR="0" algn="just" eaLnBrk="1" hangingPunct="1"/>
            <a:r>
              <a:rPr lang="en-US" altLang="en-US" sz="2400" smtClean="0">
                <a:latin typeface="Berlin Sans FB Demi" pitchFamily="34" charset="0"/>
              </a:rPr>
              <a:t>		----------- ;</a:t>
            </a:r>
          </a:p>
          <a:p>
            <a:pPr marR="0" algn="just" eaLnBrk="1" hangingPunct="1"/>
            <a:r>
              <a:rPr lang="en-US" altLang="en-US" sz="2400" smtClean="0">
                <a:latin typeface="Berlin Sans FB Demi" pitchFamily="34" charset="0"/>
              </a:rPr>
              <a:t>		----------- ;</a:t>
            </a:r>
          </a:p>
          <a:p>
            <a:pPr marR="0" algn="just" eaLnBrk="1" hangingPunct="1"/>
            <a:r>
              <a:rPr lang="en-US" altLang="en-US" sz="2400" smtClean="0">
                <a:latin typeface="Berlin Sans FB Demi" pitchFamily="34" charset="0"/>
              </a:rPr>
              <a:t>		first = getnode();</a:t>
            </a: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33400" y="228600"/>
            <a:ext cx="7851648" cy="1524000"/>
          </a:xfrm>
        </p:spPr>
        <p:txBody>
          <a:bodyPr>
            <a:normAutofit fontScale="90000"/>
          </a:bodyPr>
          <a:lstStyle/>
          <a:p>
            <a:pPr eaLnBrk="1" fontAlgn="auto" hangingPunct="1">
              <a:spcAft>
                <a:spcPts val="0"/>
              </a:spcAft>
              <a:defRPr/>
            </a:pPr>
            <a:r>
              <a:rPr lang="en-US" dirty="0"/>
              <a:t/>
            </a:r>
            <a:br>
              <a:rPr lang="en-US" dirty="0"/>
            </a:br>
            <a:r>
              <a:rPr lang="en-US" dirty="0"/>
              <a:t/>
            </a:r>
            <a:br>
              <a:rPr lang="en-US" dirty="0"/>
            </a:br>
            <a:endParaRPr lang="en-US" dirty="0"/>
          </a:p>
        </p:txBody>
      </p:sp>
      <p:sp>
        <p:nvSpPr>
          <p:cNvPr id="31747" name="Subtitle 2"/>
          <p:cNvSpPr>
            <a:spLocks noGrp="1"/>
          </p:cNvSpPr>
          <p:nvPr>
            <p:ph type="subTitle" idx="1"/>
          </p:nvPr>
        </p:nvSpPr>
        <p:spPr>
          <a:xfrm>
            <a:off x="228600" y="381000"/>
            <a:ext cx="8686800" cy="6477000"/>
          </a:xfrm>
        </p:spPr>
        <p:txBody>
          <a:bodyPr/>
          <a:lstStyle/>
          <a:p>
            <a:pPr marR="0" algn="l" eaLnBrk="1" hangingPunct="1">
              <a:lnSpc>
                <a:spcPct val="90000"/>
              </a:lnSpc>
            </a:pPr>
            <a:endParaRPr lang="en-US" altLang="en-US" sz="2800" smtClean="0">
              <a:latin typeface="Berlin Sans FB Demi" pitchFamily="34" charset="0"/>
            </a:endParaRPr>
          </a:p>
          <a:p>
            <a:pPr marR="0" algn="l" eaLnBrk="1" hangingPunct="1">
              <a:lnSpc>
                <a:spcPct val="90000"/>
              </a:lnSpc>
            </a:pPr>
            <a:r>
              <a:rPr lang="en-US" altLang="en-US" sz="2400" smtClean="0">
                <a:latin typeface="Berlin Sans FB Demi" pitchFamily="34" charset="0"/>
              </a:rPr>
              <a:t> The getnode () function is implemented based on whether the available list is empty or not,</a:t>
            </a:r>
          </a:p>
          <a:p>
            <a:pPr marR="0" algn="l" eaLnBrk="1" hangingPunct="1">
              <a:lnSpc>
                <a:spcPct val="90000"/>
              </a:lnSpc>
            </a:pPr>
            <a:endParaRPr lang="en-US" altLang="en-US" sz="2400" smtClean="0">
              <a:latin typeface="Berlin Sans FB Demi" pitchFamily="34" charset="0"/>
            </a:endParaRPr>
          </a:p>
          <a:p>
            <a:pPr marR="0" algn="l" eaLnBrk="1" hangingPunct="1">
              <a:lnSpc>
                <a:spcPct val="90000"/>
              </a:lnSpc>
            </a:pPr>
            <a:r>
              <a:rPr lang="en-US" altLang="en-US" sz="2400" smtClean="0">
                <a:latin typeface="Berlin Sans FB Demi" pitchFamily="34" charset="0"/>
              </a:rPr>
              <a:t>	NODE getnode()                             // function - 1</a:t>
            </a:r>
          </a:p>
          <a:p>
            <a:pPr marR="0" algn="l" eaLnBrk="1" hangingPunct="1">
              <a:lnSpc>
                <a:spcPct val="90000"/>
              </a:lnSpc>
            </a:pPr>
            <a:r>
              <a:rPr lang="en-US" altLang="en-US" sz="2400" smtClean="0">
                <a:latin typeface="Berlin Sans FB Demi" pitchFamily="34" charset="0"/>
              </a:rPr>
              <a:t>	{</a:t>
            </a:r>
          </a:p>
          <a:p>
            <a:pPr marR="0" algn="l" eaLnBrk="1" hangingPunct="1">
              <a:lnSpc>
                <a:spcPct val="90000"/>
              </a:lnSpc>
            </a:pPr>
            <a:r>
              <a:rPr lang="en-US" altLang="en-US" sz="2400" smtClean="0">
                <a:latin typeface="Berlin Sans FB Demi" pitchFamily="34" charset="0"/>
              </a:rPr>
              <a:t>	   Node x;</a:t>
            </a:r>
          </a:p>
          <a:p>
            <a:pPr marR="0" algn="l" eaLnBrk="1" hangingPunct="1">
              <a:lnSpc>
                <a:spcPct val="90000"/>
              </a:lnSpc>
            </a:pPr>
            <a:r>
              <a:rPr lang="en-US" altLang="en-US" sz="2400" smtClean="0">
                <a:latin typeface="Berlin Sans FB Demi" pitchFamily="34" charset="0"/>
              </a:rPr>
              <a:t>	   x = (NODE) malloc (sizeof(struct node));</a:t>
            </a:r>
          </a:p>
          <a:p>
            <a:pPr marR="0" algn="l" eaLnBrk="1" hangingPunct="1">
              <a:lnSpc>
                <a:spcPct val="90000"/>
              </a:lnSpc>
            </a:pPr>
            <a:r>
              <a:rPr lang="en-US" altLang="en-US" sz="2400" smtClean="0">
                <a:latin typeface="Berlin Sans FB Demi" pitchFamily="34" charset="0"/>
              </a:rPr>
              <a:t>		// try to allocate requried size of memory.</a:t>
            </a:r>
          </a:p>
          <a:p>
            <a:pPr marR="0" algn="l" eaLnBrk="1" hangingPunct="1">
              <a:lnSpc>
                <a:spcPct val="90000"/>
              </a:lnSpc>
            </a:pPr>
            <a:r>
              <a:rPr lang="en-US" altLang="en-US" sz="2400" smtClean="0">
                <a:latin typeface="Berlin Sans FB Demi" pitchFamily="34" charset="0"/>
              </a:rPr>
              <a:t>	   if ( x == NULL )</a:t>
            </a:r>
          </a:p>
          <a:p>
            <a:pPr marR="0" algn="l" eaLnBrk="1" hangingPunct="1">
              <a:lnSpc>
                <a:spcPct val="90000"/>
              </a:lnSpc>
            </a:pPr>
            <a:r>
              <a:rPr lang="en-US" altLang="en-US" sz="2400" smtClean="0">
                <a:latin typeface="Berlin Sans FB Demi" pitchFamily="34" charset="0"/>
              </a:rPr>
              <a:t>	   {</a:t>
            </a:r>
          </a:p>
          <a:p>
            <a:pPr marR="0" algn="l" eaLnBrk="1" hangingPunct="1">
              <a:lnSpc>
                <a:spcPct val="90000"/>
              </a:lnSpc>
            </a:pPr>
            <a:r>
              <a:rPr lang="en-US" altLang="en-US" sz="2400" smtClean="0">
                <a:latin typeface="Berlin Sans FB Demi" pitchFamily="34" charset="0"/>
              </a:rPr>
              <a:t>	     printf ( “ out of memory” );</a:t>
            </a:r>
          </a:p>
          <a:p>
            <a:pPr marR="0" algn="l" eaLnBrk="1" hangingPunct="1">
              <a:lnSpc>
                <a:spcPct val="90000"/>
              </a:lnSpc>
            </a:pPr>
            <a:r>
              <a:rPr lang="en-US" altLang="en-US" sz="2400" smtClean="0">
                <a:latin typeface="Berlin Sans FB Demi" pitchFamily="34" charset="0"/>
              </a:rPr>
              <a:t>	      exit (0);</a:t>
            </a:r>
          </a:p>
          <a:p>
            <a:pPr marR="0" algn="l" eaLnBrk="1" hangingPunct="1">
              <a:lnSpc>
                <a:spcPct val="90000"/>
              </a:lnSpc>
            </a:pPr>
            <a:r>
              <a:rPr lang="en-US" altLang="en-US" sz="2400" smtClean="0">
                <a:latin typeface="Berlin Sans FB Demi" pitchFamily="34" charset="0"/>
              </a:rPr>
              <a:t>	    }</a:t>
            </a:r>
          </a:p>
          <a:p>
            <a:pPr marR="0" algn="l" eaLnBrk="1" hangingPunct="1">
              <a:lnSpc>
                <a:spcPct val="90000"/>
              </a:lnSpc>
            </a:pPr>
            <a:r>
              <a:rPr lang="en-US" altLang="en-US" sz="2400" smtClean="0">
                <a:latin typeface="Berlin Sans FB Demi" pitchFamily="34" charset="0"/>
              </a:rPr>
              <a:t>	   return x; // allocation successful and return the address.</a:t>
            </a:r>
          </a:p>
          <a:p>
            <a:pPr marR="0" algn="l" eaLnBrk="1" hangingPunct="1">
              <a:lnSpc>
                <a:spcPct val="90000"/>
              </a:lnSpc>
            </a:pPr>
            <a:r>
              <a:rPr lang="en-US" altLang="en-US" sz="2400" smtClean="0">
                <a:latin typeface="Berlin Sans FB Demi" pitchFamily="34" charset="0"/>
              </a:rPr>
              <a:t>	}</a:t>
            </a: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33400" y="228600"/>
            <a:ext cx="7851648" cy="1524000"/>
          </a:xfrm>
        </p:spPr>
        <p:txBody>
          <a:bodyPr>
            <a:normAutofit fontScale="90000"/>
          </a:bodyPr>
          <a:lstStyle/>
          <a:p>
            <a:pPr eaLnBrk="1" fontAlgn="auto" hangingPunct="1">
              <a:spcAft>
                <a:spcPts val="0"/>
              </a:spcAft>
              <a:defRPr/>
            </a:pPr>
            <a:r>
              <a:rPr lang="en-US" dirty="0"/>
              <a:t/>
            </a:r>
            <a:br>
              <a:rPr lang="en-US" dirty="0"/>
            </a:br>
            <a:r>
              <a:rPr lang="en-US" dirty="0"/>
              <a:t/>
            </a:r>
            <a:br>
              <a:rPr lang="en-US" dirty="0"/>
            </a:br>
            <a:endParaRPr lang="en-US" dirty="0"/>
          </a:p>
        </p:txBody>
      </p:sp>
      <p:sp>
        <p:nvSpPr>
          <p:cNvPr id="32771" name="Subtitle 2"/>
          <p:cNvSpPr>
            <a:spLocks noGrp="1"/>
          </p:cNvSpPr>
          <p:nvPr>
            <p:ph type="subTitle" idx="1"/>
          </p:nvPr>
        </p:nvSpPr>
        <p:spPr>
          <a:xfrm>
            <a:off x="228600" y="381000"/>
            <a:ext cx="8686800" cy="6324600"/>
          </a:xfrm>
        </p:spPr>
        <p:txBody>
          <a:bodyPr/>
          <a:lstStyle/>
          <a:p>
            <a:pPr marR="0" algn="l" eaLnBrk="1" hangingPunct="1"/>
            <a:r>
              <a:rPr lang="en-US" altLang="en-US" smtClean="0">
                <a:solidFill>
                  <a:srgbClr val="FF0000"/>
                </a:solidFill>
                <a:latin typeface="Berlin Sans FB Demi" pitchFamily="34" charset="0"/>
              </a:rPr>
              <a:t>Operations on singly linked list :</a:t>
            </a:r>
          </a:p>
          <a:p>
            <a:pPr marR="0" algn="l" eaLnBrk="1" hangingPunct="1"/>
            <a:r>
              <a:rPr lang="en-US" altLang="en-US" sz="2400" smtClean="0">
                <a:latin typeface="Berlin Sans FB Demi" pitchFamily="34" charset="0"/>
              </a:rPr>
              <a:t>	</a:t>
            </a:r>
          </a:p>
          <a:p>
            <a:pPr marR="0" algn="l" eaLnBrk="1" hangingPunct="1"/>
            <a:r>
              <a:rPr lang="en-US" altLang="en-US" sz="2400" smtClean="0">
                <a:latin typeface="Berlin Sans FB Demi" pitchFamily="34" charset="0"/>
              </a:rPr>
              <a:t>Insert a node at the front end :</a:t>
            </a:r>
          </a:p>
          <a:p>
            <a:pPr marR="0" algn="l" eaLnBrk="1" hangingPunct="1"/>
            <a:r>
              <a:rPr lang="en-US" altLang="en-US" sz="2400" smtClean="0">
                <a:latin typeface="Berlin Sans FB Demi" pitchFamily="34" charset="0"/>
              </a:rPr>
              <a:t>		To design the function let us follow the following four steps,</a:t>
            </a:r>
          </a:p>
          <a:p>
            <a:pPr marR="0" algn="l" eaLnBrk="1" hangingPunct="1"/>
            <a:r>
              <a:rPr lang="en-US" altLang="en-US" sz="2400" smtClean="0">
                <a:latin typeface="Berlin Sans FB Demi" pitchFamily="34" charset="0"/>
              </a:rPr>
              <a:t>Step 1 : Obtain a free node from the availability list and </a:t>
            </a:r>
          </a:p>
          <a:p>
            <a:pPr marR="0" algn="l" eaLnBrk="1" hangingPunct="1"/>
            <a:r>
              <a:rPr lang="en-US" altLang="en-US" sz="2400" smtClean="0">
                <a:latin typeface="Berlin Sans FB Demi" pitchFamily="34" charset="0"/>
              </a:rPr>
              <a:t>	   identify the node with variable temp.</a:t>
            </a:r>
          </a:p>
          <a:p>
            <a:pPr marR="0" algn="l" eaLnBrk="1" hangingPunct="1"/>
            <a:r>
              <a:rPr lang="en-US" altLang="en-US" sz="2400" smtClean="0">
                <a:latin typeface="Berlin Sans FB Demi" pitchFamily="34" charset="0"/>
              </a:rPr>
              <a:t>		temp = getnode();</a:t>
            </a:r>
          </a:p>
          <a:p>
            <a:pPr marR="0" algn="l" eaLnBrk="1" hangingPunct="1"/>
            <a:r>
              <a:rPr lang="en-US" altLang="en-US" sz="2400" smtClean="0">
                <a:latin typeface="Berlin Sans FB Demi" pitchFamily="34" charset="0"/>
              </a:rPr>
              <a:t>Step 2 : Copy item = 50 to the info field of temp</a:t>
            </a:r>
          </a:p>
          <a:p>
            <a:pPr marR="0" algn="l" eaLnBrk="1" hangingPunct="1"/>
            <a:r>
              <a:rPr lang="en-US" altLang="en-US" sz="2400" smtClean="0">
                <a:latin typeface="Berlin Sans FB Demi" pitchFamily="34" charset="0"/>
              </a:rPr>
              <a:t>		temp        info = item ;</a:t>
            </a:r>
          </a:p>
          <a:p>
            <a:pPr marR="0" algn="l" eaLnBrk="1" hangingPunct="1"/>
            <a:r>
              <a:rPr lang="en-US" altLang="en-US" sz="2400" smtClean="0">
                <a:latin typeface="Berlin Sans FB Demi" pitchFamily="34" charset="0"/>
              </a:rPr>
              <a:t>Step 3 : Attach pointer first to the link field of temp</a:t>
            </a:r>
          </a:p>
          <a:p>
            <a:pPr marR="0" algn="l" eaLnBrk="1" hangingPunct="1"/>
            <a:r>
              <a:rPr lang="en-US" altLang="en-US" sz="2400" smtClean="0">
                <a:latin typeface="Berlin Sans FB Demi" pitchFamily="34" charset="0"/>
              </a:rPr>
              <a:t>		temp       link = first ;</a:t>
            </a:r>
          </a:p>
          <a:p>
            <a:pPr marR="0" algn="l" eaLnBrk="1" hangingPunct="1"/>
            <a:r>
              <a:rPr lang="en-US" altLang="en-US" sz="2400" smtClean="0">
                <a:latin typeface="Berlin Sans FB Demi" pitchFamily="34" charset="0"/>
              </a:rPr>
              <a:t>Step 4 : Finally return the temp node.</a:t>
            </a:r>
          </a:p>
          <a:p>
            <a:pPr marR="0" algn="l" eaLnBrk="1" hangingPunct="1"/>
            <a:r>
              <a:rPr lang="en-US" altLang="en-US" sz="2400" smtClean="0">
                <a:latin typeface="Berlin Sans FB Demi" pitchFamily="34" charset="0"/>
              </a:rPr>
              <a:t>		return temp;	</a:t>
            </a:r>
          </a:p>
        </p:txBody>
      </p:sp>
      <p:cxnSp>
        <p:nvCxnSpPr>
          <p:cNvPr id="4" name="Straight Arrow Connector 3"/>
          <p:cNvCxnSpPr/>
          <p:nvPr/>
        </p:nvCxnSpPr>
        <p:spPr>
          <a:xfrm>
            <a:off x="2895600" y="4648200"/>
            <a:ext cx="457200" cy="1588"/>
          </a:xfrm>
          <a:prstGeom prst="straightConnector1">
            <a:avLst/>
          </a:prstGeom>
          <a:ln w="317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6" name="Straight Arrow Connector 5"/>
          <p:cNvCxnSpPr/>
          <p:nvPr/>
        </p:nvCxnSpPr>
        <p:spPr>
          <a:xfrm>
            <a:off x="2819400" y="5562600"/>
            <a:ext cx="457200" cy="1588"/>
          </a:xfrm>
          <a:prstGeom prst="straightConnector1">
            <a:avLst/>
          </a:prstGeom>
          <a:ln w="31750">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33400" y="228600"/>
            <a:ext cx="7851648" cy="1524000"/>
          </a:xfrm>
        </p:spPr>
        <p:txBody>
          <a:bodyPr>
            <a:normAutofit fontScale="90000"/>
          </a:bodyPr>
          <a:lstStyle/>
          <a:p>
            <a:pPr eaLnBrk="1" fontAlgn="auto" hangingPunct="1">
              <a:spcAft>
                <a:spcPts val="0"/>
              </a:spcAft>
              <a:defRPr/>
            </a:pPr>
            <a:r>
              <a:rPr lang="en-US" dirty="0"/>
              <a:t/>
            </a:r>
            <a:br>
              <a:rPr lang="en-US" dirty="0"/>
            </a:br>
            <a:r>
              <a:rPr lang="en-US" dirty="0"/>
              <a:t/>
            </a:r>
            <a:br>
              <a:rPr lang="en-US" dirty="0"/>
            </a:br>
            <a:endParaRPr lang="en-US" dirty="0"/>
          </a:p>
        </p:txBody>
      </p:sp>
      <p:sp>
        <p:nvSpPr>
          <p:cNvPr id="33795" name="Subtitle 2"/>
          <p:cNvSpPr>
            <a:spLocks noGrp="1"/>
          </p:cNvSpPr>
          <p:nvPr>
            <p:ph type="subTitle" idx="1"/>
          </p:nvPr>
        </p:nvSpPr>
        <p:spPr>
          <a:xfrm>
            <a:off x="228600" y="381000"/>
            <a:ext cx="8686800" cy="6324600"/>
          </a:xfrm>
        </p:spPr>
        <p:txBody>
          <a:bodyPr/>
          <a:lstStyle/>
          <a:p>
            <a:pPr marR="0" algn="l" eaLnBrk="1" hangingPunct="1"/>
            <a:r>
              <a:rPr lang="en-US" altLang="en-US" sz="2400" smtClean="0">
                <a:solidFill>
                  <a:srgbClr val="FF0000"/>
                </a:solidFill>
                <a:latin typeface="Berlin Sans FB Demi" pitchFamily="34" charset="0"/>
              </a:rPr>
              <a:t>The below figure explains the above four steps,</a:t>
            </a:r>
          </a:p>
          <a:p>
            <a:pPr marR="0" algn="l" eaLnBrk="1" hangingPunct="1">
              <a:buFont typeface="Arial" charset="0"/>
              <a:buChar char="•"/>
            </a:pPr>
            <a:r>
              <a:rPr lang="en-US" altLang="en-US" sz="2400" smtClean="0">
                <a:latin typeface="Berlin Sans FB Demi" pitchFamily="34" charset="0"/>
              </a:rPr>
              <a:t> Before insertion : </a:t>
            </a:r>
          </a:p>
          <a:p>
            <a:pPr marR="0" algn="l" eaLnBrk="1" hangingPunct="1"/>
            <a:r>
              <a:rPr lang="en-US" altLang="en-US" sz="2400" smtClean="0">
                <a:latin typeface="Berlin Sans FB Demi" pitchFamily="34" charset="0"/>
              </a:rPr>
              <a:t>                                   first</a:t>
            </a:r>
          </a:p>
          <a:p>
            <a:pPr marR="0" algn="l" eaLnBrk="1" hangingPunct="1"/>
            <a:endParaRPr lang="en-US" altLang="en-US" sz="2400" smtClean="0">
              <a:latin typeface="Berlin Sans FB Demi" pitchFamily="34" charset="0"/>
            </a:endParaRPr>
          </a:p>
          <a:p>
            <a:pPr marR="0" algn="l" eaLnBrk="1" hangingPunct="1"/>
            <a:endParaRPr lang="en-US" altLang="en-US" sz="2400" smtClean="0">
              <a:latin typeface="Berlin Sans FB Demi" pitchFamily="34" charset="0"/>
            </a:endParaRPr>
          </a:p>
          <a:p>
            <a:pPr marR="0" algn="l" eaLnBrk="1" hangingPunct="1">
              <a:buFont typeface="Arial" charset="0"/>
              <a:buChar char="•"/>
            </a:pPr>
            <a:r>
              <a:rPr lang="en-US" altLang="en-US" sz="2400" smtClean="0">
                <a:latin typeface="Berlin Sans FB Demi" pitchFamily="34" charset="0"/>
              </a:rPr>
              <a:t> Insertion steps :</a:t>
            </a:r>
          </a:p>
          <a:p>
            <a:pPr marR="0" algn="l" eaLnBrk="1" hangingPunct="1"/>
            <a:r>
              <a:rPr lang="en-US" altLang="en-US" sz="2400" smtClean="0">
                <a:latin typeface="Berlin Sans FB Demi" pitchFamily="34" charset="0"/>
              </a:rPr>
              <a:t>          </a:t>
            </a:r>
            <a:r>
              <a:rPr lang="en-US" altLang="en-US" sz="2400" smtClean="0">
                <a:solidFill>
                  <a:srgbClr val="FF0000"/>
                </a:solidFill>
                <a:latin typeface="Berlin Sans FB Demi" pitchFamily="34" charset="0"/>
              </a:rPr>
              <a:t>4</a:t>
            </a:r>
          </a:p>
          <a:p>
            <a:pPr marR="0" algn="l" eaLnBrk="1" hangingPunct="1">
              <a:buFont typeface="Arial" charset="0"/>
              <a:buChar char="•"/>
            </a:pPr>
            <a:r>
              <a:rPr lang="en-US" altLang="en-US" sz="2400" smtClean="0">
                <a:latin typeface="Berlin Sans FB Demi" pitchFamily="34" charset="0"/>
              </a:rPr>
              <a:t>         temp               first</a:t>
            </a:r>
          </a:p>
          <a:p>
            <a:pPr marR="0" algn="l" eaLnBrk="1" hangingPunct="1">
              <a:buFont typeface="Arial" charset="0"/>
              <a:buChar char="•"/>
            </a:pPr>
            <a:endParaRPr lang="en-US" altLang="en-US" sz="2400" smtClean="0">
              <a:latin typeface="Berlin Sans FB Demi" pitchFamily="34" charset="0"/>
            </a:endParaRPr>
          </a:p>
          <a:p>
            <a:pPr marR="0" algn="l" eaLnBrk="1" hangingPunct="1"/>
            <a:r>
              <a:rPr lang="en-US" altLang="en-US" sz="2400" smtClean="0">
                <a:solidFill>
                  <a:srgbClr val="FF0000"/>
                </a:solidFill>
                <a:latin typeface="Berlin Sans FB Demi" pitchFamily="34" charset="0"/>
              </a:rPr>
              <a:t>  1</a:t>
            </a:r>
          </a:p>
          <a:p>
            <a:pPr marR="0" algn="l" eaLnBrk="1" hangingPunct="1"/>
            <a:r>
              <a:rPr lang="en-US" altLang="en-US" sz="2400" smtClean="0">
                <a:solidFill>
                  <a:srgbClr val="FF0000"/>
                </a:solidFill>
                <a:latin typeface="Berlin Sans FB Demi" pitchFamily="34" charset="0"/>
              </a:rPr>
              <a:t>      2              3</a:t>
            </a:r>
          </a:p>
          <a:p>
            <a:pPr marR="0" algn="l" eaLnBrk="1" hangingPunct="1"/>
            <a:r>
              <a:rPr lang="en-US" altLang="en-US" sz="2400" smtClean="0">
                <a:latin typeface="Berlin Sans FB Demi" pitchFamily="34" charset="0"/>
              </a:rPr>
              <a:t>          first                           After insertion                          </a:t>
            </a:r>
          </a:p>
          <a:p>
            <a:pPr marR="0" algn="l" eaLnBrk="1" hangingPunct="1">
              <a:buFont typeface="Arial" charset="0"/>
              <a:buChar char="•"/>
            </a:pPr>
            <a:endParaRPr lang="en-US" altLang="en-US" sz="2400" smtClean="0">
              <a:latin typeface="Berlin Sans FB Demi" pitchFamily="34" charset="0"/>
            </a:endParaRPr>
          </a:p>
          <a:p>
            <a:pPr marR="0" algn="l" eaLnBrk="1" hangingPunct="1">
              <a:buFont typeface="Arial" charset="0"/>
              <a:buChar char="•"/>
            </a:pPr>
            <a:endParaRPr lang="en-US" altLang="en-US" sz="2400" smtClean="0">
              <a:latin typeface="Berlin Sans FB Demi" pitchFamily="34" charset="0"/>
            </a:endParaRPr>
          </a:p>
          <a:p>
            <a:pPr marR="0" algn="l" eaLnBrk="1" hangingPunct="1"/>
            <a:endParaRPr lang="en-US" altLang="en-US" sz="2400" smtClean="0">
              <a:latin typeface="Berlin Sans FB Demi" pitchFamily="34" charset="0"/>
            </a:endParaRPr>
          </a:p>
          <a:p>
            <a:pPr marR="0" algn="l" eaLnBrk="1" hangingPunct="1"/>
            <a:endParaRPr lang="en-US" altLang="en-US" sz="2400" smtClean="0">
              <a:latin typeface="Berlin Sans FB Demi" pitchFamily="34" charset="0"/>
            </a:endParaRPr>
          </a:p>
          <a:p>
            <a:pPr marR="0" algn="l" eaLnBrk="1" hangingPunct="1"/>
            <a:endParaRPr lang="en-US" altLang="en-US" sz="2400" smtClean="0">
              <a:latin typeface="Berlin Sans FB Demi" pitchFamily="34" charset="0"/>
            </a:endParaRPr>
          </a:p>
          <a:p>
            <a:pPr marR="0" algn="l" eaLnBrk="1" hangingPunct="1"/>
            <a:endParaRPr lang="en-US" altLang="en-US" sz="2400" smtClean="0">
              <a:latin typeface="Berlin Sans FB Demi" pitchFamily="34" charset="0"/>
            </a:endParaRPr>
          </a:p>
          <a:p>
            <a:pPr marR="0" algn="l" eaLnBrk="1" hangingPunct="1"/>
            <a:endParaRPr lang="en-US" altLang="en-US" sz="2400" smtClean="0">
              <a:latin typeface="Berlin Sans FB Demi" pitchFamily="34" charset="0"/>
            </a:endParaRPr>
          </a:p>
        </p:txBody>
      </p:sp>
      <p:sp>
        <p:nvSpPr>
          <p:cNvPr id="9" name="Rectangle 8"/>
          <p:cNvSpPr/>
          <p:nvPr/>
        </p:nvSpPr>
        <p:spPr>
          <a:xfrm>
            <a:off x="7507288" y="2055813"/>
            <a:ext cx="1295400" cy="6096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en-US" sz="2400" b="1" dirty="0">
                <a:solidFill>
                  <a:srgbClr val="FF0000"/>
                </a:solidFill>
              </a:rPr>
              <a:t>80     </a:t>
            </a:r>
            <a:r>
              <a:rPr lang="en-US" sz="2400" b="1" dirty="0">
                <a:solidFill>
                  <a:srgbClr val="FF0000"/>
                </a:solidFill>
                <a:latin typeface="Berlin Sans FB Demi" pitchFamily="34" charset="0"/>
              </a:rPr>
              <a:t>\0</a:t>
            </a:r>
          </a:p>
        </p:txBody>
      </p:sp>
      <p:cxnSp>
        <p:nvCxnSpPr>
          <p:cNvPr id="10" name="Straight Connector 9"/>
          <p:cNvCxnSpPr>
            <a:stCxn id="9" idx="0"/>
            <a:endCxn id="9" idx="2"/>
          </p:cNvCxnSpPr>
          <p:nvPr/>
        </p:nvCxnSpPr>
        <p:spPr>
          <a:xfrm rot="16200000" flipH="1">
            <a:off x="7849394" y="2361406"/>
            <a:ext cx="609600" cy="1588"/>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Rectangle 10"/>
          <p:cNvSpPr/>
          <p:nvPr/>
        </p:nvSpPr>
        <p:spPr>
          <a:xfrm>
            <a:off x="2249488" y="2055813"/>
            <a:ext cx="1295400" cy="6096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en-US" sz="2400" b="1" dirty="0">
                <a:solidFill>
                  <a:srgbClr val="FF0000"/>
                </a:solidFill>
              </a:rPr>
              <a:t>20</a:t>
            </a:r>
          </a:p>
        </p:txBody>
      </p:sp>
      <p:cxnSp>
        <p:nvCxnSpPr>
          <p:cNvPr id="12" name="Straight Connector 11"/>
          <p:cNvCxnSpPr>
            <a:stCxn id="11" idx="0"/>
            <a:endCxn id="11" idx="2"/>
          </p:cNvCxnSpPr>
          <p:nvPr/>
        </p:nvCxnSpPr>
        <p:spPr>
          <a:xfrm rot="16200000" flipH="1">
            <a:off x="2591594" y="2361406"/>
            <a:ext cx="609600" cy="1588"/>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13" name="Rectangle 12"/>
          <p:cNvSpPr/>
          <p:nvPr/>
        </p:nvSpPr>
        <p:spPr>
          <a:xfrm>
            <a:off x="4002088" y="2055813"/>
            <a:ext cx="1295400" cy="6096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en-US" sz="2400" b="1" dirty="0">
                <a:solidFill>
                  <a:srgbClr val="FF0000"/>
                </a:solidFill>
              </a:rPr>
              <a:t>45</a:t>
            </a:r>
          </a:p>
        </p:txBody>
      </p:sp>
      <p:cxnSp>
        <p:nvCxnSpPr>
          <p:cNvPr id="14" name="Straight Connector 13"/>
          <p:cNvCxnSpPr>
            <a:stCxn id="13" idx="0"/>
            <a:endCxn id="13" idx="2"/>
          </p:cNvCxnSpPr>
          <p:nvPr/>
        </p:nvCxnSpPr>
        <p:spPr>
          <a:xfrm rot="16200000" flipH="1">
            <a:off x="4344194" y="2361406"/>
            <a:ext cx="609600" cy="1588"/>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15" name="Rectangle 14"/>
          <p:cNvSpPr/>
          <p:nvPr/>
        </p:nvSpPr>
        <p:spPr>
          <a:xfrm>
            <a:off x="5754688" y="2055813"/>
            <a:ext cx="1295400" cy="6096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en-US" sz="2400" b="1" dirty="0">
                <a:solidFill>
                  <a:srgbClr val="FF0000"/>
                </a:solidFill>
              </a:rPr>
              <a:t>10</a:t>
            </a:r>
          </a:p>
        </p:txBody>
      </p:sp>
      <p:cxnSp>
        <p:nvCxnSpPr>
          <p:cNvPr id="16" name="Straight Connector 15"/>
          <p:cNvCxnSpPr>
            <a:stCxn id="15" idx="0"/>
            <a:endCxn id="15" idx="2"/>
          </p:cNvCxnSpPr>
          <p:nvPr/>
        </p:nvCxnSpPr>
        <p:spPr>
          <a:xfrm rot="16200000" flipH="1">
            <a:off x="6096794" y="2361406"/>
            <a:ext cx="609600" cy="1588"/>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rot="5400000">
            <a:off x="2439194" y="1866106"/>
            <a:ext cx="381000" cy="1588"/>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p:nvPr/>
        </p:nvCxnSpPr>
        <p:spPr>
          <a:xfrm>
            <a:off x="3544888" y="2360613"/>
            <a:ext cx="457200" cy="3175"/>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p:nvPr/>
        </p:nvCxnSpPr>
        <p:spPr>
          <a:xfrm>
            <a:off x="5297488" y="2360613"/>
            <a:ext cx="457200" cy="3175"/>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p:nvPr/>
        </p:nvCxnSpPr>
        <p:spPr>
          <a:xfrm>
            <a:off x="7050088" y="2360613"/>
            <a:ext cx="457200" cy="3175"/>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1" name="Rectangle 20"/>
          <p:cNvSpPr/>
          <p:nvPr/>
        </p:nvSpPr>
        <p:spPr>
          <a:xfrm>
            <a:off x="420688" y="6018213"/>
            <a:ext cx="1295400" cy="6096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en-US" sz="2400" b="1" dirty="0">
                <a:solidFill>
                  <a:srgbClr val="FF0000"/>
                </a:solidFill>
              </a:rPr>
              <a:t>50</a:t>
            </a:r>
          </a:p>
        </p:txBody>
      </p:sp>
      <p:cxnSp>
        <p:nvCxnSpPr>
          <p:cNvPr id="22" name="Straight Connector 21"/>
          <p:cNvCxnSpPr>
            <a:stCxn id="21" idx="0"/>
            <a:endCxn id="21" idx="2"/>
          </p:cNvCxnSpPr>
          <p:nvPr/>
        </p:nvCxnSpPr>
        <p:spPr>
          <a:xfrm rot="16200000" flipH="1">
            <a:off x="762794" y="6323806"/>
            <a:ext cx="609600" cy="1588"/>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23" name="Rectangle 22"/>
          <p:cNvSpPr/>
          <p:nvPr/>
        </p:nvSpPr>
        <p:spPr>
          <a:xfrm>
            <a:off x="7431088" y="6018213"/>
            <a:ext cx="1295400" cy="6096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en-US" sz="2400" b="1" dirty="0">
                <a:solidFill>
                  <a:srgbClr val="FF0000"/>
                </a:solidFill>
              </a:rPr>
              <a:t>80     </a:t>
            </a:r>
            <a:r>
              <a:rPr lang="en-US" sz="2400" b="1" dirty="0">
                <a:solidFill>
                  <a:srgbClr val="FF0000"/>
                </a:solidFill>
                <a:latin typeface="Berlin Sans FB Demi" pitchFamily="34" charset="0"/>
              </a:rPr>
              <a:t>\0</a:t>
            </a:r>
          </a:p>
        </p:txBody>
      </p:sp>
      <p:cxnSp>
        <p:nvCxnSpPr>
          <p:cNvPr id="24" name="Straight Connector 23"/>
          <p:cNvCxnSpPr>
            <a:stCxn id="23" idx="0"/>
            <a:endCxn id="23" idx="2"/>
          </p:cNvCxnSpPr>
          <p:nvPr/>
        </p:nvCxnSpPr>
        <p:spPr>
          <a:xfrm rot="16200000" flipH="1">
            <a:off x="7773194" y="6323806"/>
            <a:ext cx="609600" cy="1588"/>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Rectangle 24"/>
          <p:cNvSpPr/>
          <p:nvPr/>
        </p:nvSpPr>
        <p:spPr>
          <a:xfrm>
            <a:off x="2173288" y="6018213"/>
            <a:ext cx="1295400" cy="6096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en-US" sz="2400" b="1" dirty="0">
                <a:solidFill>
                  <a:srgbClr val="FF0000"/>
                </a:solidFill>
              </a:rPr>
              <a:t>20</a:t>
            </a:r>
          </a:p>
        </p:txBody>
      </p:sp>
      <p:cxnSp>
        <p:nvCxnSpPr>
          <p:cNvPr id="26" name="Straight Connector 25"/>
          <p:cNvCxnSpPr>
            <a:stCxn id="25" idx="0"/>
            <a:endCxn id="25" idx="2"/>
          </p:cNvCxnSpPr>
          <p:nvPr/>
        </p:nvCxnSpPr>
        <p:spPr>
          <a:xfrm rot="16200000" flipH="1">
            <a:off x="2515394" y="6323806"/>
            <a:ext cx="609600" cy="1588"/>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Rectangle 26"/>
          <p:cNvSpPr/>
          <p:nvPr/>
        </p:nvSpPr>
        <p:spPr>
          <a:xfrm>
            <a:off x="3925888" y="6018213"/>
            <a:ext cx="1295400" cy="6096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en-US" sz="2400" b="1" dirty="0">
                <a:solidFill>
                  <a:srgbClr val="FF0000"/>
                </a:solidFill>
              </a:rPr>
              <a:t>45</a:t>
            </a:r>
          </a:p>
        </p:txBody>
      </p:sp>
      <p:cxnSp>
        <p:nvCxnSpPr>
          <p:cNvPr id="28" name="Straight Connector 27"/>
          <p:cNvCxnSpPr>
            <a:stCxn id="27" idx="0"/>
            <a:endCxn id="27" idx="2"/>
          </p:cNvCxnSpPr>
          <p:nvPr/>
        </p:nvCxnSpPr>
        <p:spPr>
          <a:xfrm rot="16200000" flipH="1">
            <a:off x="4267994" y="6323806"/>
            <a:ext cx="609600" cy="1588"/>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Rectangle 28"/>
          <p:cNvSpPr/>
          <p:nvPr/>
        </p:nvSpPr>
        <p:spPr>
          <a:xfrm>
            <a:off x="5678488" y="6018213"/>
            <a:ext cx="1295400" cy="6096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en-US" sz="2400" b="1" dirty="0">
                <a:solidFill>
                  <a:srgbClr val="FF0000"/>
                </a:solidFill>
              </a:rPr>
              <a:t>10</a:t>
            </a:r>
          </a:p>
        </p:txBody>
      </p:sp>
      <p:cxnSp>
        <p:nvCxnSpPr>
          <p:cNvPr id="30" name="Straight Connector 29"/>
          <p:cNvCxnSpPr>
            <a:stCxn id="29" idx="0"/>
            <a:endCxn id="29" idx="2"/>
          </p:cNvCxnSpPr>
          <p:nvPr/>
        </p:nvCxnSpPr>
        <p:spPr>
          <a:xfrm rot="16200000" flipH="1">
            <a:off x="6020594" y="6323806"/>
            <a:ext cx="609600" cy="1588"/>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1" name="Straight Arrow Connector 30"/>
          <p:cNvCxnSpPr>
            <a:stCxn id="21" idx="3"/>
          </p:cNvCxnSpPr>
          <p:nvPr/>
        </p:nvCxnSpPr>
        <p:spPr>
          <a:xfrm>
            <a:off x="1716088" y="6323013"/>
            <a:ext cx="457200" cy="3175"/>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2" name="Straight Arrow Connector 31"/>
          <p:cNvCxnSpPr/>
          <p:nvPr/>
        </p:nvCxnSpPr>
        <p:spPr>
          <a:xfrm>
            <a:off x="3468688" y="6323013"/>
            <a:ext cx="457200" cy="3175"/>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3" name="Straight Arrow Connector 32"/>
          <p:cNvCxnSpPr/>
          <p:nvPr/>
        </p:nvCxnSpPr>
        <p:spPr>
          <a:xfrm>
            <a:off x="5221288" y="6323013"/>
            <a:ext cx="457200" cy="3175"/>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4" name="Straight Arrow Connector 33"/>
          <p:cNvCxnSpPr/>
          <p:nvPr/>
        </p:nvCxnSpPr>
        <p:spPr>
          <a:xfrm>
            <a:off x="6973888" y="6323013"/>
            <a:ext cx="457200" cy="3175"/>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36" name="Rectangle 35"/>
          <p:cNvSpPr/>
          <p:nvPr/>
        </p:nvSpPr>
        <p:spPr>
          <a:xfrm>
            <a:off x="2478088" y="1293813"/>
            <a:ext cx="304800" cy="3810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37" name="Rectangle 36"/>
          <p:cNvSpPr/>
          <p:nvPr/>
        </p:nvSpPr>
        <p:spPr>
          <a:xfrm>
            <a:off x="496888" y="4265613"/>
            <a:ext cx="1295400" cy="6096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en-US" sz="2400" b="1" dirty="0">
                <a:solidFill>
                  <a:srgbClr val="FF0000"/>
                </a:solidFill>
              </a:rPr>
              <a:t>50</a:t>
            </a:r>
          </a:p>
        </p:txBody>
      </p:sp>
      <p:cxnSp>
        <p:nvCxnSpPr>
          <p:cNvPr id="38" name="Straight Connector 37"/>
          <p:cNvCxnSpPr>
            <a:stCxn id="37" idx="0"/>
            <a:endCxn id="37" idx="2"/>
          </p:cNvCxnSpPr>
          <p:nvPr/>
        </p:nvCxnSpPr>
        <p:spPr>
          <a:xfrm rot="16200000" flipH="1">
            <a:off x="838994" y="4571206"/>
            <a:ext cx="609600" cy="1588"/>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39" name="Rectangle 38"/>
          <p:cNvSpPr/>
          <p:nvPr/>
        </p:nvSpPr>
        <p:spPr>
          <a:xfrm>
            <a:off x="7507288" y="4265613"/>
            <a:ext cx="1295400" cy="6096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en-US" sz="2400" b="1" dirty="0">
                <a:solidFill>
                  <a:srgbClr val="FF0000"/>
                </a:solidFill>
              </a:rPr>
              <a:t>80     </a:t>
            </a:r>
            <a:r>
              <a:rPr lang="en-US" sz="2400" b="1" dirty="0">
                <a:solidFill>
                  <a:srgbClr val="FF0000"/>
                </a:solidFill>
                <a:latin typeface="Berlin Sans FB Demi" pitchFamily="34" charset="0"/>
              </a:rPr>
              <a:t>\0</a:t>
            </a:r>
          </a:p>
        </p:txBody>
      </p:sp>
      <p:cxnSp>
        <p:nvCxnSpPr>
          <p:cNvPr id="40" name="Straight Connector 39"/>
          <p:cNvCxnSpPr>
            <a:stCxn id="39" idx="0"/>
            <a:endCxn id="39" idx="2"/>
          </p:cNvCxnSpPr>
          <p:nvPr/>
        </p:nvCxnSpPr>
        <p:spPr>
          <a:xfrm rot="16200000" flipH="1">
            <a:off x="7849394" y="4571206"/>
            <a:ext cx="609600" cy="1588"/>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41" name="Rectangle 40"/>
          <p:cNvSpPr/>
          <p:nvPr/>
        </p:nvSpPr>
        <p:spPr>
          <a:xfrm>
            <a:off x="2249488" y="4265613"/>
            <a:ext cx="1295400" cy="6096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en-US" sz="2400" b="1" dirty="0">
                <a:solidFill>
                  <a:srgbClr val="FF0000"/>
                </a:solidFill>
              </a:rPr>
              <a:t>20</a:t>
            </a:r>
          </a:p>
        </p:txBody>
      </p:sp>
      <p:cxnSp>
        <p:nvCxnSpPr>
          <p:cNvPr id="42" name="Straight Connector 41"/>
          <p:cNvCxnSpPr>
            <a:stCxn id="41" idx="0"/>
            <a:endCxn id="41" idx="2"/>
          </p:cNvCxnSpPr>
          <p:nvPr/>
        </p:nvCxnSpPr>
        <p:spPr>
          <a:xfrm rot="16200000" flipH="1">
            <a:off x="2591594" y="4571206"/>
            <a:ext cx="609600" cy="1588"/>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43" name="Rectangle 42"/>
          <p:cNvSpPr/>
          <p:nvPr/>
        </p:nvSpPr>
        <p:spPr>
          <a:xfrm>
            <a:off x="4002088" y="4265613"/>
            <a:ext cx="1295400" cy="6096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en-US" sz="2400" b="1" dirty="0">
                <a:solidFill>
                  <a:srgbClr val="FF0000"/>
                </a:solidFill>
              </a:rPr>
              <a:t>45</a:t>
            </a:r>
          </a:p>
        </p:txBody>
      </p:sp>
      <p:cxnSp>
        <p:nvCxnSpPr>
          <p:cNvPr id="44" name="Straight Connector 43"/>
          <p:cNvCxnSpPr>
            <a:stCxn id="43" idx="0"/>
            <a:endCxn id="43" idx="2"/>
          </p:cNvCxnSpPr>
          <p:nvPr/>
        </p:nvCxnSpPr>
        <p:spPr>
          <a:xfrm rot="16200000" flipH="1">
            <a:off x="4344194" y="4571206"/>
            <a:ext cx="609600" cy="1588"/>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45" name="Rectangle 44"/>
          <p:cNvSpPr/>
          <p:nvPr/>
        </p:nvSpPr>
        <p:spPr>
          <a:xfrm>
            <a:off x="5754688" y="4265613"/>
            <a:ext cx="1295400" cy="6096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en-US" sz="2400" b="1" dirty="0">
                <a:solidFill>
                  <a:srgbClr val="FF0000"/>
                </a:solidFill>
              </a:rPr>
              <a:t>10</a:t>
            </a:r>
          </a:p>
        </p:txBody>
      </p:sp>
      <p:cxnSp>
        <p:nvCxnSpPr>
          <p:cNvPr id="46" name="Straight Connector 45"/>
          <p:cNvCxnSpPr>
            <a:stCxn id="45" idx="0"/>
            <a:endCxn id="45" idx="2"/>
          </p:cNvCxnSpPr>
          <p:nvPr/>
        </p:nvCxnSpPr>
        <p:spPr>
          <a:xfrm rot="16200000" flipH="1">
            <a:off x="6096794" y="4571206"/>
            <a:ext cx="609600" cy="1588"/>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7" name="Straight Arrow Connector 46"/>
          <p:cNvCxnSpPr>
            <a:stCxn id="37" idx="3"/>
          </p:cNvCxnSpPr>
          <p:nvPr/>
        </p:nvCxnSpPr>
        <p:spPr>
          <a:xfrm>
            <a:off x="1792288" y="4570413"/>
            <a:ext cx="457200" cy="3175"/>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48" name="Straight Arrow Connector 47"/>
          <p:cNvCxnSpPr/>
          <p:nvPr/>
        </p:nvCxnSpPr>
        <p:spPr>
          <a:xfrm>
            <a:off x="3544888" y="4570413"/>
            <a:ext cx="457200" cy="3175"/>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49" name="Straight Arrow Connector 48"/>
          <p:cNvCxnSpPr/>
          <p:nvPr/>
        </p:nvCxnSpPr>
        <p:spPr>
          <a:xfrm>
            <a:off x="5297488" y="4570413"/>
            <a:ext cx="457200" cy="3175"/>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50" name="Straight Arrow Connector 49"/>
          <p:cNvCxnSpPr/>
          <p:nvPr/>
        </p:nvCxnSpPr>
        <p:spPr>
          <a:xfrm>
            <a:off x="7050088" y="4570413"/>
            <a:ext cx="457200" cy="3175"/>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51" name="Straight Arrow Connector 50"/>
          <p:cNvCxnSpPr/>
          <p:nvPr/>
        </p:nvCxnSpPr>
        <p:spPr>
          <a:xfrm rot="5400000">
            <a:off x="2401094" y="4075906"/>
            <a:ext cx="381000" cy="1588"/>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52" name="Rectangle 51"/>
          <p:cNvSpPr/>
          <p:nvPr/>
        </p:nvSpPr>
        <p:spPr>
          <a:xfrm>
            <a:off x="2438400" y="3505200"/>
            <a:ext cx="304800" cy="3810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cxnSp>
        <p:nvCxnSpPr>
          <p:cNvPr id="53" name="Straight Arrow Connector 52"/>
          <p:cNvCxnSpPr/>
          <p:nvPr/>
        </p:nvCxnSpPr>
        <p:spPr>
          <a:xfrm rot="5400000">
            <a:off x="571501" y="5829300"/>
            <a:ext cx="381000" cy="3175"/>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54" name="Rectangle 53"/>
          <p:cNvSpPr/>
          <p:nvPr/>
        </p:nvSpPr>
        <p:spPr>
          <a:xfrm>
            <a:off x="609600" y="5257800"/>
            <a:ext cx="304800" cy="3810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cxnSp>
        <p:nvCxnSpPr>
          <p:cNvPr id="55" name="Straight Arrow Connector 54"/>
          <p:cNvCxnSpPr/>
          <p:nvPr/>
        </p:nvCxnSpPr>
        <p:spPr>
          <a:xfrm rot="5400000">
            <a:off x="571501" y="4076700"/>
            <a:ext cx="381000" cy="3175"/>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56" name="Rectangle 55"/>
          <p:cNvSpPr/>
          <p:nvPr/>
        </p:nvSpPr>
        <p:spPr>
          <a:xfrm>
            <a:off x="609600" y="3505200"/>
            <a:ext cx="304800" cy="3810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cxnSp>
        <p:nvCxnSpPr>
          <p:cNvPr id="57" name="Straight Arrow Connector 56"/>
          <p:cNvCxnSpPr/>
          <p:nvPr/>
        </p:nvCxnSpPr>
        <p:spPr>
          <a:xfrm>
            <a:off x="8229600" y="3810000"/>
            <a:ext cx="457200" cy="1588"/>
          </a:xfrm>
          <a:prstGeom prst="straightConnector1">
            <a:avLst/>
          </a:prstGeom>
          <a:ln w="31750">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33400" y="228600"/>
            <a:ext cx="7851648" cy="1524000"/>
          </a:xfrm>
        </p:spPr>
        <p:txBody>
          <a:bodyPr>
            <a:normAutofit fontScale="90000"/>
          </a:bodyPr>
          <a:lstStyle/>
          <a:p>
            <a:pPr eaLnBrk="1" fontAlgn="auto" hangingPunct="1">
              <a:spcAft>
                <a:spcPts val="0"/>
              </a:spcAft>
              <a:defRPr/>
            </a:pPr>
            <a:r>
              <a:rPr lang="en-US" dirty="0"/>
              <a:t/>
            </a:r>
            <a:br>
              <a:rPr lang="en-US" dirty="0"/>
            </a:br>
            <a:r>
              <a:rPr lang="en-US" dirty="0"/>
              <a:t/>
            </a:r>
            <a:br>
              <a:rPr lang="en-US" dirty="0"/>
            </a:br>
            <a:endParaRPr lang="en-US" dirty="0"/>
          </a:p>
        </p:txBody>
      </p:sp>
      <p:sp>
        <p:nvSpPr>
          <p:cNvPr id="8195" name="Subtitle 2"/>
          <p:cNvSpPr>
            <a:spLocks noGrp="1"/>
          </p:cNvSpPr>
          <p:nvPr>
            <p:ph type="subTitle" idx="1"/>
          </p:nvPr>
        </p:nvSpPr>
        <p:spPr>
          <a:xfrm>
            <a:off x="228600" y="533400"/>
            <a:ext cx="8686800" cy="6096000"/>
          </a:xfrm>
        </p:spPr>
        <p:txBody>
          <a:bodyPr/>
          <a:lstStyle/>
          <a:p>
            <a:pPr marR="0" algn="l" eaLnBrk="1" hangingPunct="1">
              <a:lnSpc>
                <a:spcPct val="90000"/>
              </a:lnSpc>
            </a:pPr>
            <a:r>
              <a:rPr lang="en-US" altLang="en-US" smtClean="0">
                <a:latin typeface="Berlin Sans FB Demi" pitchFamily="34" charset="0"/>
              </a:rPr>
              <a:t>     </a:t>
            </a:r>
            <a:r>
              <a:rPr lang="en-US" altLang="en-US" smtClean="0">
                <a:solidFill>
                  <a:srgbClr val="FF0000"/>
                </a:solidFill>
                <a:latin typeface="Berlin Sans FB Demi" pitchFamily="34" charset="0"/>
              </a:rPr>
              <a:t>Array Usage – A Perspective</a:t>
            </a:r>
          </a:p>
          <a:p>
            <a:pPr marR="0" algn="l" eaLnBrk="1" hangingPunct="1">
              <a:lnSpc>
                <a:spcPct val="90000"/>
              </a:lnSpc>
            </a:pPr>
            <a:endParaRPr lang="en-US" altLang="en-US" smtClean="0">
              <a:latin typeface="Berlin Sans FB Demi" pitchFamily="34" charset="0"/>
            </a:endParaRPr>
          </a:p>
          <a:p>
            <a:pPr marR="0" algn="l" eaLnBrk="1" hangingPunct="1">
              <a:lnSpc>
                <a:spcPct val="90000"/>
              </a:lnSpc>
            </a:pPr>
            <a:r>
              <a:rPr lang="en-US" altLang="en-US" sz="2400" smtClean="0">
                <a:latin typeface="Berlin Sans FB Demi" pitchFamily="34" charset="0"/>
              </a:rPr>
              <a:t>Consider the following example:</a:t>
            </a:r>
          </a:p>
          <a:p>
            <a:pPr marR="0" algn="l" eaLnBrk="1" hangingPunct="1">
              <a:lnSpc>
                <a:spcPct val="90000"/>
              </a:lnSpc>
            </a:pPr>
            <a:r>
              <a:rPr lang="en-US" altLang="en-US" sz="2400" smtClean="0">
                <a:latin typeface="Berlin Sans FB Demi" pitchFamily="34" charset="0"/>
              </a:rPr>
              <a:t>#include&lt;stdio.h&gt;</a:t>
            </a:r>
          </a:p>
          <a:p>
            <a:pPr marR="0" algn="l" eaLnBrk="1" hangingPunct="1">
              <a:lnSpc>
                <a:spcPct val="90000"/>
              </a:lnSpc>
            </a:pPr>
            <a:r>
              <a:rPr lang="en-US" altLang="en-US" sz="2400" smtClean="0">
                <a:latin typeface="Berlin Sans FB Demi" pitchFamily="34" charset="0"/>
              </a:rPr>
              <a:t>main( )</a:t>
            </a:r>
          </a:p>
          <a:p>
            <a:pPr marR="0" algn="l" eaLnBrk="1" hangingPunct="1">
              <a:lnSpc>
                <a:spcPct val="90000"/>
              </a:lnSpc>
            </a:pPr>
            <a:r>
              <a:rPr lang="en-US" altLang="en-US" sz="2400" smtClean="0">
                <a:latin typeface="Berlin Sans FB Demi" pitchFamily="34" charset="0"/>
              </a:rPr>
              <a:t>  {</a:t>
            </a:r>
          </a:p>
          <a:p>
            <a:pPr marR="0" algn="l" eaLnBrk="1" hangingPunct="1">
              <a:lnSpc>
                <a:spcPct val="90000"/>
              </a:lnSpc>
            </a:pPr>
            <a:r>
              <a:rPr lang="en-US" altLang="en-US" sz="2400" smtClean="0">
                <a:latin typeface="Berlin Sans FB Demi" pitchFamily="34" charset="0"/>
              </a:rPr>
              <a:t>    int num_array[50],i;</a:t>
            </a:r>
          </a:p>
          <a:p>
            <a:pPr marR="0" algn="l" eaLnBrk="1" hangingPunct="1">
              <a:lnSpc>
                <a:spcPct val="90000"/>
              </a:lnSpc>
            </a:pPr>
            <a:r>
              <a:rPr lang="en-US" altLang="en-US" sz="2400" smtClean="0">
                <a:latin typeface="Berlin Sans FB Demi" pitchFamily="34" charset="0"/>
              </a:rPr>
              <a:t>    for( i=0; i &lt; 50; i++ )</a:t>
            </a:r>
          </a:p>
          <a:p>
            <a:pPr marR="0" algn="l" eaLnBrk="1" hangingPunct="1">
              <a:lnSpc>
                <a:spcPct val="90000"/>
              </a:lnSpc>
            </a:pPr>
            <a:r>
              <a:rPr lang="en-US" altLang="en-US" sz="2400" smtClean="0">
                <a:latin typeface="Berlin Sans FB Demi" pitchFamily="34" charset="0"/>
              </a:rPr>
              <a:t>    {</a:t>
            </a:r>
          </a:p>
          <a:p>
            <a:pPr marR="0" algn="l" eaLnBrk="1" hangingPunct="1">
              <a:lnSpc>
                <a:spcPct val="90000"/>
              </a:lnSpc>
            </a:pPr>
            <a:r>
              <a:rPr lang="en-US" altLang="en-US" sz="2400" smtClean="0">
                <a:latin typeface="Berlin Sans FB Demi" pitchFamily="34" charset="0"/>
              </a:rPr>
              <a:t>     num_array[i]=0;</a:t>
            </a:r>
          </a:p>
          <a:p>
            <a:pPr marR="0" algn="l" eaLnBrk="1" hangingPunct="1">
              <a:lnSpc>
                <a:spcPct val="90000"/>
              </a:lnSpc>
            </a:pPr>
            <a:r>
              <a:rPr lang="en-US" altLang="en-US" sz="2400" smtClean="0">
                <a:latin typeface="Berlin Sans FB Demi" pitchFamily="34" charset="0"/>
              </a:rPr>
              <a:t>     scanf( "%d",&amp;num_array[i] );</a:t>
            </a:r>
          </a:p>
          <a:p>
            <a:pPr marR="0" algn="l" eaLnBrk="1" hangingPunct="1">
              <a:lnSpc>
                <a:spcPct val="90000"/>
              </a:lnSpc>
            </a:pPr>
            <a:r>
              <a:rPr lang="en-US" altLang="en-US" sz="2400" smtClean="0">
                <a:latin typeface="Berlin Sans FB Demi" pitchFamily="34" charset="0"/>
              </a:rPr>
              <a:t>     fflush(stdin);</a:t>
            </a:r>
          </a:p>
          <a:p>
            <a:pPr marR="0" algn="l" eaLnBrk="1" hangingPunct="1">
              <a:lnSpc>
                <a:spcPct val="90000"/>
              </a:lnSpc>
            </a:pPr>
            <a:r>
              <a:rPr lang="en-US" altLang="en-US" sz="2400" smtClean="0">
                <a:latin typeface="Berlin Sans FB Demi" pitchFamily="34" charset="0"/>
              </a:rPr>
              <a:t>    }</a:t>
            </a:r>
          </a:p>
          <a:p>
            <a:pPr marR="0" algn="l" eaLnBrk="1" hangingPunct="1">
              <a:lnSpc>
                <a:spcPct val="90000"/>
              </a:lnSpc>
            </a:pPr>
            <a:r>
              <a:rPr lang="en-US" altLang="en-US" sz="2400" smtClean="0">
                <a:latin typeface="Berlin Sans FB Demi" pitchFamily="34" charset="0"/>
              </a:rPr>
              <a:t>  }</a:t>
            </a:r>
          </a:p>
          <a:p>
            <a:pPr marR="0" algn="l" eaLnBrk="1" hangingPunct="1">
              <a:lnSpc>
                <a:spcPct val="90000"/>
              </a:lnSpc>
            </a:pPr>
            <a:endParaRPr lang="en-US" altLang="en-US" sz="2800" smtClean="0">
              <a:latin typeface="Berlin Sans FB Demi" pitchFamily="34" charset="0"/>
            </a:endParaRP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33400" y="228600"/>
            <a:ext cx="7851648" cy="1524000"/>
          </a:xfrm>
        </p:spPr>
        <p:txBody>
          <a:bodyPr>
            <a:normAutofit fontScale="90000"/>
          </a:bodyPr>
          <a:lstStyle/>
          <a:p>
            <a:pPr eaLnBrk="1" fontAlgn="auto" hangingPunct="1">
              <a:spcAft>
                <a:spcPts val="0"/>
              </a:spcAft>
              <a:defRPr/>
            </a:pPr>
            <a:r>
              <a:rPr lang="en-US" dirty="0"/>
              <a:t/>
            </a:r>
            <a:br>
              <a:rPr lang="en-US" dirty="0"/>
            </a:br>
            <a:r>
              <a:rPr lang="en-US" dirty="0"/>
              <a:t/>
            </a:r>
            <a:br>
              <a:rPr lang="en-US" dirty="0"/>
            </a:br>
            <a:endParaRPr lang="en-US" dirty="0"/>
          </a:p>
        </p:txBody>
      </p:sp>
      <p:sp>
        <p:nvSpPr>
          <p:cNvPr id="34819" name="Subtitle 2"/>
          <p:cNvSpPr>
            <a:spLocks noGrp="1"/>
          </p:cNvSpPr>
          <p:nvPr>
            <p:ph type="subTitle" idx="1"/>
          </p:nvPr>
        </p:nvSpPr>
        <p:spPr>
          <a:xfrm>
            <a:off x="228600" y="381000"/>
            <a:ext cx="8686800" cy="6324600"/>
          </a:xfrm>
        </p:spPr>
        <p:txBody>
          <a:bodyPr/>
          <a:lstStyle/>
          <a:p>
            <a:pPr marR="0" algn="l" eaLnBrk="1" hangingPunct="1"/>
            <a:r>
              <a:rPr lang="en-US" altLang="en-US" sz="2400" smtClean="0">
                <a:latin typeface="Berlin Sans FB Demi" pitchFamily="34" charset="0"/>
              </a:rPr>
              <a:t>	</a:t>
            </a:r>
          </a:p>
          <a:p>
            <a:pPr marR="0" algn="l" eaLnBrk="1" hangingPunct="1"/>
            <a:r>
              <a:rPr lang="en-US" altLang="en-US" sz="2400" smtClean="0">
                <a:solidFill>
                  <a:srgbClr val="FF0000"/>
                </a:solidFill>
                <a:latin typeface="Berlin Sans FB Demi" pitchFamily="34" charset="0"/>
              </a:rPr>
              <a:t>// function to insert a node</a:t>
            </a:r>
          </a:p>
          <a:p>
            <a:pPr marR="0" algn="l" eaLnBrk="1" hangingPunct="1"/>
            <a:r>
              <a:rPr lang="en-US" altLang="en-US" sz="2400" smtClean="0">
                <a:latin typeface="Berlin Sans FB Demi" pitchFamily="34" charset="0"/>
              </a:rPr>
              <a:t>	</a:t>
            </a:r>
          </a:p>
          <a:p>
            <a:pPr marR="0" algn="l" eaLnBrk="1" hangingPunct="1"/>
            <a:r>
              <a:rPr lang="en-US" altLang="en-US" sz="2400" smtClean="0">
                <a:latin typeface="Berlin Sans FB Demi" pitchFamily="34" charset="0"/>
              </a:rPr>
              <a:t>	Node insert_front ( int item, NODE first )</a:t>
            </a:r>
          </a:p>
          <a:p>
            <a:pPr marR="0" algn="l" eaLnBrk="1" hangingPunct="1"/>
            <a:r>
              <a:rPr lang="en-US" altLang="en-US" sz="2400" smtClean="0">
                <a:latin typeface="Berlin Sans FB Demi" pitchFamily="34" charset="0"/>
              </a:rPr>
              <a:t>	{				</a:t>
            </a:r>
          </a:p>
          <a:p>
            <a:pPr marR="0" algn="l" eaLnBrk="1" hangingPunct="1"/>
            <a:r>
              <a:rPr lang="en-US" altLang="en-US" sz="2400" smtClean="0">
                <a:latin typeface="Berlin Sans FB Demi" pitchFamily="34" charset="0"/>
              </a:rPr>
              <a:t>	   NODE temp;			// function 2.	</a:t>
            </a:r>
          </a:p>
          <a:p>
            <a:pPr marR="0" algn="l" eaLnBrk="1" hangingPunct="1"/>
            <a:r>
              <a:rPr lang="en-US" altLang="en-US" sz="2400" smtClean="0">
                <a:latin typeface="Berlin Sans FB Demi" pitchFamily="34" charset="0"/>
              </a:rPr>
              <a:t>	   temp = getnode ();</a:t>
            </a:r>
          </a:p>
          <a:p>
            <a:pPr marR="0" algn="l" eaLnBrk="1" hangingPunct="1"/>
            <a:r>
              <a:rPr lang="en-US" altLang="en-US" sz="2400" smtClean="0">
                <a:latin typeface="Berlin Sans FB Demi" pitchFamily="34" charset="0"/>
              </a:rPr>
              <a:t>	   temp       info = item;</a:t>
            </a:r>
          </a:p>
          <a:p>
            <a:pPr marR="0" algn="l" eaLnBrk="1" hangingPunct="1"/>
            <a:r>
              <a:rPr lang="en-US" altLang="en-US" sz="2400" smtClean="0">
                <a:latin typeface="Berlin Sans FB Demi" pitchFamily="34" charset="0"/>
              </a:rPr>
              <a:t>	   temp       link = first;</a:t>
            </a:r>
          </a:p>
          <a:p>
            <a:pPr marR="0" algn="l" eaLnBrk="1" hangingPunct="1"/>
            <a:r>
              <a:rPr lang="en-US" altLang="en-US" sz="2400" smtClean="0">
                <a:latin typeface="Berlin Sans FB Demi" pitchFamily="34" charset="0"/>
              </a:rPr>
              <a:t>	   return temp;</a:t>
            </a:r>
          </a:p>
          <a:p>
            <a:pPr marR="0" algn="l" eaLnBrk="1" hangingPunct="1"/>
            <a:r>
              <a:rPr lang="en-US" altLang="en-US" sz="2400" smtClean="0">
                <a:latin typeface="Berlin Sans FB Demi" pitchFamily="34" charset="0"/>
              </a:rPr>
              <a:t>	}</a:t>
            </a:r>
          </a:p>
        </p:txBody>
      </p:sp>
      <p:cxnSp>
        <p:nvCxnSpPr>
          <p:cNvPr id="4" name="Straight Arrow Connector 3"/>
          <p:cNvCxnSpPr/>
          <p:nvPr/>
        </p:nvCxnSpPr>
        <p:spPr>
          <a:xfrm>
            <a:off x="2133600" y="3733800"/>
            <a:ext cx="457200" cy="1588"/>
          </a:xfrm>
          <a:prstGeom prst="straightConnector1">
            <a:avLst/>
          </a:prstGeom>
          <a:ln w="317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6" name="Straight Arrow Connector 5"/>
          <p:cNvCxnSpPr/>
          <p:nvPr/>
        </p:nvCxnSpPr>
        <p:spPr>
          <a:xfrm>
            <a:off x="2133600" y="4191000"/>
            <a:ext cx="457200" cy="1588"/>
          </a:xfrm>
          <a:prstGeom prst="straightConnector1">
            <a:avLst/>
          </a:prstGeom>
          <a:ln w="31750">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33400" y="228600"/>
            <a:ext cx="7851648" cy="1524000"/>
          </a:xfrm>
        </p:spPr>
        <p:txBody>
          <a:bodyPr>
            <a:normAutofit fontScale="90000"/>
          </a:bodyPr>
          <a:lstStyle/>
          <a:p>
            <a:pPr eaLnBrk="1" fontAlgn="auto" hangingPunct="1">
              <a:spcAft>
                <a:spcPts val="0"/>
              </a:spcAft>
              <a:defRPr/>
            </a:pPr>
            <a:r>
              <a:rPr lang="en-US" dirty="0"/>
              <a:t/>
            </a:r>
            <a:br>
              <a:rPr lang="en-US" dirty="0"/>
            </a:br>
            <a:r>
              <a:rPr lang="en-US" dirty="0"/>
              <a:t/>
            </a:r>
            <a:br>
              <a:rPr lang="en-US" dirty="0"/>
            </a:br>
            <a:endParaRPr lang="en-US" dirty="0"/>
          </a:p>
        </p:txBody>
      </p:sp>
      <p:sp>
        <p:nvSpPr>
          <p:cNvPr id="35843" name="Subtitle 2"/>
          <p:cNvSpPr>
            <a:spLocks noGrp="1"/>
          </p:cNvSpPr>
          <p:nvPr>
            <p:ph type="subTitle" idx="1"/>
          </p:nvPr>
        </p:nvSpPr>
        <p:spPr>
          <a:xfrm>
            <a:off x="228600" y="381000"/>
            <a:ext cx="8686800" cy="6324600"/>
          </a:xfrm>
        </p:spPr>
        <p:txBody>
          <a:bodyPr/>
          <a:lstStyle/>
          <a:p>
            <a:pPr marR="0" algn="l" eaLnBrk="1" hangingPunct="1"/>
            <a:r>
              <a:rPr lang="en-US" altLang="en-US" sz="2400" smtClean="0">
                <a:latin typeface="Berlin Sans FB Demi" pitchFamily="34" charset="0"/>
              </a:rPr>
              <a:t>	</a:t>
            </a:r>
          </a:p>
          <a:p>
            <a:pPr marR="0" algn="l" eaLnBrk="1" hangingPunct="1"/>
            <a:r>
              <a:rPr lang="en-US" altLang="en-US" sz="2400" smtClean="0">
                <a:solidFill>
                  <a:srgbClr val="FF0000"/>
                </a:solidFill>
                <a:latin typeface="Berlin Sans FB Demi" pitchFamily="34" charset="0"/>
              </a:rPr>
              <a:t>Display linked list </a:t>
            </a:r>
            <a:r>
              <a:rPr lang="en-US" altLang="en-US" sz="2400" smtClean="0">
                <a:latin typeface="Berlin Sans FB Demi" pitchFamily="34" charset="0"/>
              </a:rPr>
              <a:t>:</a:t>
            </a:r>
          </a:p>
          <a:p>
            <a:pPr marR="0" algn="l" eaLnBrk="1" hangingPunct="1">
              <a:buFont typeface="Arial" charset="0"/>
              <a:buChar char="•"/>
            </a:pPr>
            <a:r>
              <a:rPr lang="en-US" altLang="en-US" sz="2400" smtClean="0">
                <a:latin typeface="Berlin Sans FB Demi" pitchFamily="34" charset="0"/>
              </a:rPr>
              <a:t> As we know the first contains the address of the first node.</a:t>
            </a:r>
          </a:p>
          <a:p>
            <a:pPr marR="0" algn="l" eaLnBrk="1" hangingPunct="1">
              <a:buFont typeface="Arial" charset="0"/>
              <a:buChar char="•"/>
            </a:pPr>
            <a:r>
              <a:rPr lang="en-US" altLang="en-US" sz="2400" smtClean="0">
                <a:latin typeface="Berlin Sans FB Demi" pitchFamily="34" charset="0"/>
              </a:rPr>
              <a:t> To display the contents of the linked list we have to check list </a:t>
            </a:r>
          </a:p>
          <a:p>
            <a:pPr marR="0" algn="l" eaLnBrk="1" hangingPunct="1"/>
            <a:r>
              <a:rPr lang="en-US" altLang="en-US" sz="2400" smtClean="0">
                <a:latin typeface="Berlin Sans FB Demi" pitchFamily="34" charset="0"/>
              </a:rPr>
              <a:t>   is available or not.</a:t>
            </a:r>
          </a:p>
          <a:p>
            <a:pPr marR="0" algn="l" eaLnBrk="1" hangingPunct="1">
              <a:buFont typeface="Arial" charset="0"/>
              <a:buChar char="•"/>
            </a:pPr>
            <a:r>
              <a:rPr lang="en-US" altLang="en-US" sz="2400" smtClean="0">
                <a:latin typeface="Berlin Sans FB Demi" pitchFamily="34" charset="0"/>
              </a:rPr>
              <a:t> Consider the temp node and assign to first.</a:t>
            </a:r>
          </a:p>
          <a:p>
            <a:pPr marR="0" algn="l" eaLnBrk="1" hangingPunct="1">
              <a:buFont typeface="Arial" charset="0"/>
              <a:buChar char="•"/>
            </a:pPr>
            <a:r>
              <a:rPr lang="en-US" altLang="en-US" sz="2400" smtClean="0">
                <a:latin typeface="Berlin Sans FB Demi" pitchFamily="34" charset="0"/>
              </a:rPr>
              <a:t> By making temp = temp      link we can display all the </a:t>
            </a:r>
          </a:p>
          <a:p>
            <a:pPr marR="0" algn="l" eaLnBrk="1" hangingPunct="1"/>
            <a:r>
              <a:rPr lang="en-US" altLang="en-US" sz="2400" smtClean="0">
                <a:latin typeface="Berlin Sans FB Demi" pitchFamily="34" charset="0"/>
              </a:rPr>
              <a:t>       contents, shown below.</a:t>
            </a:r>
          </a:p>
          <a:p>
            <a:pPr marR="0" algn="l" eaLnBrk="1" hangingPunct="1"/>
            <a:r>
              <a:rPr lang="en-US" altLang="en-US" sz="2400" smtClean="0">
                <a:latin typeface="Berlin Sans FB Demi" pitchFamily="34" charset="0"/>
              </a:rPr>
              <a:t>                         first</a:t>
            </a:r>
          </a:p>
          <a:p>
            <a:pPr marR="0" algn="l" eaLnBrk="1" hangingPunct="1"/>
            <a:r>
              <a:rPr lang="en-US" altLang="en-US" sz="2400" smtClean="0">
                <a:latin typeface="Berlin Sans FB Demi" pitchFamily="34" charset="0"/>
              </a:rPr>
              <a:t>                            1000              1004             1008               1012</a:t>
            </a:r>
          </a:p>
          <a:p>
            <a:pPr marR="0" algn="l" eaLnBrk="1" hangingPunct="1"/>
            <a:endParaRPr lang="en-US" altLang="en-US" sz="2400" smtClean="0">
              <a:latin typeface="Berlin Sans FB Demi" pitchFamily="34" charset="0"/>
            </a:endParaRPr>
          </a:p>
          <a:p>
            <a:pPr marR="0" algn="l" eaLnBrk="1" hangingPunct="1"/>
            <a:endParaRPr lang="en-US" altLang="en-US" sz="2400" smtClean="0">
              <a:latin typeface="Berlin Sans FB Demi" pitchFamily="34" charset="0"/>
            </a:endParaRPr>
          </a:p>
          <a:p>
            <a:pPr marR="0" algn="l" eaLnBrk="1" hangingPunct="1"/>
            <a:r>
              <a:rPr lang="en-US" altLang="en-US" sz="2400" smtClean="0">
                <a:latin typeface="Berlin Sans FB Demi" pitchFamily="34" charset="0"/>
              </a:rPr>
              <a:t>   </a:t>
            </a:r>
          </a:p>
          <a:p>
            <a:pPr marR="0" algn="l" eaLnBrk="1" hangingPunct="1"/>
            <a:r>
              <a:rPr lang="en-US" altLang="en-US" sz="2400" smtClean="0">
                <a:latin typeface="Berlin Sans FB Demi" pitchFamily="34" charset="0"/>
              </a:rPr>
              <a:t>                   temp -------------------------------------- </a:t>
            </a:r>
          </a:p>
          <a:p>
            <a:pPr marR="0" algn="l" eaLnBrk="1" hangingPunct="1"/>
            <a:endParaRPr lang="en-US" altLang="en-US" sz="2400" smtClean="0">
              <a:latin typeface="Berlin Sans FB Demi" pitchFamily="34" charset="0"/>
            </a:endParaRPr>
          </a:p>
          <a:p>
            <a:pPr marR="0" algn="l" eaLnBrk="1" hangingPunct="1"/>
            <a:endParaRPr lang="en-US" altLang="en-US" sz="2400" smtClean="0">
              <a:latin typeface="Berlin Sans FB Demi" pitchFamily="34" charset="0"/>
            </a:endParaRPr>
          </a:p>
          <a:p>
            <a:pPr marR="0" algn="l" eaLnBrk="1" hangingPunct="1"/>
            <a:endParaRPr lang="en-US" altLang="en-US" sz="2400" smtClean="0">
              <a:latin typeface="Berlin Sans FB Demi" pitchFamily="34" charset="0"/>
            </a:endParaRPr>
          </a:p>
        </p:txBody>
      </p:sp>
      <p:cxnSp>
        <p:nvCxnSpPr>
          <p:cNvPr id="4" name="Straight Arrow Connector 3"/>
          <p:cNvCxnSpPr/>
          <p:nvPr/>
        </p:nvCxnSpPr>
        <p:spPr>
          <a:xfrm>
            <a:off x="3733800" y="3276600"/>
            <a:ext cx="457200" cy="1588"/>
          </a:xfrm>
          <a:prstGeom prst="straightConnector1">
            <a:avLst/>
          </a:prstGeom>
          <a:ln w="317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7" name="Rectangle 6"/>
          <p:cNvSpPr/>
          <p:nvPr/>
        </p:nvSpPr>
        <p:spPr>
          <a:xfrm>
            <a:off x="6934200" y="4799013"/>
            <a:ext cx="1295400" cy="6096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en-US" sz="2400" b="1" dirty="0">
                <a:solidFill>
                  <a:srgbClr val="FF0000"/>
                </a:solidFill>
              </a:rPr>
              <a:t>80     </a:t>
            </a:r>
            <a:r>
              <a:rPr lang="en-US" sz="2400" b="1" dirty="0">
                <a:solidFill>
                  <a:srgbClr val="FF0000"/>
                </a:solidFill>
                <a:latin typeface="Berlin Sans FB Demi" pitchFamily="34" charset="0"/>
              </a:rPr>
              <a:t>\0</a:t>
            </a:r>
          </a:p>
        </p:txBody>
      </p:sp>
      <p:cxnSp>
        <p:nvCxnSpPr>
          <p:cNvPr id="8" name="Straight Connector 7"/>
          <p:cNvCxnSpPr>
            <a:stCxn id="7" idx="0"/>
            <a:endCxn id="7" idx="2"/>
          </p:cNvCxnSpPr>
          <p:nvPr/>
        </p:nvCxnSpPr>
        <p:spPr>
          <a:xfrm rot="16200000" flipH="1">
            <a:off x="7277101" y="5103812"/>
            <a:ext cx="609600" cy="3175"/>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9" name="Rectangle 8"/>
          <p:cNvSpPr/>
          <p:nvPr/>
        </p:nvSpPr>
        <p:spPr>
          <a:xfrm>
            <a:off x="1676400" y="4799013"/>
            <a:ext cx="1295400" cy="6096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en-US" sz="2400" b="1" dirty="0">
                <a:solidFill>
                  <a:srgbClr val="FF0000"/>
                </a:solidFill>
              </a:rPr>
              <a:t>20</a:t>
            </a:r>
          </a:p>
        </p:txBody>
      </p:sp>
      <p:cxnSp>
        <p:nvCxnSpPr>
          <p:cNvPr id="10" name="Straight Connector 9"/>
          <p:cNvCxnSpPr>
            <a:stCxn id="9" idx="0"/>
            <a:endCxn id="9" idx="2"/>
          </p:cNvCxnSpPr>
          <p:nvPr/>
        </p:nvCxnSpPr>
        <p:spPr>
          <a:xfrm rot="16200000" flipH="1">
            <a:off x="2019301" y="5103812"/>
            <a:ext cx="609600" cy="3175"/>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Rectangle 10"/>
          <p:cNvSpPr/>
          <p:nvPr/>
        </p:nvSpPr>
        <p:spPr>
          <a:xfrm>
            <a:off x="3429000" y="4799013"/>
            <a:ext cx="1295400" cy="6096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en-US" sz="2400" b="1" dirty="0">
                <a:solidFill>
                  <a:srgbClr val="FF0000"/>
                </a:solidFill>
              </a:rPr>
              <a:t>45</a:t>
            </a:r>
          </a:p>
        </p:txBody>
      </p:sp>
      <p:cxnSp>
        <p:nvCxnSpPr>
          <p:cNvPr id="12" name="Straight Connector 11"/>
          <p:cNvCxnSpPr>
            <a:stCxn id="11" idx="0"/>
            <a:endCxn id="11" idx="2"/>
          </p:cNvCxnSpPr>
          <p:nvPr/>
        </p:nvCxnSpPr>
        <p:spPr>
          <a:xfrm rot="16200000" flipH="1">
            <a:off x="3771901" y="5103812"/>
            <a:ext cx="609600" cy="3175"/>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13" name="Rectangle 12"/>
          <p:cNvSpPr/>
          <p:nvPr/>
        </p:nvSpPr>
        <p:spPr>
          <a:xfrm>
            <a:off x="5181600" y="4799013"/>
            <a:ext cx="1295400" cy="6096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en-US" sz="2400" b="1" dirty="0">
                <a:solidFill>
                  <a:srgbClr val="FF0000"/>
                </a:solidFill>
              </a:rPr>
              <a:t>10</a:t>
            </a:r>
          </a:p>
        </p:txBody>
      </p:sp>
      <p:cxnSp>
        <p:nvCxnSpPr>
          <p:cNvPr id="14" name="Straight Connector 13"/>
          <p:cNvCxnSpPr>
            <a:stCxn id="13" idx="0"/>
            <a:endCxn id="13" idx="2"/>
          </p:cNvCxnSpPr>
          <p:nvPr/>
        </p:nvCxnSpPr>
        <p:spPr>
          <a:xfrm rot="16200000" flipH="1">
            <a:off x="5524501" y="5103812"/>
            <a:ext cx="609600" cy="3175"/>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a:off x="2971800" y="5103813"/>
            <a:ext cx="457200" cy="3175"/>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p:nvPr/>
        </p:nvCxnSpPr>
        <p:spPr>
          <a:xfrm>
            <a:off x="4724400" y="5103813"/>
            <a:ext cx="457200" cy="3175"/>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a:off x="6477000" y="5103813"/>
            <a:ext cx="457200" cy="3175"/>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8" name="Rectangle 17"/>
          <p:cNvSpPr/>
          <p:nvPr/>
        </p:nvSpPr>
        <p:spPr>
          <a:xfrm>
            <a:off x="1752600" y="4038600"/>
            <a:ext cx="304800" cy="3810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cxnSp>
        <p:nvCxnSpPr>
          <p:cNvPr id="19" name="Straight Arrow Connector 18"/>
          <p:cNvCxnSpPr/>
          <p:nvPr/>
        </p:nvCxnSpPr>
        <p:spPr>
          <a:xfrm rot="5400000">
            <a:off x="1715294" y="4609306"/>
            <a:ext cx="381000" cy="1588"/>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2" name="Rectangle 21"/>
          <p:cNvSpPr/>
          <p:nvPr/>
        </p:nvSpPr>
        <p:spPr>
          <a:xfrm>
            <a:off x="1752600" y="5791200"/>
            <a:ext cx="304800" cy="3810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cxnSp>
        <p:nvCxnSpPr>
          <p:cNvPr id="23" name="Straight Arrow Connector 22"/>
          <p:cNvCxnSpPr/>
          <p:nvPr/>
        </p:nvCxnSpPr>
        <p:spPr>
          <a:xfrm rot="16200000" flipV="1">
            <a:off x="1677194" y="5638006"/>
            <a:ext cx="457200" cy="1588"/>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6" name="Straight Arrow Connector 25"/>
          <p:cNvCxnSpPr/>
          <p:nvPr/>
        </p:nvCxnSpPr>
        <p:spPr>
          <a:xfrm rot="5400000" flipH="1" flipV="1">
            <a:off x="6896101" y="5829300"/>
            <a:ext cx="838200" cy="3175"/>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7" name="Straight Arrow Connector 26"/>
          <p:cNvCxnSpPr/>
          <p:nvPr/>
        </p:nvCxnSpPr>
        <p:spPr>
          <a:xfrm rot="5400000" flipH="1" flipV="1">
            <a:off x="3239294" y="5828506"/>
            <a:ext cx="838200" cy="1588"/>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8" name="Straight Arrow Connector 27"/>
          <p:cNvCxnSpPr/>
          <p:nvPr/>
        </p:nvCxnSpPr>
        <p:spPr>
          <a:xfrm rot="5400000" flipH="1" flipV="1">
            <a:off x="4991894" y="5828506"/>
            <a:ext cx="838200" cy="1588"/>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33400" y="228600"/>
            <a:ext cx="7851648" cy="1524000"/>
          </a:xfrm>
        </p:spPr>
        <p:txBody>
          <a:bodyPr>
            <a:normAutofit fontScale="90000"/>
          </a:bodyPr>
          <a:lstStyle/>
          <a:p>
            <a:pPr eaLnBrk="1" fontAlgn="auto" hangingPunct="1">
              <a:spcAft>
                <a:spcPts val="0"/>
              </a:spcAft>
              <a:defRPr/>
            </a:pPr>
            <a:r>
              <a:rPr lang="en-US" dirty="0"/>
              <a:t/>
            </a:r>
            <a:br>
              <a:rPr lang="en-US" dirty="0"/>
            </a:br>
            <a:r>
              <a:rPr lang="en-US" dirty="0"/>
              <a:t/>
            </a:r>
            <a:br>
              <a:rPr lang="en-US" dirty="0"/>
            </a:br>
            <a:endParaRPr lang="en-US" dirty="0"/>
          </a:p>
        </p:txBody>
      </p:sp>
      <p:sp>
        <p:nvSpPr>
          <p:cNvPr id="36867" name="Subtitle 2"/>
          <p:cNvSpPr>
            <a:spLocks noGrp="1"/>
          </p:cNvSpPr>
          <p:nvPr>
            <p:ph type="subTitle" idx="1"/>
          </p:nvPr>
        </p:nvSpPr>
        <p:spPr>
          <a:xfrm>
            <a:off x="228600" y="381000"/>
            <a:ext cx="8686800" cy="6324600"/>
          </a:xfrm>
        </p:spPr>
        <p:txBody>
          <a:bodyPr/>
          <a:lstStyle/>
          <a:p>
            <a:pPr marR="0" algn="l" eaLnBrk="1" hangingPunct="1"/>
            <a:r>
              <a:rPr lang="en-US" altLang="en-US" sz="2400" dirty="0" smtClean="0">
                <a:solidFill>
                  <a:srgbClr val="FF0000"/>
                </a:solidFill>
                <a:latin typeface="Berlin Sans FB Demi" pitchFamily="34" charset="0"/>
              </a:rPr>
              <a:t>// function to display contents of list</a:t>
            </a:r>
          </a:p>
          <a:p>
            <a:pPr marR="0" algn="l" eaLnBrk="1" hangingPunct="1"/>
            <a:r>
              <a:rPr lang="en-US" altLang="en-US" sz="2400" dirty="0" smtClean="0">
                <a:latin typeface="Berlin Sans FB Demi" pitchFamily="34" charset="0"/>
              </a:rPr>
              <a:t>	void display (NODE first )</a:t>
            </a:r>
          </a:p>
          <a:p>
            <a:pPr marR="0" algn="l" eaLnBrk="1" hangingPunct="1"/>
            <a:r>
              <a:rPr lang="en-US" altLang="en-US" sz="2400" dirty="0" smtClean="0">
                <a:latin typeface="Berlin Sans FB Demi" pitchFamily="34" charset="0"/>
              </a:rPr>
              <a:t>	{				</a:t>
            </a:r>
          </a:p>
          <a:p>
            <a:pPr marR="0" algn="l" eaLnBrk="1" hangingPunct="1"/>
            <a:r>
              <a:rPr lang="en-US" altLang="en-US" sz="2400" dirty="0" smtClean="0">
                <a:latin typeface="Berlin Sans FB Demi" pitchFamily="34" charset="0"/>
              </a:rPr>
              <a:t>	   NODE temp;			// function 3.	</a:t>
            </a:r>
          </a:p>
          <a:p>
            <a:pPr marR="0" algn="l" eaLnBrk="1" hangingPunct="1"/>
            <a:r>
              <a:rPr lang="en-US" altLang="en-US" sz="2400" dirty="0" smtClean="0">
                <a:latin typeface="Berlin Sans FB Demi" pitchFamily="34" charset="0"/>
              </a:rPr>
              <a:t>	   if ( first == NULL )</a:t>
            </a:r>
          </a:p>
          <a:p>
            <a:pPr marR="0" algn="l" eaLnBrk="1" hangingPunct="1"/>
            <a:r>
              <a:rPr lang="en-US" altLang="en-US" sz="2400" dirty="0" smtClean="0">
                <a:latin typeface="Berlin Sans FB Demi" pitchFamily="34" charset="0"/>
              </a:rPr>
              <a:t>	   {</a:t>
            </a:r>
          </a:p>
          <a:p>
            <a:pPr marR="0" algn="l" eaLnBrk="1" hangingPunct="1"/>
            <a:r>
              <a:rPr lang="en-US" altLang="en-US" sz="2400" dirty="0" smtClean="0">
                <a:latin typeface="Berlin Sans FB Demi" pitchFamily="34" charset="0"/>
              </a:rPr>
              <a:t>		</a:t>
            </a:r>
            <a:r>
              <a:rPr lang="en-US" altLang="en-US" sz="2400" dirty="0" err="1" smtClean="0">
                <a:latin typeface="Berlin Sans FB Demi" pitchFamily="34" charset="0"/>
              </a:rPr>
              <a:t>printf</a:t>
            </a:r>
            <a:r>
              <a:rPr lang="en-US" altLang="en-US" sz="2400" dirty="0" smtClean="0">
                <a:latin typeface="Berlin Sans FB Demi" pitchFamily="34" charset="0"/>
              </a:rPr>
              <a:t> </a:t>
            </a:r>
            <a:r>
              <a:rPr lang="en-US" altLang="en-US" sz="2400" dirty="0" smtClean="0">
                <a:latin typeface="Berlin Sans FB Demi" pitchFamily="34" charset="0"/>
              </a:rPr>
              <a:t>(“ list is empty” );   return;</a:t>
            </a:r>
          </a:p>
          <a:p>
            <a:pPr marR="0" algn="l" eaLnBrk="1" hangingPunct="1"/>
            <a:r>
              <a:rPr lang="en-US" altLang="en-US" sz="2400" dirty="0" smtClean="0">
                <a:latin typeface="Berlin Sans FB Demi" pitchFamily="34" charset="0"/>
              </a:rPr>
              <a:t>	    }</a:t>
            </a:r>
          </a:p>
          <a:p>
            <a:pPr marR="0" algn="l" eaLnBrk="1" hangingPunct="1"/>
            <a:r>
              <a:rPr lang="en-US" altLang="en-US" sz="2400" dirty="0" smtClean="0">
                <a:latin typeface="Berlin Sans FB Demi" pitchFamily="34" charset="0"/>
              </a:rPr>
              <a:t>	     temp = first;</a:t>
            </a:r>
          </a:p>
          <a:p>
            <a:pPr marR="0" algn="l" eaLnBrk="1" hangingPunct="1"/>
            <a:r>
              <a:rPr lang="en-US" altLang="en-US" sz="2400" dirty="0" smtClean="0">
                <a:latin typeface="Berlin Sans FB Demi" pitchFamily="34" charset="0"/>
              </a:rPr>
              <a:t>     	     while ( temp != NULL )</a:t>
            </a:r>
          </a:p>
          <a:p>
            <a:pPr marR="0" algn="l" eaLnBrk="1" hangingPunct="1"/>
            <a:r>
              <a:rPr lang="en-US" altLang="en-US" sz="2400" dirty="0" smtClean="0">
                <a:latin typeface="Berlin Sans FB Demi" pitchFamily="34" charset="0"/>
              </a:rPr>
              <a:t>	     {</a:t>
            </a:r>
          </a:p>
          <a:p>
            <a:pPr marR="0" algn="l" eaLnBrk="1" hangingPunct="1"/>
            <a:r>
              <a:rPr lang="en-US" altLang="en-US" sz="2400" dirty="0" smtClean="0">
                <a:latin typeface="Berlin Sans FB Demi" pitchFamily="34" charset="0"/>
              </a:rPr>
              <a:t>                    </a:t>
            </a:r>
            <a:r>
              <a:rPr lang="en-US" altLang="en-US" sz="2400" dirty="0" err="1" smtClean="0">
                <a:latin typeface="Berlin Sans FB Demi" pitchFamily="34" charset="0"/>
              </a:rPr>
              <a:t>printf</a:t>
            </a:r>
            <a:r>
              <a:rPr lang="en-US" altLang="en-US" sz="2400" dirty="0" smtClean="0">
                <a:latin typeface="Berlin Sans FB Demi" pitchFamily="34" charset="0"/>
              </a:rPr>
              <a:t> ( “ %d “, temp       info );</a:t>
            </a:r>
          </a:p>
          <a:p>
            <a:pPr marR="0" algn="l" eaLnBrk="1" hangingPunct="1"/>
            <a:r>
              <a:rPr lang="en-US" altLang="en-US" sz="2400" dirty="0" smtClean="0">
                <a:latin typeface="Berlin Sans FB Demi" pitchFamily="34" charset="0"/>
              </a:rPr>
              <a:t>	        temp = temp       link;</a:t>
            </a:r>
          </a:p>
          <a:p>
            <a:pPr marR="0" algn="l" eaLnBrk="1" hangingPunct="1"/>
            <a:r>
              <a:rPr lang="en-US" altLang="en-US" sz="2400" dirty="0" smtClean="0">
                <a:latin typeface="Berlin Sans FB Demi" pitchFamily="34" charset="0"/>
              </a:rPr>
              <a:t>	   }</a:t>
            </a:r>
          </a:p>
        </p:txBody>
      </p:sp>
      <p:cxnSp>
        <p:nvCxnSpPr>
          <p:cNvPr id="4" name="Straight Arrow Connector 3"/>
          <p:cNvCxnSpPr/>
          <p:nvPr/>
        </p:nvCxnSpPr>
        <p:spPr>
          <a:xfrm>
            <a:off x="4572000" y="5486400"/>
            <a:ext cx="457200" cy="1588"/>
          </a:xfrm>
          <a:prstGeom prst="straightConnector1">
            <a:avLst/>
          </a:prstGeom>
          <a:ln w="317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6" name="Straight Arrow Connector 5"/>
          <p:cNvCxnSpPr/>
          <p:nvPr/>
        </p:nvCxnSpPr>
        <p:spPr>
          <a:xfrm>
            <a:off x="3505200" y="5943600"/>
            <a:ext cx="457200" cy="1588"/>
          </a:xfrm>
          <a:prstGeom prst="straightConnector1">
            <a:avLst/>
          </a:prstGeom>
          <a:ln w="31750">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33400" y="228600"/>
            <a:ext cx="7851648" cy="1524000"/>
          </a:xfrm>
        </p:spPr>
        <p:txBody>
          <a:bodyPr>
            <a:normAutofit fontScale="90000"/>
          </a:bodyPr>
          <a:lstStyle/>
          <a:p>
            <a:pPr eaLnBrk="1" fontAlgn="auto" hangingPunct="1">
              <a:spcAft>
                <a:spcPts val="0"/>
              </a:spcAft>
              <a:defRPr/>
            </a:pPr>
            <a:r>
              <a:rPr lang="en-US" dirty="0"/>
              <a:t/>
            </a:r>
            <a:br>
              <a:rPr lang="en-US" dirty="0"/>
            </a:br>
            <a:r>
              <a:rPr lang="en-US" dirty="0"/>
              <a:t/>
            </a:r>
            <a:br>
              <a:rPr lang="en-US" dirty="0"/>
            </a:br>
            <a:endParaRPr lang="en-US" dirty="0"/>
          </a:p>
        </p:txBody>
      </p:sp>
      <p:sp>
        <p:nvSpPr>
          <p:cNvPr id="37891" name="Subtitle 2"/>
          <p:cNvSpPr>
            <a:spLocks noGrp="1"/>
          </p:cNvSpPr>
          <p:nvPr>
            <p:ph type="subTitle" idx="1"/>
          </p:nvPr>
        </p:nvSpPr>
        <p:spPr>
          <a:xfrm>
            <a:off x="228600" y="381000"/>
            <a:ext cx="8686800" cy="6324600"/>
          </a:xfrm>
        </p:spPr>
        <p:txBody>
          <a:bodyPr/>
          <a:lstStyle/>
          <a:p>
            <a:pPr marR="0" algn="l" eaLnBrk="1" hangingPunct="1"/>
            <a:r>
              <a:rPr lang="en-US" altLang="en-US" sz="2400" smtClean="0">
                <a:solidFill>
                  <a:srgbClr val="FF0000"/>
                </a:solidFill>
                <a:latin typeface="Berlin Sans FB Demi" pitchFamily="34" charset="0"/>
              </a:rPr>
              <a:t>Delete a node from front end : </a:t>
            </a:r>
            <a:r>
              <a:rPr lang="en-US" altLang="en-US" sz="2400" smtClean="0">
                <a:latin typeface="Berlin Sans FB Demi" pitchFamily="34" charset="0"/>
              </a:rPr>
              <a:t>   The following steps will explain the deletion of a node,           </a:t>
            </a:r>
          </a:p>
          <a:p>
            <a:pPr marR="0" algn="l" eaLnBrk="1" hangingPunct="1"/>
            <a:r>
              <a:rPr lang="en-US" altLang="en-US" sz="2400" smtClean="0">
                <a:latin typeface="Berlin Sans FB Demi" pitchFamily="34" charset="0"/>
              </a:rPr>
              <a:t>                                </a:t>
            </a:r>
          </a:p>
          <a:p>
            <a:pPr marR="0" algn="l" eaLnBrk="1" hangingPunct="1"/>
            <a:r>
              <a:rPr lang="en-US" altLang="en-US" sz="2400" smtClean="0">
                <a:latin typeface="Berlin Sans FB Demi" pitchFamily="34" charset="0"/>
              </a:rPr>
              <a:t>                    temp</a:t>
            </a:r>
          </a:p>
          <a:p>
            <a:pPr marR="0" algn="l" eaLnBrk="1" hangingPunct="1">
              <a:buFont typeface="Arial" charset="0"/>
              <a:buChar char="•"/>
            </a:pPr>
            <a:endParaRPr lang="en-US" altLang="en-US" sz="2400" smtClean="0">
              <a:latin typeface="Berlin Sans FB Demi" pitchFamily="34" charset="0"/>
            </a:endParaRPr>
          </a:p>
          <a:p>
            <a:pPr marR="0" algn="l" eaLnBrk="1" hangingPunct="1"/>
            <a:r>
              <a:rPr lang="en-US" altLang="en-US" sz="2400" smtClean="0">
                <a:latin typeface="Berlin Sans FB Demi" pitchFamily="34" charset="0"/>
              </a:rPr>
              <a:t>      1</a:t>
            </a:r>
          </a:p>
          <a:p>
            <a:pPr marR="0" algn="l" eaLnBrk="1" hangingPunct="1"/>
            <a:endParaRPr lang="en-US" altLang="en-US" sz="2400" smtClean="0">
              <a:latin typeface="Berlin Sans FB Demi" pitchFamily="34" charset="0"/>
            </a:endParaRPr>
          </a:p>
          <a:p>
            <a:pPr marR="0" algn="l" eaLnBrk="1" hangingPunct="1"/>
            <a:r>
              <a:rPr lang="en-US" altLang="en-US" sz="2400" smtClean="0">
                <a:latin typeface="Berlin Sans FB Demi" pitchFamily="34" charset="0"/>
              </a:rPr>
              <a:t>                   first                        i.e.,  temp = first ;</a:t>
            </a:r>
          </a:p>
          <a:p>
            <a:pPr marR="0" algn="l" eaLnBrk="1" hangingPunct="1"/>
            <a:endParaRPr lang="en-US" altLang="en-US" sz="2400" smtClean="0">
              <a:latin typeface="Berlin Sans FB Demi" pitchFamily="34" charset="0"/>
            </a:endParaRPr>
          </a:p>
          <a:p>
            <a:pPr marR="0" algn="l" eaLnBrk="1" hangingPunct="1"/>
            <a:r>
              <a:rPr lang="en-US" altLang="en-US" sz="2400" smtClean="0">
                <a:latin typeface="Berlin Sans FB Demi" pitchFamily="34" charset="0"/>
              </a:rPr>
              <a:t>                   temp</a:t>
            </a:r>
          </a:p>
          <a:p>
            <a:pPr marR="0" algn="l" eaLnBrk="1" hangingPunct="1"/>
            <a:endParaRPr lang="en-US" altLang="en-US" sz="2400" smtClean="0">
              <a:latin typeface="Berlin Sans FB Demi" pitchFamily="34" charset="0"/>
            </a:endParaRPr>
          </a:p>
          <a:p>
            <a:pPr marR="0" algn="l" eaLnBrk="1" hangingPunct="1"/>
            <a:r>
              <a:rPr lang="en-US" altLang="en-US" sz="2400" smtClean="0">
                <a:latin typeface="Berlin Sans FB Demi" pitchFamily="34" charset="0"/>
              </a:rPr>
              <a:t>     2</a:t>
            </a:r>
          </a:p>
          <a:p>
            <a:pPr marR="0" algn="l" eaLnBrk="1" hangingPunct="1"/>
            <a:endParaRPr lang="en-US" altLang="en-US" sz="2400" smtClean="0">
              <a:latin typeface="Berlin Sans FB Demi" pitchFamily="34" charset="0"/>
            </a:endParaRPr>
          </a:p>
          <a:p>
            <a:pPr marR="0" algn="l" eaLnBrk="1" hangingPunct="1"/>
            <a:r>
              <a:rPr lang="en-US" altLang="en-US" sz="2400" smtClean="0">
                <a:latin typeface="Berlin Sans FB Demi" pitchFamily="34" charset="0"/>
              </a:rPr>
              <a:t>                    first               temp = temp       link;  </a:t>
            </a:r>
          </a:p>
          <a:p>
            <a:pPr marR="0" algn="l" eaLnBrk="1" hangingPunct="1"/>
            <a:endParaRPr lang="en-US" altLang="en-US" sz="2400" smtClean="0">
              <a:latin typeface="Berlin Sans FB Demi" pitchFamily="34" charset="0"/>
            </a:endParaRPr>
          </a:p>
          <a:p>
            <a:pPr marR="0" algn="l" eaLnBrk="1" hangingPunct="1"/>
            <a:endParaRPr lang="en-US" altLang="en-US" sz="2400" smtClean="0">
              <a:latin typeface="Berlin Sans FB Demi" pitchFamily="34" charset="0"/>
            </a:endParaRPr>
          </a:p>
        </p:txBody>
      </p:sp>
      <p:sp>
        <p:nvSpPr>
          <p:cNvPr id="9" name="Rectangle 8"/>
          <p:cNvSpPr/>
          <p:nvPr/>
        </p:nvSpPr>
        <p:spPr>
          <a:xfrm>
            <a:off x="6364288" y="2360613"/>
            <a:ext cx="1295400" cy="6096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en-US" sz="2400" b="1" dirty="0">
                <a:solidFill>
                  <a:srgbClr val="FF0000"/>
                </a:solidFill>
              </a:rPr>
              <a:t>80     </a:t>
            </a:r>
            <a:r>
              <a:rPr lang="en-US" sz="2400" b="1" dirty="0">
                <a:solidFill>
                  <a:srgbClr val="FF0000"/>
                </a:solidFill>
                <a:latin typeface="Berlin Sans FB Demi" pitchFamily="34" charset="0"/>
              </a:rPr>
              <a:t>\0</a:t>
            </a:r>
          </a:p>
        </p:txBody>
      </p:sp>
      <p:cxnSp>
        <p:nvCxnSpPr>
          <p:cNvPr id="10" name="Straight Connector 9"/>
          <p:cNvCxnSpPr>
            <a:stCxn id="9" idx="0"/>
            <a:endCxn id="9" idx="2"/>
          </p:cNvCxnSpPr>
          <p:nvPr/>
        </p:nvCxnSpPr>
        <p:spPr>
          <a:xfrm rot="16200000" flipH="1">
            <a:off x="6706394" y="2666206"/>
            <a:ext cx="609600" cy="1588"/>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Rectangle 10"/>
          <p:cNvSpPr/>
          <p:nvPr/>
        </p:nvSpPr>
        <p:spPr>
          <a:xfrm>
            <a:off x="1106488" y="2360613"/>
            <a:ext cx="1295400" cy="6096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en-US" sz="2400" b="1" dirty="0">
                <a:solidFill>
                  <a:srgbClr val="FF0000"/>
                </a:solidFill>
              </a:rPr>
              <a:t>20</a:t>
            </a:r>
          </a:p>
        </p:txBody>
      </p:sp>
      <p:cxnSp>
        <p:nvCxnSpPr>
          <p:cNvPr id="12" name="Straight Connector 11"/>
          <p:cNvCxnSpPr>
            <a:stCxn id="11" idx="0"/>
            <a:endCxn id="11" idx="2"/>
          </p:cNvCxnSpPr>
          <p:nvPr/>
        </p:nvCxnSpPr>
        <p:spPr>
          <a:xfrm rot="16200000" flipH="1">
            <a:off x="1448594" y="2666206"/>
            <a:ext cx="609600" cy="1588"/>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13" name="Rectangle 12"/>
          <p:cNvSpPr/>
          <p:nvPr/>
        </p:nvSpPr>
        <p:spPr>
          <a:xfrm>
            <a:off x="2859088" y="2360613"/>
            <a:ext cx="1295400" cy="6096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en-US" sz="2400" b="1" dirty="0">
                <a:solidFill>
                  <a:srgbClr val="FF0000"/>
                </a:solidFill>
              </a:rPr>
              <a:t>45</a:t>
            </a:r>
          </a:p>
        </p:txBody>
      </p:sp>
      <p:cxnSp>
        <p:nvCxnSpPr>
          <p:cNvPr id="14" name="Straight Connector 13"/>
          <p:cNvCxnSpPr>
            <a:stCxn id="13" idx="0"/>
            <a:endCxn id="13" idx="2"/>
          </p:cNvCxnSpPr>
          <p:nvPr/>
        </p:nvCxnSpPr>
        <p:spPr>
          <a:xfrm rot="16200000" flipH="1">
            <a:off x="3201194" y="2666206"/>
            <a:ext cx="609600" cy="1588"/>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15" name="Rectangle 14"/>
          <p:cNvSpPr/>
          <p:nvPr/>
        </p:nvSpPr>
        <p:spPr>
          <a:xfrm>
            <a:off x="4611688" y="2360613"/>
            <a:ext cx="1295400" cy="6096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en-US" sz="2400" b="1" dirty="0">
                <a:solidFill>
                  <a:srgbClr val="FF0000"/>
                </a:solidFill>
              </a:rPr>
              <a:t>10</a:t>
            </a:r>
          </a:p>
        </p:txBody>
      </p:sp>
      <p:cxnSp>
        <p:nvCxnSpPr>
          <p:cNvPr id="16" name="Straight Connector 15"/>
          <p:cNvCxnSpPr>
            <a:stCxn id="15" idx="0"/>
            <a:endCxn id="15" idx="2"/>
          </p:cNvCxnSpPr>
          <p:nvPr/>
        </p:nvCxnSpPr>
        <p:spPr>
          <a:xfrm rot="16200000" flipH="1">
            <a:off x="4953794" y="2666206"/>
            <a:ext cx="609600" cy="1588"/>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rot="5400000">
            <a:off x="1296194" y="2170906"/>
            <a:ext cx="381000" cy="1588"/>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p:nvPr/>
        </p:nvCxnSpPr>
        <p:spPr>
          <a:xfrm>
            <a:off x="2401888" y="2665413"/>
            <a:ext cx="457200" cy="3175"/>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p:nvPr/>
        </p:nvCxnSpPr>
        <p:spPr>
          <a:xfrm>
            <a:off x="4154488" y="2665413"/>
            <a:ext cx="457200" cy="3175"/>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p:nvPr/>
        </p:nvCxnSpPr>
        <p:spPr>
          <a:xfrm>
            <a:off x="5907088" y="2665413"/>
            <a:ext cx="457200" cy="3175"/>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36" name="Rectangle 35"/>
          <p:cNvSpPr/>
          <p:nvPr/>
        </p:nvSpPr>
        <p:spPr>
          <a:xfrm>
            <a:off x="1335088" y="1598613"/>
            <a:ext cx="304800" cy="3810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39" name="Rectangle 38"/>
          <p:cNvSpPr/>
          <p:nvPr/>
        </p:nvSpPr>
        <p:spPr>
          <a:xfrm>
            <a:off x="6400800" y="4953000"/>
            <a:ext cx="1295400" cy="6096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en-US" sz="2400" b="1" dirty="0">
                <a:solidFill>
                  <a:srgbClr val="FF0000"/>
                </a:solidFill>
              </a:rPr>
              <a:t>80     </a:t>
            </a:r>
            <a:r>
              <a:rPr lang="en-US" sz="2400" b="1" dirty="0">
                <a:solidFill>
                  <a:srgbClr val="FF0000"/>
                </a:solidFill>
                <a:latin typeface="Berlin Sans FB Demi" pitchFamily="34" charset="0"/>
              </a:rPr>
              <a:t>\0</a:t>
            </a:r>
          </a:p>
        </p:txBody>
      </p:sp>
      <p:cxnSp>
        <p:nvCxnSpPr>
          <p:cNvPr id="40" name="Straight Connector 39"/>
          <p:cNvCxnSpPr>
            <a:stCxn id="39" idx="0"/>
            <a:endCxn id="39" idx="2"/>
          </p:cNvCxnSpPr>
          <p:nvPr/>
        </p:nvCxnSpPr>
        <p:spPr>
          <a:xfrm rot="16200000" flipH="1">
            <a:off x="6743701" y="5257800"/>
            <a:ext cx="609600" cy="3175"/>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41" name="Rectangle 40"/>
          <p:cNvSpPr/>
          <p:nvPr/>
        </p:nvSpPr>
        <p:spPr>
          <a:xfrm>
            <a:off x="1143000" y="4953000"/>
            <a:ext cx="1295400" cy="6096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en-US" sz="2400" b="1" dirty="0">
                <a:solidFill>
                  <a:srgbClr val="FF0000"/>
                </a:solidFill>
              </a:rPr>
              <a:t>20</a:t>
            </a:r>
          </a:p>
        </p:txBody>
      </p:sp>
      <p:cxnSp>
        <p:nvCxnSpPr>
          <p:cNvPr id="42" name="Straight Connector 41"/>
          <p:cNvCxnSpPr>
            <a:stCxn id="41" idx="0"/>
            <a:endCxn id="41" idx="2"/>
          </p:cNvCxnSpPr>
          <p:nvPr/>
        </p:nvCxnSpPr>
        <p:spPr>
          <a:xfrm rot="16200000" flipH="1">
            <a:off x="1485901" y="5257800"/>
            <a:ext cx="609600" cy="3175"/>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43" name="Rectangle 42"/>
          <p:cNvSpPr/>
          <p:nvPr/>
        </p:nvSpPr>
        <p:spPr>
          <a:xfrm>
            <a:off x="2895600" y="4953000"/>
            <a:ext cx="1295400" cy="6096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en-US" sz="2400" b="1" dirty="0">
                <a:solidFill>
                  <a:srgbClr val="FF0000"/>
                </a:solidFill>
              </a:rPr>
              <a:t>45</a:t>
            </a:r>
          </a:p>
        </p:txBody>
      </p:sp>
      <p:cxnSp>
        <p:nvCxnSpPr>
          <p:cNvPr id="44" name="Straight Connector 43"/>
          <p:cNvCxnSpPr>
            <a:stCxn id="43" idx="0"/>
            <a:endCxn id="43" idx="2"/>
          </p:cNvCxnSpPr>
          <p:nvPr/>
        </p:nvCxnSpPr>
        <p:spPr>
          <a:xfrm rot="16200000" flipH="1">
            <a:off x="3238501" y="5257800"/>
            <a:ext cx="609600" cy="3175"/>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45" name="Rectangle 44"/>
          <p:cNvSpPr/>
          <p:nvPr/>
        </p:nvSpPr>
        <p:spPr>
          <a:xfrm>
            <a:off x="4648200" y="4953000"/>
            <a:ext cx="1295400" cy="6096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en-US" sz="2400" b="1" dirty="0">
                <a:solidFill>
                  <a:srgbClr val="FF0000"/>
                </a:solidFill>
              </a:rPr>
              <a:t>10</a:t>
            </a:r>
          </a:p>
        </p:txBody>
      </p:sp>
      <p:cxnSp>
        <p:nvCxnSpPr>
          <p:cNvPr id="46" name="Straight Connector 45"/>
          <p:cNvCxnSpPr>
            <a:stCxn id="45" idx="0"/>
            <a:endCxn id="45" idx="2"/>
          </p:cNvCxnSpPr>
          <p:nvPr/>
        </p:nvCxnSpPr>
        <p:spPr>
          <a:xfrm rot="16200000" flipH="1">
            <a:off x="4991101" y="5257800"/>
            <a:ext cx="609600" cy="3175"/>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8" name="Straight Arrow Connector 47"/>
          <p:cNvCxnSpPr/>
          <p:nvPr/>
        </p:nvCxnSpPr>
        <p:spPr>
          <a:xfrm>
            <a:off x="2438400" y="5257800"/>
            <a:ext cx="457200" cy="1588"/>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49" name="Straight Arrow Connector 48"/>
          <p:cNvCxnSpPr/>
          <p:nvPr/>
        </p:nvCxnSpPr>
        <p:spPr>
          <a:xfrm>
            <a:off x="4191000" y="5257800"/>
            <a:ext cx="457200" cy="1588"/>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50" name="Straight Arrow Connector 49"/>
          <p:cNvCxnSpPr/>
          <p:nvPr/>
        </p:nvCxnSpPr>
        <p:spPr>
          <a:xfrm>
            <a:off x="5943600" y="5257800"/>
            <a:ext cx="457200" cy="1588"/>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51" name="Straight Arrow Connector 50"/>
          <p:cNvCxnSpPr/>
          <p:nvPr/>
        </p:nvCxnSpPr>
        <p:spPr>
          <a:xfrm rot="5400000">
            <a:off x="1296194" y="4647406"/>
            <a:ext cx="304800" cy="1588"/>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52" name="Rectangle 51"/>
          <p:cNvSpPr/>
          <p:nvPr/>
        </p:nvSpPr>
        <p:spPr>
          <a:xfrm>
            <a:off x="1295400" y="4114800"/>
            <a:ext cx="304800" cy="3810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cxnSp>
        <p:nvCxnSpPr>
          <p:cNvPr id="53" name="Straight Arrow Connector 52"/>
          <p:cNvCxnSpPr/>
          <p:nvPr/>
        </p:nvCxnSpPr>
        <p:spPr>
          <a:xfrm rot="16200000" flipV="1">
            <a:off x="1257301" y="5791200"/>
            <a:ext cx="457200" cy="3175"/>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54" name="Rectangle 53"/>
          <p:cNvSpPr/>
          <p:nvPr/>
        </p:nvSpPr>
        <p:spPr>
          <a:xfrm>
            <a:off x="1331913" y="6021388"/>
            <a:ext cx="304800" cy="3810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cxnSp>
        <p:nvCxnSpPr>
          <p:cNvPr id="55" name="Straight Arrow Connector 54"/>
          <p:cNvCxnSpPr/>
          <p:nvPr/>
        </p:nvCxnSpPr>
        <p:spPr>
          <a:xfrm rot="16200000" flipV="1">
            <a:off x="1258094" y="3161506"/>
            <a:ext cx="381000" cy="1588"/>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56" name="Rectangle 55"/>
          <p:cNvSpPr/>
          <p:nvPr/>
        </p:nvSpPr>
        <p:spPr>
          <a:xfrm>
            <a:off x="1295400" y="3352800"/>
            <a:ext cx="304800" cy="3810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cxnSp>
        <p:nvCxnSpPr>
          <p:cNvPr id="61" name="Straight Connector 60"/>
          <p:cNvCxnSpPr/>
          <p:nvPr/>
        </p:nvCxnSpPr>
        <p:spPr>
          <a:xfrm>
            <a:off x="1447800" y="4800600"/>
            <a:ext cx="1676400" cy="158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3" name="Straight Arrow Connector 62"/>
          <p:cNvCxnSpPr/>
          <p:nvPr/>
        </p:nvCxnSpPr>
        <p:spPr>
          <a:xfrm rot="5400000">
            <a:off x="3048001" y="4876800"/>
            <a:ext cx="152400" cy="3175"/>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64" name="Straight Arrow Connector 63"/>
          <p:cNvCxnSpPr/>
          <p:nvPr/>
        </p:nvCxnSpPr>
        <p:spPr>
          <a:xfrm>
            <a:off x="5181600" y="6324600"/>
            <a:ext cx="457200" cy="1588"/>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33400" y="228600"/>
            <a:ext cx="7851648" cy="1524000"/>
          </a:xfrm>
        </p:spPr>
        <p:txBody>
          <a:bodyPr>
            <a:normAutofit fontScale="90000"/>
          </a:bodyPr>
          <a:lstStyle/>
          <a:p>
            <a:pPr eaLnBrk="1" fontAlgn="auto" hangingPunct="1">
              <a:spcAft>
                <a:spcPts val="0"/>
              </a:spcAft>
              <a:defRPr/>
            </a:pPr>
            <a:r>
              <a:rPr lang="en-US" dirty="0"/>
              <a:t/>
            </a:r>
            <a:br>
              <a:rPr lang="en-US" dirty="0"/>
            </a:br>
            <a:r>
              <a:rPr lang="en-US" dirty="0"/>
              <a:t/>
            </a:r>
            <a:br>
              <a:rPr lang="en-US" dirty="0"/>
            </a:br>
            <a:endParaRPr lang="en-US" dirty="0"/>
          </a:p>
        </p:txBody>
      </p:sp>
      <p:sp>
        <p:nvSpPr>
          <p:cNvPr id="38915" name="Subtitle 2"/>
          <p:cNvSpPr>
            <a:spLocks noGrp="1"/>
          </p:cNvSpPr>
          <p:nvPr>
            <p:ph type="subTitle" idx="1"/>
          </p:nvPr>
        </p:nvSpPr>
        <p:spPr>
          <a:xfrm>
            <a:off x="228600" y="381000"/>
            <a:ext cx="8686800" cy="6324600"/>
          </a:xfrm>
        </p:spPr>
        <p:txBody>
          <a:bodyPr/>
          <a:lstStyle/>
          <a:p>
            <a:pPr marR="0" algn="l" eaLnBrk="1" hangingPunct="1"/>
            <a:r>
              <a:rPr lang="en-US" altLang="en-US" sz="2400" smtClean="0">
                <a:solidFill>
                  <a:srgbClr val="FF0000"/>
                </a:solidFill>
                <a:latin typeface="Berlin Sans FB Demi" pitchFamily="34" charset="0"/>
              </a:rPr>
              <a:t>Delete a node from front end </a:t>
            </a:r>
            <a:r>
              <a:rPr lang="en-US" altLang="en-US" sz="2400" smtClean="0">
                <a:latin typeface="Berlin Sans FB Demi" pitchFamily="34" charset="0"/>
              </a:rPr>
              <a:t>:    The following steps will explain the deletion of a node,           </a:t>
            </a:r>
          </a:p>
          <a:p>
            <a:pPr marR="0" algn="l" eaLnBrk="1" hangingPunct="1"/>
            <a:r>
              <a:rPr lang="en-US" altLang="en-US" sz="2400" smtClean="0">
                <a:latin typeface="Berlin Sans FB Demi" pitchFamily="34" charset="0"/>
              </a:rPr>
              <a:t>                                </a:t>
            </a:r>
          </a:p>
          <a:p>
            <a:pPr marR="0" algn="l" eaLnBrk="1" hangingPunct="1"/>
            <a:r>
              <a:rPr lang="en-US" altLang="en-US" sz="2400" smtClean="0">
                <a:latin typeface="Berlin Sans FB Demi" pitchFamily="34" charset="0"/>
              </a:rPr>
              <a:t>                                 4      temp</a:t>
            </a:r>
          </a:p>
          <a:p>
            <a:pPr marR="0" algn="l" eaLnBrk="1" hangingPunct="1">
              <a:buFont typeface="Arial" charset="0"/>
              <a:buChar char="•"/>
            </a:pPr>
            <a:endParaRPr lang="en-US" altLang="en-US" sz="2400" smtClean="0">
              <a:latin typeface="Berlin Sans FB Demi" pitchFamily="34" charset="0"/>
            </a:endParaRPr>
          </a:p>
          <a:p>
            <a:pPr marR="0" algn="l" eaLnBrk="1" hangingPunct="1"/>
            <a:r>
              <a:rPr lang="en-US" altLang="en-US" sz="2400" smtClean="0">
                <a:latin typeface="Berlin Sans FB Demi" pitchFamily="34" charset="0"/>
              </a:rPr>
              <a:t>     3</a:t>
            </a:r>
          </a:p>
          <a:p>
            <a:pPr marR="0" algn="l" eaLnBrk="1" hangingPunct="1"/>
            <a:endParaRPr lang="en-US" altLang="en-US" sz="2400" smtClean="0">
              <a:latin typeface="Berlin Sans FB Demi" pitchFamily="34" charset="0"/>
            </a:endParaRPr>
          </a:p>
          <a:p>
            <a:pPr marR="0" algn="l" eaLnBrk="1" hangingPunct="1"/>
            <a:r>
              <a:rPr lang="en-US" altLang="en-US" sz="2400" smtClean="0">
                <a:latin typeface="Berlin Sans FB Demi" pitchFamily="34" charset="0"/>
              </a:rPr>
              <a:t>                   first                        i.e.,  freenode ( first );</a:t>
            </a:r>
          </a:p>
          <a:p>
            <a:pPr marR="0" algn="l" eaLnBrk="1" hangingPunct="1"/>
            <a:r>
              <a:rPr lang="en-US" altLang="en-US" sz="2400" smtClean="0">
                <a:latin typeface="Berlin Sans FB Demi" pitchFamily="34" charset="0"/>
              </a:rPr>
              <a:t>                                                           return ( temp );</a:t>
            </a:r>
          </a:p>
          <a:p>
            <a:pPr marR="0" algn="l" eaLnBrk="1" hangingPunct="1"/>
            <a:r>
              <a:rPr lang="en-US" altLang="en-US" sz="2400" smtClean="0">
                <a:latin typeface="Berlin Sans FB Demi" pitchFamily="34" charset="0"/>
              </a:rPr>
              <a:t>      After deletion :</a:t>
            </a:r>
          </a:p>
          <a:p>
            <a:pPr marR="0" algn="l" eaLnBrk="1" hangingPunct="1"/>
            <a:endParaRPr lang="en-US" altLang="en-US" sz="2400" smtClean="0">
              <a:latin typeface="Berlin Sans FB Demi" pitchFamily="34" charset="0"/>
            </a:endParaRPr>
          </a:p>
          <a:p>
            <a:pPr marR="0" algn="l" eaLnBrk="1" hangingPunct="1"/>
            <a:endParaRPr lang="en-US" altLang="en-US" sz="2400" smtClean="0">
              <a:latin typeface="Berlin Sans FB Demi" pitchFamily="34" charset="0"/>
            </a:endParaRPr>
          </a:p>
          <a:p>
            <a:pPr marR="0" algn="l" eaLnBrk="1" hangingPunct="1"/>
            <a:endParaRPr lang="en-US" altLang="en-US" sz="2400" smtClean="0">
              <a:latin typeface="Berlin Sans FB Demi" pitchFamily="34" charset="0"/>
            </a:endParaRPr>
          </a:p>
          <a:p>
            <a:pPr marR="0" algn="l" eaLnBrk="1" hangingPunct="1"/>
            <a:r>
              <a:rPr lang="en-US" altLang="en-US" sz="2400" smtClean="0">
                <a:latin typeface="Berlin Sans FB Demi" pitchFamily="34" charset="0"/>
              </a:rPr>
              <a:t>                                          first</a:t>
            </a:r>
          </a:p>
          <a:p>
            <a:pPr marR="0" algn="l" eaLnBrk="1" hangingPunct="1"/>
            <a:endParaRPr lang="en-US" altLang="en-US" sz="2400" smtClean="0">
              <a:latin typeface="Berlin Sans FB Demi" pitchFamily="34" charset="0"/>
            </a:endParaRPr>
          </a:p>
          <a:p>
            <a:pPr marR="0" algn="l" eaLnBrk="1" hangingPunct="1"/>
            <a:endParaRPr lang="en-US" altLang="en-US" sz="2400" smtClean="0">
              <a:latin typeface="Berlin Sans FB Demi" pitchFamily="34" charset="0"/>
            </a:endParaRPr>
          </a:p>
        </p:txBody>
      </p:sp>
      <p:sp>
        <p:nvSpPr>
          <p:cNvPr id="9" name="Rectangle 8"/>
          <p:cNvSpPr/>
          <p:nvPr/>
        </p:nvSpPr>
        <p:spPr>
          <a:xfrm>
            <a:off x="6364288" y="2360613"/>
            <a:ext cx="1295400" cy="6096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en-US" sz="2400" b="1" dirty="0">
                <a:solidFill>
                  <a:srgbClr val="FF0000"/>
                </a:solidFill>
              </a:rPr>
              <a:t>80     </a:t>
            </a:r>
            <a:r>
              <a:rPr lang="en-US" sz="2400" b="1" dirty="0">
                <a:solidFill>
                  <a:srgbClr val="FF0000"/>
                </a:solidFill>
                <a:latin typeface="Berlin Sans FB Demi" pitchFamily="34" charset="0"/>
              </a:rPr>
              <a:t>\0</a:t>
            </a:r>
          </a:p>
        </p:txBody>
      </p:sp>
      <p:cxnSp>
        <p:nvCxnSpPr>
          <p:cNvPr id="10" name="Straight Connector 9"/>
          <p:cNvCxnSpPr>
            <a:stCxn id="9" idx="0"/>
            <a:endCxn id="9" idx="2"/>
          </p:cNvCxnSpPr>
          <p:nvPr/>
        </p:nvCxnSpPr>
        <p:spPr>
          <a:xfrm rot="16200000" flipH="1">
            <a:off x="6706394" y="2666206"/>
            <a:ext cx="609600" cy="1588"/>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Rectangle 10"/>
          <p:cNvSpPr/>
          <p:nvPr/>
        </p:nvSpPr>
        <p:spPr>
          <a:xfrm>
            <a:off x="1106488" y="2360613"/>
            <a:ext cx="1295400" cy="6096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en-US" sz="2400" b="1" dirty="0">
                <a:solidFill>
                  <a:srgbClr val="FF0000"/>
                </a:solidFill>
              </a:rPr>
              <a:t>20</a:t>
            </a:r>
          </a:p>
        </p:txBody>
      </p:sp>
      <p:cxnSp>
        <p:nvCxnSpPr>
          <p:cNvPr id="12" name="Straight Connector 11"/>
          <p:cNvCxnSpPr>
            <a:stCxn id="11" idx="0"/>
            <a:endCxn id="11" idx="2"/>
          </p:cNvCxnSpPr>
          <p:nvPr/>
        </p:nvCxnSpPr>
        <p:spPr>
          <a:xfrm rot="16200000" flipH="1">
            <a:off x="1448594" y="2666206"/>
            <a:ext cx="609600" cy="1588"/>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13" name="Rectangle 12"/>
          <p:cNvSpPr/>
          <p:nvPr/>
        </p:nvSpPr>
        <p:spPr>
          <a:xfrm>
            <a:off x="2859088" y="2360613"/>
            <a:ext cx="1295400" cy="6096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en-US" sz="2400" b="1" dirty="0">
                <a:solidFill>
                  <a:srgbClr val="FF0000"/>
                </a:solidFill>
              </a:rPr>
              <a:t>45</a:t>
            </a:r>
          </a:p>
        </p:txBody>
      </p:sp>
      <p:cxnSp>
        <p:nvCxnSpPr>
          <p:cNvPr id="14" name="Straight Connector 13"/>
          <p:cNvCxnSpPr>
            <a:stCxn id="13" idx="0"/>
            <a:endCxn id="13" idx="2"/>
          </p:cNvCxnSpPr>
          <p:nvPr/>
        </p:nvCxnSpPr>
        <p:spPr>
          <a:xfrm rot="16200000" flipH="1">
            <a:off x="3201194" y="2666206"/>
            <a:ext cx="609600" cy="1588"/>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15" name="Rectangle 14"/>
          <p:cNvSpPr/>
          <p:nvPr/>
        </p:nvSpPr>
        <p:spPr>
          <a:xfrm>
            <a:off x="4611688" y="2360613"/>
            <a:ext cx="1295400" cy="6096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en-US" sz="2400" b="1" dirty="0">
                <a:solidFill>
                  <a:srgbClr val="FF0000"/>
                </a:solidFill>
              </a:rPr>
              <a:t>10</a:t>
            </a:r>
          </a:p>
        </p:txBody>
      </p:sp>
      <p:cxnSp>
        <p:nvCxnSpPr>
          <p:cNvPr id="16" name="Straight Connector 15"/>
          <p:cNvCxnSpPr>
            <a:stCxn id="15" idx="0"/>
            <a:endCxn id="15" idx="2"/>
          </p:cNvCxnSpPr>
          <p:nvPr/>
        </p:nvCxnSpPr>
        <p:spPr>
          <a:xfrm rot="16200000" flipH="1">
            <a:off x="4953794" y="2666206"/>
            <a:ext cx="609600" cy="1588"/>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rot="5400000">
            <a:off x="2934494" y="2170906"/>
            <a:ext cx="381000" cy="1588"/>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p:nvPr/>
        </p:nvCxnSpPr>
        <p:spPr>
          <a:xfrm>
            <a:off x="4154488" y="2665413"/>
            <a:ext cx="457200" cy="3175"/>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p:nvPr/>
        </p:nvCxnSpPr>
        <p:spPr>
          <a:xfrm>
            <a:off x="5907088" y="2665413"/>
            <a:ext cx="457200" cy="3175"/>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36" name="Rectangle 35"/>
          <p:cNvSpPr/>
          <p:nvPr/>
        </p:nvSpPr>
        <p:spPr>
          <a:xfrm>
            <a:off x="2971800" y="1600200"/>
            <a:ext cx="304800" cy="3810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39" name="Rectangle 38"/>
          <p:cNvSpPr/>
          <p:nvPr/>
        </p:nvSpPr>
        <p:spPr>
          <a:xfrm>
            <a:off x="6400800" y="4953000"/>
            <a:ext cx="1295400" cy="6096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en-US" sz="2400" b="1" dirty="0">
                <a:solidFill>
                  <a:srgbClr val="FF0000"/>
                </a:solidFill>
              </a:rPr>
              <a:t>80     </a:t>
            </a:r>
            <a:r>
              <a:rPr lang="en-US" sz="2400" b="1" dirty="0">
                <a:solidFill>
                  <a:srgbClr val="FF0000"/>
                </a:solidFill>
                <a:latin typeface="Berlin Sans FB Demi" pitchFamily="34" charset="0"/>
              </a:rPr>
              <a:t>\0</a:t>
            </a:r>
          </a:p>
        </p:txBody>
      </p:sp>
      <p:cxnSp>
        <p:nvCxnSpPr>
          <p:cNvPr id="40" name="Straight Connector 39"/>
          <p:cNvCxnSpPr>
            <a:stCxn id="39" idx="0"/>
            <a:endCxn id="39" idx="2"/>
          </p:cNvCxnSpPr>
          <p:nvPr/>
        </p:nvCxnSpPr>
        <p:spPr>
          <a:xfrm rot="16200000" flipH="1">
            <a:off x="6743701" y="5257800"/>
            <a:ext cx="609600" cy="3175"/>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43" name="Rectangle 42"/>
          <p:cNvSpPr/>
          <p:nvPr/>
        </p:nvSpPr>
        <p:spPr>
          <a:xfrm>
            <a:off x="2895600" y="4953000"/>
            <a:ext cx="1295400" cy="6096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en-US" sz="2400" b="1" dirty="0">
                <a:solidFill>
                  <a:srgbClr val="FF0000"/>
                </a:solidFill>
              </a:rPr>
              <a:t>45</a:t>
            </a:r>
          </a:p>
        </p:txBody>
      </p:sp>
      <p:cxnSp>
        <p:nvCxnSpPr>
          <p:cNvPr id="44" name="Straight Connector 43"/>
          <p:cNvCxnSpPr>
            <a:stCxn id="43" idx="0"/>
            <a:endCxn id="43" idx="2"/>
          </p:cNvCxnSpPr>
          <p:nvPr/>
        </p:nvCxnSpPr>
        <p:spPr>
          <a:xfrm rot="16200000" flipH="1">
            <a:off x="3238501" y="5257800"/>
            <a:ext cx="609600" cy="3175"/>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45" name="Rectangle 44"/>
          <p:cNvSpPr/>
          <p:nvPr/>
        </p:nvSpPr>
        <p:spPr>
          <a:xfrm>
            <a:off x="4648200" y="4953000"/>
            <a:ext cx="1295400" cy="6096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en-US" sz="2400" b="1" dirty="0">
                <a:solidFill>
                  <a:srgbClr val="FF0000"/>
                </a:solidFill>
              </a:rPr>
              <a:t>10</a:t>
            </a:r>
          </a:p>
        </p:txBody>
      </p:sp>
      <p:cxnSp>
        <p:nvCxnSpPr>
          <p:cNvPr id="46" name="Straight Connector 45"/>
          <p:cNvCxnSpPr>
            <a:stCxn id="45" idx="0"/>
            <a:endCxn id="45" idx="2"/>
          </p:cNvCxnSpPr>
          <p:nvPr/>
        </p:nvCxnSpPr>
        <p:spPr>
          <a:xfrm rot="16200000" flipH="1">
            <a:off x="4991101" y="5257800"/>
            <a:ext cx="609600" cy="3175"/>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9" name="Straight Arrow Connector 48"/>
          <p:cNvCxnSpPr/>
          <p:nvPr/>
        </p:nvCxnSpPr>
        <p:spPr>
          <a:xfrm>
            <a:off x="4191000" y="5257800"/>
            <a:ext cx="457200" cy="1588"/>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50" name="Straight Arrow Connector 49"/>
          <p:cNvCxnSpPr/>
          <p:nvPr/>
        </p:nvCxnSpPr>
        <p:spPr>
          <a:xfrm>
            <a:off x="5943600" y="5257800"/>
            <a:ext cx="457200" cy="1588"/>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53" name="Straight Arrow Connector 52"/>
          <p:cNvCxnSpPr/>
          <p:nvPr/>
        </p:nvCxnSpPr>
        <p:spPr>
          <a:xfrm rot="16200000" flipV="1">
            <a:off x="2896394" y="5790406"/>
            <a:ext cx="457200" cy="1588"/>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54" name="Rectangle 53"/>
          <p:cNvSpPr/>
          <p:nvPr/>
        </p:nvSpPr>
        <p:spPr>
          <a:xfrm>
            <a:off x="2971800" y="6019800"/>
            <a:ext cx="304800" cy="3810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cxnSp>
        <p:nvCxnSpPr>
          <p:cNvPr id="55" name="Straight Arrow Connector 54"/>
          <p:cNvCxnSpPr/>
          <p:nvPr/>
        </p:nvCxnSpPr>
        <p:spPr>
          <a:xfrm rot="16200000" flipV="1">
            <a:off x="1258094" y="3161506"/>
            <a:ext cx="381000" cy="1588"/>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56" name="Rectangle 55"/>
          <p:cNvSpPr/>
          <p:nvPr/>
        </p:nvSpPr>
        <p:spPr>
          <a:xfrm>
            <a:off x="1295400" y="3352800"/>
            <a:ext cx="304800" cy="3810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33400" y="228600"/>
            <a:ext cx="7851648" cy="1524000"/>
          </a:xfrm>
        </p:spPr>
        <p:txBody>
          <a:bodyPr>
            <a:normAutofit fontScale="90000"/>
          </a:bodyPr>
          <a:lstStyle/>
          <a:p>
            <a:pPr eaLnBrk="1" fontAlgn="auto" hangingPunct="1">
              <a:spcAft>
                <a:spcPts val="0"/>
              </a:spcAft>
              <a:defRPr/>
            </a:pPr>
            <a:r>
              <a:rPr lang="en-US" dirty="0"/>
              <a:t/>
            </a:r>
            <a:br>
              <a:rPr lang="en-US" dirty="0"/>
            </a:br>
            <a:r>
              <a:rPr lang="en-US" dirty="0"/>
              <a:t/>
            </a:r>
            <a:br>
              <a:rPr lang="en-US" dirty="0"/>
            </a:br>
            <a:endParaRPr lang="en-US" dirty="0"/>
          </a:p>
        </p:txBody>
      </p:sp>
      <p:sp>
        <p:nvSpPr>
          <p:cNvPr id="39939" name="Subtitle 2"/>
          <p:cNvSpPr>
            <a:spLocks noGrp="1"/>
          </p:cNvSpPr>
          <p:nvPr>
            <p:ph type="subTitle" idx="1"/>
          </p:nvPr>
        </p:nvSpPr>
        <p:spPr>
          <a:xfrm>
            <a:off x="228600" y="381000"/>
            <a:ext cx="8686800" cy="6324600"/>
          </a:xfrm>
        </p:spPr>
        <p:txBody>
          <a:bodyPr/>
          <a:lstStyle/>
          <a:p>
            <a:pPr marR="0" algn="l" eaLnBrk="1" hangingPunct="1">
              <a:lnSpc>
                <a:spcPct val="90000"/>
              </a:lnSpc>
            </a:pPr>
            <a:r>
              <a:rPr lang="en-US" altLang="en-US" sz="2400" smtClean="0">
                <a:solidFill>
                  <a:srgbClr val="FF0000"/>
                </a:solidFill>
                <a:latin typeface="Berlin Sans FB Demi" pitchFamily="34" charset="0"/>
              </a:rPr>
              <a:t>// function to delete a node</a:t>
            </a:r>
          </a:p>
          <a:p>
            <a:pPr marR="0" algn="l" eaLnBrk="1" hangingPunct="1">
              <a:lnSpc>
                <a:spcPct val="90000"/>
              </a:lnSpc>
            </a:pPr>
            <a:r>
              <a:rPr lang="en-US" altLang="en-US" sz="2400" smtClean="0">
                <a:latin typeface="Berlin Sans FB Demi" pitchFamily="34" charset="0"/>
              </a:rPr>
              <a:t>	NODE delete_front ( NODE first )</a:t>
            </a:r>
          </a:p>
          <a:p>
            <a:pPr marR="0" algn="l" eaLnBrk="1" hangingPunct="1">
              <a:lnSpc>
                <a:spcPct val="90000"/>
              </a:lnSpc>
            </a:pPr>
            <a:r>
              <a:rPr lang="en-US" altLang="en-US" sz="2400" smtClean="0">
                <a:latin typeface="Berlin Sans FB Demi" pitchFamily="34" charset="0"/>
              </a:rPr>
              <a:t>	{</a:t>
            </a:r>
          </a:p>
          <a:p>
            <a:pPr marR="0" algn="l" eaLnBrk="1" hangingPunct="1">
              <a:lnSpc>
                <a:spcPct val="90000"/>
              </a:lnSpc>
            </a:pPr>
            <a:r>
              <a:rPr lang="en-US" altLang="en-US" sz="2400" smtClean="0">
                <a:latin typeface="Berlin Sans FB Demi" pitchFamily="34" charset="0"/>
              </a:rPr>
              <a:t> 	  NODE temp;			// function 4</a:t>
            </a:r>
          </a:p>
          <a:p>
            <a:pPr marR="0" algn="l" eaLnBrk="1" hangingPunct="1">
              <a:lnSpc>
                <a:spcPct val="90000"/>
              </a:lnSpc>
            </a:pPr>
            <a:r>
              <a:rPr lang="en-US" altLang="en-US" sz="2400" smtClean="0">
                <a:latin typeface="Berlin Sans FB Demi" pitchFamily="34" charset="0"/>
              </a:rPr>
              <a:t>	   if ( first == NULL )</a:t>
            </a:r>
          </a:p>
          <a:p>
            <a:pPr marR="0" algn="l" eaLnBrk="1" hangingPunct="1">
              <a:lnSpc>
                <a:spcPct val="90000"/>
              </a:lnSpc>
            </a:pPr>
            <a:r>
              <a:rPr lang="en-US" altLang="en-US" sz="2400" smtClean="0">
                <a:latin typeface="Berlin Sans FB Demi" pitchFamily="34" charset="0"/>
              </a:rPr>
              <a:t>	   {</a:t>
            </a:r>
          </a:p>
          <a:p>
            <a:pPr marR="0" algn="l" eaLnBrk="1" hangingPunct="1">
              <a:lnSpc>
                <a:spcPct val="90000"/>
              </a:lnSpc>
            </a:pPr>
            <a:r>
              <a:rPr lang="en-US" altLang="en-US" sz="2400" smtClean="0">
                <a:latin typeface="Berlin Sans FB Demi" pitchFamily="34" charset="0"/>
              </a:rPr>
              <a:t>	     printf ( “list is empty” );</a:t>
            </a:r>
          </a:p>
          <a:p>
            <a:pPr marR="0" algn="l" eaLnBrk="1" hangingPunct="1">
              <a:lnSpc>
                <a:spcPct val="90000"/>
              </a:lnSpc>
            </a:pPr>
            <a:r>
              <a:rPr lang="en-US" altLang="en-US" sz="2400" smtClean="0">
                <a:latin typeface="Berlin Sans FB Demi" pitchFamily="34" charset="0"/>
              </a:rPr>
              <a:t>	      return first;</a:t>
            </a:r>
          </a:p>
          <a:p>
            <a:pPr marR="0" algn="l" eaLnBrk="1" hangingPunct="1">
              <a:lnSpc>
                <a:spcPct val="90000"/>
              </a:lnSpc>
            </a:pPr>
            <a:r>
              <a:rPr lang="en-US" altLang="en-US" sz="2400" smtClean="0">
                <a:latin typeface="Berlin Sans FB Demi" pitchFamily="34" charset="0"/>
              </a:rPr>
              <a:t>	    }</a:t>
            </a:r>
          </a:p>
          <a:p>
            <a:pPr marR="0" algn="l" eaLnBrk="1" hangingPunct="1">
              <a:lnSpc>
                <a:spcPct val="90000"/>
              </a:lnSpc>
            </a:pPr>
            <a:r>
              <a:rPr lang="en-US" altLang="en-US" sz="2400" smtClean="0">
                <a:latin typeface="Berlin Sans FB Demi" pitchFamily="34" charset="0"/>
              </a:rPr>
              <a:t>		temp = first;</a:t>
            </a:r>
          </a:p>
          <a:p>
            <a:pPr marR="0" algn="l" eaLnBrk="1" hangingPunct="1">
              <a:lnSpc>
                <a:spcPct val="90000"/>
              </a:lnSpc>
            </a:pPr>
            <a:r>
              <a:rPr lang="en-US" altLang="en-US" sz="2400" smtClean="0">
                <a:latin typeface="Berlin Sans FB Demi" pitchFamily="34" charset="0"/>
              </a:rPr>
              <a:t>		temp = temp       link;</a:t>
            </a:r>
          </a:p>
          <a:p>
            <a:pPr marR="0" algn="l" eaLnBrk="1" hangingPunct="1">
              <a:lnSpc>
                <a:spcPct val="90000"/>
              </a:lnSpc>
            </a:pPr>
            <a:r>
              <a:rPr lang="en-US" altLang="en-US" sz="2400" smtClean="0">
                <a:latin typeface="Berlin Sans FB Demi" pitchFamily="34" charset="0"/>
              </a:rPr>
              <a:t>		printf (“ item deleted = %d”, first      info);</a:t>
            </a:r>
          </a:p>
          <a:p>
            <a:pPr marR="0" algn="l" eaLnBrk="1" hangingPunct="1">
              <a:lnSpc>
                <a:spcPct val="90000"/>
              </a:lnSpc>
            </a:pPr>
            <a:r>
              <a:rPr lang="en-US" altLang="en-US" sz="2400" smtClean="0">
                <a:latin typeface="Berlin Sans FB Demi" pitchFamily="34" charset="0"/>
              </a:rPr>
              <a:t>		freenode (first);</a:t>
            </a:r>
          </a:p>
          <a:p>
            <a:pPr marR="0" algn="l" eaLnBrk="1" hangingPunct="1">
              <a:lnSpc>
                <a:spcPct val="90000"/>
              </a:lnSpc>
            </a:pPr>
            <a:r>
              <a:rPr lang="en-US" altLang="en-US" sz="2400" smtClean="0">
                <a:latin typeface="Berlin Sans FB Demi" pitchFamily="34" charset="0"/>
              </a:rPr>
              <a:t>		return temp;</a:t>
            </a:r>
          </a:p>
          <a:p>
            <a:pPr marR="0" algn="l" eaLnBrk="1" hangingPunct="1">
              <a:lnSpc>
                <a:spcPct val="90000"/>
              </a:lnSpc>
            </a:pPr>
            <a:r>
              <a:rPr lang="en-US" altLang="en-US" sz="2400" smtClean="0">
                <a:latin typeface="Berlin Sans FB Demi" pitchFamily="34" charset="0"/>
              </a:rPr>
              <a:t>	   }</a:t>
            </a:r>
          </a:p>
          <a:p>
            <a:pPr marR="0" algn="l" eaLnBrk="1" hangingPunct="1">
              <a:lnSpc>
                <a:spcPct val="90000"/>
              </a:lnSpc>
            </a:pPr>
            <a:endParaRPr lang="en-US" altLang="en-US" sz="2400" smtClean="0">
              <a:latin typeface="Berlin Sans FB Demi" pitchFamily="34" charset="0"/>
            </a:endParaRPr>
          </a:p>
        </p:txBody>
      </p:sp>
      <p:cxnSp>
        <p:nvCxnSpPr>
          <p:cNvPr id="4" name="Straight Arrow Connector 3"/>
          <p:cNvCxnSpPr/>
          <p:nvPr/>
        </p:nvCxnSpPr>
        <p:spPr>
          <a:xfrm>
            <a:off x="6477000" y="5029200"/>
            <a:ext cx="457200" cy="1588"/>
          </a:xfrm>
          <a:prstGeom prst="straightConnector1">
            <a:avLst/>
          </a:prstGeom>
          <a:ln w="317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6" name="Straight Arrow Connector 5"/>
          <p:cNvCxnSpPr/>
          <p:nvPr/>
        </p:nvCxnSpPr>
        <p:spPr>
          <a:xfrm>
            <a:off x="3810000" y="4648200"/>
            <a:ext cx="457200" cy="1588"/>
          </a:xfrm>
          <a:prstGeom prst="straightConnector1">
            <a:avLst/>
          </a:prstGeom>
          <a:ln w="31750">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33400" y="228600"/>
            <a:ext cx="7851648" cy="1524000"/>
          </a:xfrm>
        </p:spPr>
        <p:txBody>
          <a:bodyPr>
            <a:normAutofit fontScale="90000"/>
          </a:bodyPr>
          <a:lstStyle/>
          <a:p>
            <a:pPr eaLnBrk="1" fontAlgn="auto" hangingPunct="1">
              <a:spcAft>
                <a:spcPts val="0"/>
              </a:spcAft>
              <a:defRPr/>
            </a:pPr>
            <a:r>
              <a:rPr lang="en-US" dirty="0"/>
              <a:t/>
            </a:r>
            <a:br>
              <a:rPr lang="en-US" dirty="0"/>
            </a:br>
            <a:r>
              <a:rPr lang="en-US" dirty="0"/>
              <a:t/>
            </a:r>
            <a:br>
              <a:rPr lang="en-US" dirty="0"/>
            </a:br>
            <a:endParaRPr lang="en-US" dirty="0"/>
          </a:p>
        </p:txBody>
      </p:sp>
      <p:sp>
        <p:nvSpPr>
          <p:cNvPr id="40963" name="Subtitle 2"/>
          <p:cNvSpPr>
            <a:spLocks noGrp="1"/>
          </p:cNvSpPr>
          <p:nvPr>
            <p:ph type="subTitle" idx="1"/>
          </p:nvPr>
        </p:nvSpPr>
        <p:spPr>
          <a:xfrm>
            <a:off x="228600" y="381000"/>
            <a:ext cx="8686800" cy="6324600"/>
          </a:xfrm>
        </p:spPr>
        <p:txBody>
          <a:bodyPr/>
          <a:lstStyle/>
          <a:p>
            <a:pPr marR="0" algn="l" eaLnBrk="1" hangingPunct="1"/>
            <a:r>
              <a:rPr lang="en-US" altLang="en-US" sz="2400" dirty="0" smtClean="0">
                <a:latin typeface="Berlin Sans FB Demi" pitchFamily="34" charset="0"/>
              </a:rPr>
              <a:t>// Complete C – program</a:t>
            </a:r>
          </a:p>
          <a:p>
            <a:pPr marR="0" algn="l" eaLnBrk="1" hangingPunct="1"/>
            <a:r>
              <a:rPr lang="en-US" altLang="en-US" sz="2400" dirty="0" smtClean="0">
                <a:latin typeface="Berlin Sans FB Demi" pitchFamily="34" charset="0"/>
              </a:rPr>
              <a:t># include &lt; </a:t>
            </a:r>
            <a:r>
              <a:rPr lang="en-US" altLang="en-US" sz="2400" dirty="0" err="1" smtClean="0">
                <a:latin typeface="Berlin Sans FB Demi" pitchFamily="34" charset="0"/>
              </a:rPr>
              <a:t>stdio.h</a:t>
            </a:r>
            <a:r>
              <a:rPr lang="en-US" altLang="en-US" sz="2400" dirty="0" smtClean="0">
                <a:latin typeface="Berlin Sans FB Demi" pitchFamily="34" charset="0"/>
              </a:rPr>
              <a:t> &gt;</a:t>
            </a:r>
          </a:p>
          <a:p>
            <a:pPr marR="0" algn="l" eaLnBrk="1" hangingPunct="1"/>
            <a:r>
              <a:rPr lang="en-US" altLang="en-US" sz="2400" dirty="0" smtClean="0">
                <a:latin typeface="Berlin Sans FB Demi" pitchFamily="34" charset="0"/>
              </a:rPr>
              <a:t># include &lt; </a:t>
            </a:r>
            <a:r>
              <a:rPr lang="en-US" altLang="en-US" sz="2400" dirty="0" err="1" smtClean="0">
                <a:latin typeface="Berlin Sans FB Demi" pitchFamily="34" charset="0"/>
              </a:rPr>
              <a:t>alloc.h</a:t>
            </a:r>
            <a:r>
              <a:rPr lang="en-US" altLang="en-US" sz="2400" dirty="0" smtClean="0">
                <a:latin typeface="Berlin Sans FB Demi" pitchFamily="34" charset="0"/>
              </a:rPr>
              <a:t> &gt;</a:t>
            </a:r>
          </a:p>
          <a:p>
            <a:pPr marR="0" algn="l" eaLnBrk="1" hangingPunct="1"/>
            <a:r>
              <a:rPr lang="en-US" altLang="en-US" sz="2400" dirty="0" smtClean="0">
                <a:latin typeface="Berlin Sans FB Demi" pitchFamily="34" charset="0"/>
              </a:rPr>
              <a:t># include &lt; </a:t>
            </a:r>
            <a:r>
              <a:rPr lang="en-US" altLang="en-US" sz="2400" dirty="0" err="1" smtClean="0">
                <a:latin typeface="Berlin Sans FB Demi" pitchFamily="34" charset="0"/>
              </a:rPr>
              <a:t>process.h</a:t>
            </a:r>
            <a:r>
              <a:rPr lang="en-US" altLang="en-US" sz="2400" dirty="0" smtClean="0">
                <a:latin typeface="Berlin Sans FB Demi" pitchFamily="34" charset="0"/>
              </a:rPr>
              <a:t> &gt;</a:t>
            </a:r>
          </a:p>
          <a:p>
            <a:pPr marR="0" algn="l" eaLnBrk="1" hangingPunct="1"/>
            <a:endParaRPr lang="en-US" altLang="en-US" sz="2400" dirty="0" smtClean="0">
              <a:latin typeface="Berlin Sans FB Demi" pitchFamily="34" charset="0"/>
            </a:endParaRPr>
          </a:p>
          <a:p>
            <a:pPr marR="0" algn="l" eaLnBrk="1" hangingPunct="1"/>
            <a:r>
              <a:rPr lang="en-US" altLang="en-US" sz="2400" dirty="0" err="1" smtClean="0">
                <a:latin typeface="Berlin Sans FB Demi" pitchFamily="34" charset="0"/>
              </a:rPr>
              <a:t>Struct</a:t>
            </a:r>
            <a:r>
              <a:rPr lang="en-US" altLang="en-US" sz="2400" dirty="0" smtClean="0">
                <a:latin typeface="Berlin Sans FB Demi" pitchFamily="34" charset="0"/>
              </a:rPr>
              <a:t> </a:t>
            </a:r>
            <a:r>
              <a:rPr lang="en-US" altLang="en-US" sz="2400" dirty="0" smtClean="0">
                <a:latin typeface="Berlin Sans FB Demi" pitchFamily="34" charset="0"/>
              </a:rPr>
              <a:t>node</a:t>
            </a:r>
          </a:p>
          <a:p>
            <a:pPr marR="0" algn="l" eaLnBrk="1" hangingPunct="1"/>
            <a:r>
              <a:rPr lang="en-US" altLang="en-US" sz="2400" dirty="0" smtClean="0">
                <a:latin typeface="Berlin Sans FB Demi" pitchFamily="34" charset="0"/>
              </a:rPr>
              <a:t>{ </a:t>
            </a:r>
          </a:p>
          <a:p>
            <a:pPr marR="0" algn="l" eaLnBrk="1" hangingPunct="1"/>
            <a:r>
              <a:rPr lang="en-US" altLang="en-US" sz="2400" dirty="0" smtClean="0">
                <a:latin typeface="Berlin Sans FB Demi" pitchFamily="34" charset="0"/>
              </a:rPr>
              <a:t>  </a:t>
            </a:r>
            <a:r>
              <a:rPr lang="en-US" altLang="en-US" sz="2400" dirty="0" err="1" smtClean="0">
                <a:latin typeface="Berlin Sans FB Demi" pitchFamily="34" charset="0"/>
              </a:rPr>
              <a:t>int</a:t>
            </a:r>
            <a:r>
              <a:rPr lang="en-US" altLang="en-US" sz="2400" dirty="0" smtClean="0">
                <a:latin typeface="Berlin Sans FB Demi" pitchFamily="34" charset="0"/>
              </a:rPr>
              <a:t> info;</a:t>
            </a:r>
          </a:p>
          <a:p>
            <a:pPr marR="0" algn="l" eaLnBrk="1" hangingPunct="1"/>
            <a:r>
              <a:rPr lang="en-US" altLang="en-US" sz="2400" dirty="0" smtClean="0">
                <a:latin typeface="Berlin Sans FB Demi" pitchFamily="34" charset="0"/>
              </a:rPr>
              <a:t>  </a:t>
            </a:r>
            <a:r>
              <a:rPr lang="en-US" altLang="en-US" sz="2400" dirty="0" err="1" smtClean="0">
                <a:latin typeface="Berlin Sans FB Demi" pitchFamily="34" charset="0"/>
              </a:rPr>
              <a:t>struct</a:t>
            </a:r>
            <a:r>
              <a:rPr lang="en-US" altLang="en-US" sz="2400" dirty="0" smtClean="0">
                <a:latin typeface="Berlin Sans FB Demi" pitchFamily="34" charset="0"/>
              </a:rPr>
              <a:t> node * link;</a:t>
            </a:r>
          </a:p>
          <a:p>
            <a:pPr marR="0" algn="l" eaLnBrk="1" hangingPunct="1"/>
            <a:r>
              <a:rPr lang="en-US" altLang="en-US" sz="2400" dirty="0" smtClean="0">
                <a:latin typeface="Berlin Sans FB Demi" pitchFamily="34" charset="0"/>
              </a:rPr>
              <a:t>}; </a:t>
            </a:r>
            <a:r>
              <a:rPr lang="en-US" altLang="en-US" sz="2400" dirty="0" err="1" smtClean="0">
                <a:latin typeface="Berlin Sans FB Demi" pitchFamily="34" charset="0"/>
              </a:rPr>
              <a:t>typedef</a:t>
            </a:r>
            <a:r>
              <a:rPr lang="en-US" altLang="en-US" sz="2400" dirty="0" smtClean="0">
                <a:latin typeface="Berlin Sans FB Demi" pitchFamily="34" charset="0"/>
              </a:rPr>
              <a:t> </a:t>
            </a:r>
            <a:r>
              <a:rPr lang="en-US" altLang="en-US" sz="2400" dirty="0" err="1" smtClean="0">
                <a:latin typeface="Berlin Sans FB Demi" pitchFamily="34" charset="0"/>
              </a:rPr>
              <a:t>struct</a:t>
            </a:r>
            <a:r>
              <a:rPr lang="en-US" altLang="en-US" sz="2400" dirty="0" smtClean="0">
                <a:latin typeface="Berlin Sans FB Demi" pitchFamily="34" charset="0"/>
              </a:rPr>
              <a:t> node * NODE;</a:t>
            </a:r>
          </a:p>
          <a:p>
            <a:pPr marR="0" algn="l" eaLnBrk="1" hangingPunct="1"/>
            <a:r>
              <a:rPr lang="en-US" altLang="en-US" sz="2400" dirty="0" smtClean="0">
                <a:latin typeface="Berlin Sans FB Demi" pitchFamily="34" charset="0"/>
              </a:rPr>
              <a:t>// function 1</a:t>
            </a:r>
          </a:p>
          <a:p>
            <a:pPr marR="0" algn="l" eaLnBrk="1" hangingPunct="1"/>
            <a:r>
              <a:rPr lang="en-US" altLang="en-US" sz="2400" dirty="0" smtClean="0">
                <a:latin typeface="Berlin Sans FB Demi" pitchFamily="34" charset="0"/>
              </a:rPr>
              <a:t>// function 2</a:t>
            </a:r>
          </a:p>
          <a:p>
            <a:pPr marR="0" algn="l" eaLnBrk="1" hangingPunct="1"/>
            <a:r>
              <a:rPr lang="en-US" altLang="en-US" sz="2400" dirty="0" smtClean="0">
                <a:latin typeface="Berlin Sans FB Demi" pitchFamily="34" charset="0"/>
              </a:rPr>
              <a:t>// function 3</a:t>
            </a:r>
          </a:p>
          <a:p>
            <a:pPr marR="0" algn="l" eaLnBrk="1" hangingPunct="1"/>
            <a:r>
              <a:rPr lang="en-US" altLang="en-US" sz="2400" dirty="0" smtClean="0">
                <a:latin typeface="Berlin Sans FB Demi" pitchFamily="34" charset="0"/>
              </a:rPr>
              <a:t>// function 4</a:t>
            </a:r>
          </a:p>
          <a:p>
            <a:pPr marR="0" algn="l" eaLnBrk="1" hangingPunct="1"/>
            <a:endParaRPr lang="en-US" altLang="en-US" sz="2400" dirty="0" smtClean="0">
              <a:latin typeface="Berlin Sans FB Demi" pitchFamily="34" charset="0"/>
            </a:endParaRP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33400" y="228600"/>
            <a:ext cx="7851648" cy="1524000"/>
          </a:xfrm>
        </p:spPr>
        <p:txBody>
          <a:bodyPr>
            <a:normAutofit fontScale="90000"/>
          </a:bodyPr>
          <a:lstStyle/>
          <a:p>
            <a:pPr eaLnBrk="1" fontAlgn="auto" hangingPunct="1">
              <a:spcAft>
                <a:spcPts val="0"/>
              </a:spcAft>
              <a:defRPr/>
            </a:pPr>
            <a:r>
              <a:rPr lang="en-US" dirty="0"/>
              <a:t/>
            </a:r>
            <a:br>
              <a:rPr lang="en-US" dirty="0"/>
            </a:br>
            <a:r>
              <a:rPr lang="en-US" dirty="0"/>
              <a:t/>
            </a:r>
            <a:br>
              <a:rPr lang="en-US" dirty="0"/>
            </a:br>
            <a:endParaRPr lang="en-US" dirty="0"/>
          </a:p>
        </p:txBody>
      </p:sp>
      <p:sp>
        <p:nvSpPr>
          <p:cNvPr id="41987" name="Subtitle 2"/>
          <p:cNvSpPr>
            <a:spLocks noGrp="1"/>
          </p:cNvSpPr>
          <p:nvPr>
            <p:ph type="subTitle" idx="1"/>
          </p:nvPr>
        </p:nvSpPr>
        <p:spPr>
          <a:xfrm>
            <a:off x="228600" y="381000"/>
            <a:ext cx="8686800" cy="6324600"/>
          </a:xfrm>
        </p:spPr>
        <p:txBody>
          <a:bodyPr/>
          <a:lstStyle/>
          <a:p>
            <a:pPr marR="0" algn="l" eaLnBrk="1" hangingPunct="1"/>
            <a:endParaRPr lang="en-US" altLang="en-US" sz="2400" dirty="0" smtClean="0">
              <a:latin typeface="Berlin Sans FB Demi" pitchFamily="34" charset="0"/>
            </a:endParaRPr>
          </a:p>
          <a:p>
            <a:pPr marR="0" algn="l" eaLnBrk="1" hangingPunct="1"/>
            <a:r>
              <a:rPr lang="en-US" altLang="en-US" sz="2400" dirty="0" smtClean="0">
                <a:latin typeface="Berlin Sans FB Demi" pitchFamily="34" charset="0"/>
              </a:rPr>
              <a:t>void </a:t>
            </a:r>
            <a:r>
              <a:rPr lang="en-US" altLang="en-US" sz="2400" dirty="0" err="1" smtClean="0">
                <a:latin typeface="Berlin Sans FB Demi" pitchFamily="34" charset="0"/>
              </a:rPr>
              <a:t>freenode</a:t>
            </a:r>
            <a:r>
              <a:rPr lang="en-US" altLang="en-US" sz="2400" dirty="0" smtClean="0">
                <a:latin typeface="Berlin Sans FB Demi" pitchFamily="34" charset="0"/>
              </a:rPr>
              <a:t> ( NODE first )</a:t>
            </a:r>
          </a:p>
          <a:p>
            <a:pPr marR="0" algn="l" eaLnBrk="1" hangingPunct="1"/>
            <a:r>
              <a:rPr lang="en-US" altLang="en-US" sz="2400" dirty="0" smtClean="0">
                <a:latin typeface="Berlin Sans FB Demi" pitchFamily="34" charset="0"/>
              </a:rPr>
              <a:t>{</a:t>
            </a:r>
          </a:p>
          <a:p>
            <a:pPr marR="0" algn="l" eaLnBrk="1" hangingPunct="1"/>
            <a:r>
              <a:rPr lang="en-US" altLang="en-US" sz="2400" dirty="0" smtClean="0">
                <a:latin typeface="Berlin Sans FB Demi" pitchFamily="34" charset="0"/>
              </a:rPr>
              <a:t>	free (first );</a:t>
            </a:r>
          </a:p>
          <a:p>
            <a:pPr marR="0" algn="l" eaLnBrk="1" hangingPunct="1"/>
            <a:r>
              <a:rPr lang="en-US" altLang="en-US" sz="2400" dirty="0" smtClean="0">
                <a:latin typeface="Berlin Sans FB Demi" pitchFamily="34" charset="0"/>
              </a:rPr>
              <a:t>}</a:t>
            </a:r>
          </a:p>
          <a:p>
            <a:pPr marR="0" algn="l" eaLnBrk="1" hangingPunct="1"/>
            <a:r>
              <a:rPr lang="en-US" altLang="en-US" sz="2400" dirty="0" smtClean="0">
                <a:latin typeface="Berlin Sans FB Demi" pitchFamily="34" charset="0"/>
              </a:rPr>
              <a:t> void main ()</a:t>
            </a:r>
          </a:p>
          <a:p>
            <a:pPr marR="0" algn="l" eaLnBrk="1" hangingPunct="1"/>
            <a:r>
              <a:rPr lang="en-US" altLang="en-US" sz="2400" dirty="0" smtClean="0">
                <a:latin typeface="Berlin Sans FB Demi" pitchFamily="34" charset="0"/>
              </a:rPr>
              <a:t>{</a:t>
            </a:r>
          </a:p>
          <a:p>
            <a:pPr marR="0" algn="l" eaLnBrk="1" hangingPunct="1"/>
            <a:r>
              <a:rPr lang="en-US" altLang="en-US" sz="2400" dirty="0" smtClean="0">
                <a:latin typeface="Berlin Sans FB Demi" pitchFamily="34" charset="0"/>
              </a:rPr>
              <a:t>  Node first = NULL;</a:t>
            </a:r>
          </a:p>
          <a:p>
            <a:pPr marR="0" algn="l" eaLnBrk="1" hangingPunct="1"/>
            <a:r>
              <a:rPr lang="en-US" altLang="en-US" sz="2400" dirty="0" smtClean="0">
                <a:latin typeface="Berlin Sans FB Demi" pitchFamily="34" charset="0"/>
              </a:rPr>
              <a:t>   </a:t>
            </a:r>
            <a:r>
              <a:rPr lang="en-US" altLang="en-US" sz="2400" dirty="0" err="1" smtClean="0">
                <a:latin typeface="Berlin Sans FB Demi" pitchFamily="34" charset="0"/>
              </a:rPr>
              <a:t>int</a:t>
            </a:r>
            <a:r>
              <a:rPr lang="en-US" altLang="en-US" sz="2400" dirty="0" smtClean="0">
                <a:latin typeface="Berlin Sans FB Demi" pitchFamily="34" charset="0"/>
              </a:rPr>
              <a:t> choice, item;</a:t>
            </a:r>
          </a:p>
          <a:p>
            <a:pPr marR="0" algn="l" eaLnBrk="1" hangingPunct="1"/>
            <a:r>
              <a:rPr lang="en-US" altLang="en-US" sz="2400" dirty="0" smtClean="0">
                <a:latin typeface="Berlin Sans FB Demi" pitchFamily="34" charset="0"/>
              </a:rPr>
              <a:t>   for ( ; ; )</a:t>
            </a:r>
          </a:p>
          <a:p>
            <a:pPr marR="0" algn="l" eaLnBrk="1" hangingPunct="1"/>
            <a:r>
              <a:rPr lang="en-US" altLang="en-US" sz="2400" dirty="0" smtClean="0">
                <a:latin typeface="Berlin Sans FB Demi" pitchFamily="34" charset="0"/>
              </a:rPr>
              <a:t>   {</a:t>
            </a:r>
          </a:p>
          <a:p>
            <a:pPr marR="0" algn="l" eaLnBrk="1" hangingPunct="1"/>
            <a:r>
              <a:rPr lang="en-US" altLang="en-US" sz="2400" dirty="0" smtClean="0">
                <a:latin typeface="Berlin Sans FB Demi" pitchFamily="34" charset="0"/>
              </a:rPr>
              <a:t>     </a:t>
            </a:r>
            <a:r>
              <a:rPr lang="en-US" altLang="en-US" sz="2400" dirty="0" err="1" smtClean="0">
                <a:latin typeface="Berlin Sans FB Demi" pitchFamily="34" charset="0"/>
              </a:rPr>
              <a:t>printf</a:t>
            </a:r>
            <a:r>
              <a:rPr lang="en-US" altLang="en-US" sz="2400" dirty="0" smtClean="0">
                <a:latin typeface="Berlin Sans FB Demi" pitchFamily="34" charset="0"/>
              </a:rPr>
              <a:t> (“ 1.insert    2.delete    3.display    4.exit”);</a:t>
            </a:r>
          </a:p>
          <a:p>
            <a:pPr marR="0" algn="l" eaLnBrk="1" hangingPunct="1"/>
            <a:r>
              <a:rPr lang="en-US" altLang="en-US" sz="2400" dirty="0" smtClean="0">
                <a:latin typeface="Berlin Sans FB Demi" pitchFamily="34" charset="0"/>
              </a:rPr>
              <a:t>     </a:t>
            </a:r>
            <a:r>
              <a:rPr lang="en-US" altLang="en-US" sz="2400" dirty="0" err="1" smtClean="0">
                <a:latin typeface="Berlin Sans FB Demi" pitchFamily="34" charset="0"/>
              </a:rPr>
              <a:t>printf</a:t>
            </a:r>
            <a:r>
              <a:rPr lang="en-US" altLang="en-US" sz="2400" dirty="0" smtClean="0">
                <a:latin typeface="Berlin Sans FB Demi" pitchFamily="34" charset="0"/>
              </a:rPr>
              <a:t> ( “ enter your choice “);</a:t>
            </a:r>
          </a:p>
          <a:p>
            <a:pPr marR="0" algn="l" eaLnBrk="1" hangingPunct="1"/>
            <a:r>
              <a:rPr lang="en-US" altLang="en-US" sz="2400" dirty="0" smtClean="0">
                <a:latin typeface="Berlin Sans FB Demi" pitchFamily="34" charset="0"/>
              </a:rPr>
              <a:t>     </a:t>
            </a:r>
            <a:r>
              <a:rPr lang="en-US" altLang="en-US" sz="2400" dirty="0" err="1" smtClean="0">
                <a:latin typeface="Berlin Sans FB Demi" pitchFamily="34" charset="0"/>
              </a:rPr>
              <a:t>scanf</a:t>
            </a:r>
            <a:r>
              <a:rPr lang="en-US" altLang="en-US" sz="2400" dirty="0" smtClean="0">
                <a:latin typeface="Berlin Sans FB Demi" pitchFamily="34" charset="0"/>
              </a:rPr>
              <a:t> (“ %d”, &amp; choice);</a:t>
            </a:r>
          </a:p>
          <a:p>
            <a:pPr marR="0" algn="l" eaLnBrk="1" hangingPunct="1"/>
            <a:endParaRPr lang="en-US" altLang="en-US" sz="2400" dirty="0" smtClean="0">
              <a:latin typeface="Berlin Sans FB Demi" pitchFamily="34" charset="0"/>
            </a:endParaRP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33400" y="228600"/>
            <a:ext cx="7851648" cy="1524000"/>
          </a:xfrm>
        </p:spPr>
        <p:txBody>
          <a:bodyPr>
            <a:normAutofit fontScale="90000"/>
          </a:bodyPr>
          <a:lstStyle/>
          <a:p>
            <a:pPr eaLnBrk="1" fontAlgn="auto" hangingPunct="1">
              <a:spcAft>
                <a:spcPts val="0"/>
              </a:spcAft>
              <a:defRPr/>
            </a:pPr>
            <a:r>
              <a:rPr lang="en-US" dirty="0"/>
              <a:t/>
            </a:r>
            <a:br>
              <a:rPr lang="en-US" dirty="0"/>
            </a:br>
            <a:r>
              <a:rPr lang="en-US" dirty="0"/>
              <a:t/>
            </a:r>
            <a:br>
              <a:rPr lang="en-US" dirty="0"/>
            </a:br>
            <a:endParaRPr lang="en-US" dirty="0"/>
          </a:p>
        </p:txBody>
      </p:sp>
      <p:sp>
        <p:nvSpPr>
          <p:cNvPr id="43011" name="Subtitle 2"/>
          <p:cNvSpPr>
            <a:spLocks noGrp="1"/>
          </p:cNvSpPr>
          <p:nvPr>
            <p:ph type="subTitle" idx="1"/>
          </p:nvPr>
        </p:nvSpPr>
        <p:spPr>
          <a:xfrm>
            <a:off x="228600" y="381000"/>
            <a:ext cx="8686800" cy="6324600"/>
          </a:xfrm>
        </p:spPr>
        <p:txBody>
          <a:bodyPr/>
          <a:lstStyle/>
          <a:p>
            <a:pPr marR="0" algn="l" eaLnBrk="1" hangingPunct="1"/>
            <a:r>
              <a:rPr lang="en-US" altLang="en-US" sz="2400" smtClean="0">
                <a:latin typeface="Berlin Sans FB Demi" pitchFamily="34" charset="0"/>
              </a:rPr>
              <a:t>  Switch ( choice )</a:t>
            </a:r>
          </a:p>
          <a:p>
            <a:pPr marR="0" algn="l" eaLnBrk="1" hangingPunct="1"/>
            <a:r>
              <a:rPr lang="en-US" altLang="en-US" sz="2400" smtClean="0">
                <a:latin typeface="Berlin Sans FB Demi" pitchFamily="34" charset="0"/>
              </a:rPr>
              <a:t>  {</a:t>
            </a:r>
          </a:p>
          <a:p>
            <a:pPr marR="0" algn="l" eaLnBrk="1" hangingPunct="1"/>
            <a:r>
              <a:rPr lang="en-US" altLang="en-US" sz="2400" smtClean="0">
                <a:latin typeface="Berlin Sans FB Demi" pitchFamily="34" charset="0"/>
              </a:rPr>
              <a:t>    case 1 : printf ( “ Enter the item to be inserted “ );</a:t>
            </a:r>
          </a:p>
          <a:p>
            <a:pPr marR="0" algn="l" eaLnBrk="1" hangingPunct="1"/>
            <a:r>
              <a:rPr lang="en-US" altLang="en-US" sz="2400" smtClean="0">
                <a:latin typeface="Berlin Sans FB Demi" pitchFamily="34" charset="0"/>
              </a:rPr>
              <a:t>	     scanf ( “%d” , &amp; item);</a:t>
            </a:r>
          </a:p>
          <a:p>
            <a:pPr marR="0" algn="l" eaLnBrk="1" hangingPunct="1"/>
            <a:r>
              <a:rPr lang="en-US" altLang="en-US" sz="2400" smtClean="0">
                <a:latin typeface="Berlin Sans FB Demi" pitchFamily="34" charset="0"/>
              </a:rPr>
              <a:t>	      first = insert_front (item, first);</a:t>
            </a:r>
          </a:p>
          <a:p>
            <a:pPr marR="0" algn="l" eaLnBrk="1" hangingPunct="1"/>
            <a:r>
              <a:rPr lang="en-US" altLang="en-US" sz="2400" smtClean="0">
                <a:latin typeface="Berlin Sans FB Demi" pitchFamily="34" charset="0"/>
              </a:rPr>
              <a:t>	      break;</a:t>
            </a:r>
          </a:p>
          <a:p>
            <a:pPr marR="0" algn="l" eaLnBrk="1" hangingPunct="1"/>
            <a:r>
              <a:rPr lang="en-US" altLang="en-US" sz="2400" smtClean="0">
                <a:latin typeface="Berlin Sans FB Demi" pitchFamily="34" charset="0"/>
              </a:rPr>
              <a:t>    case 2 :  first = delete_front ( first );</a:t>
            </a:r>
          </a:p>
          <a:p>
            <a:pPr marR="0" algn="l" eaLnBrk="1" hangingPunct="1"/>
            <a:r>
              <a:rPr lang="en-US" altLang="en-US" sz="2400" smtClean="0">
                <a:latin typeface="Berlin Sans FB Demi" pitchFamily="34" charset="0"/>
              </a:rPr>
              <a:t>	      break;</a:t>
            </a:r>
          </a:p>
          <a:p>
            <a:pPr marR="0" algn="l" eaLnBrk="1" hangingPunct="1"/>
            <a:r>
              <a:rPr lang="en-US" altLang="en-US" sz="2400" smtClean="0">
                <a:latin typeface="Berlin Sans FB Demi" pitchFamily="34" charset="0"/>
              </a:rPr>
              <a:t>    case 3 : display ( first );</a:t>
            </a:r>
          </a:p>
          <a:p>
            <a:pPr marR="0" algn="l" eaLnBrk="1" hangingPunct="1"/>
            <a:r>
              <a:rPr lang="en-US" altLang="en-US" sz="2400" smtClean="0">
                <a:latin typeface="Berlin Sans FB Demi" pitchFamily="34" charset="0"/>
              </a:rPr>
              <a:t>	      break;</a:t>
            </a:r>
          </a:p>
          <a:p>
            <a:pPr marR="0" algn="l" eaLnBrk="1" hangingPunct="1"/>
            <a:r>
              <a:rPr lang="en-US" altLang="en-US" sz="2400" smtClean="0">
                <a:latin typeface="Berlin Sans FB Demi" pitchFamily="34" charset="0"/>
              </a:rPr>
              <a:t>    default : exit (0);</a:t>
            </a:r>
          </a:p>
          <a:p>
            <a:pPr marR="0" algn="l" eaLnBrk="1" hangingPunct="1"/>
            <a:r>
              <a:rPr lang="en-US" altLang="en-US" sz="2400" smtClean="0">
                <a:latin typeface="Berlin Sans FB Demi" pitchFamily="34" charset="0"/>
              </a:rPr>
              <a:t>   }</a:t>
            </a:r>
          </a:p>
          <a:p>
            <a:pPr marR="0" algn="l" eaLnBrk="1" hangingPunct="1"/>
            <a:r>
              <a:rPr lang="en-US" altLang="en-US" sz="2400" smtClean="0">
                <a:latin typeface="Berlin Sans FB Demi" pitchFamily="34" charset="0"/>
              </a:rPr>
              <a:t>  }</a:t>
            </a:r>
          </a:p>
          <a:p>
            <a:pPr marR="0" algn="l" eaLnBrk="1" hangingPunct="1"/>
            <a:r>
              <a:rPr lang="en-US" altLang="en-US" sz="2400" smtClean="0">
                <a:latin typeface="Berlin Sans FB Demi" pitchFamily="34" charset="0"/>
              </a:rPr>
              <a:t> }</a:t>
            </a:r>
          </a:p>
          <a:p>
            <a:pPr marR="0" algn="l" eaLnBrk="1" hangingPunct="1"/>
            <a:endParaRPr lang="en-US" altLang="en-US" sz="2400" smtClean="0">
              <a:latin typeface="Berlin Sans FB Demi" pitchFamily="34" charset="0"/>
            </a:endParaRP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33400" y="228600"/>
            <a:ext cx="7851648" cy="1524000"/>
          </a:xfrm>
        </p:spPr>
        <p:txBody>
          <a:bodyPr>
            <a:normAutofit fontScale="90000"/>
          </a:bodyPr>
          <a:lstStyle/>
          <a:p>
            <a:pPr eaLnBrk="1" fontAlgn="auto" hangingPunct="1">
              <a:spcAft>
                <a:spcPts val="0"/>
              </a:spcAft>
              <a:defRPr/>
            </a:pPr>
            <a:r>
              <a:rPr lang="en-US" dirty="0"/>
              <a:t/>
            </a:r>
            <a:br>
              <a:rPr lang="en-US" dirty="0"/>
            </a:br>
            <a:r>
              <a:rPr lang="en-US" dirty="0"/>
              <a:t/>
            </a:r>
            <a:br>
              <a:rPr lang="en-US" dirty="0"/>
            </a:br>
            <a:endParaRPr lang="en-US" dirty="0"/>
          </a:p>
        </p:txBody>
      </p:sp>
      <p:sp>
        <p:nvSpPr>
          <p:cNvPr id="44035" name="Subtitle 2"/>
          <p:cNvSpPr>
            <a:spLocks noGrp="1"/>
          </p:cNvSpPr>
          <p:nvPr>
            <p:ph type="subTitle" idx="1"/>
          </p:nvPr>
        </p:nvSpPr>
        <p:spPr>
          <a:xfrm>
            <a:off x="228600" y="381000"/>
            <a:ext cx="8686800" cy="6324600"/>
          </a:xfrm>
        </p:spPr>
        <p:txBody>
          <a:bodyPr/>
          <a:lstStyle/>
          <a:p>
            <a:pPr marR="0" algn="l" eaLnBrk="1" hangingPunct="1"/>
            <a:r>
              <a:rPr lang="en-US" altLang="en-US" sz="2400" smtClean="0">
                <a:solidFill>
                  <a:srgbClr val="FF0000"/>
                </a:solidFill>
                <a:latin typeface="Berlin Sans FB Demi" pitchFamily="34" charset="0"/>
              </a:rPr>
              <a:t>Insert a node at the rear end :</a:t>
            </a:r>
          </a:p>
          <a:p>
            <a:pPr marR="0" algn="l" eaLnBrk="1" hangingPunct="1">
              <a:buFont typeface="Arial" charset="0"/>
              <a:buChar char="•"/>
            </a:pPr>
            <a:r>
              <a:rPr lang="en-US" altLang="en-US" sz="2400" smtClean="0">
                <a:latin typeface="Berlin Sans FB Demi" pitchFamily="34" charset="0"/>
              </a:rPr>
              <a:t> Before insertion : </a:t>
            </a:r>
          </a:p>
          <a:p>
            <a:pPr marR="0" algn="l" eaLnBrk="1" hangingPunct="1"/>
            <a:r>
              <a:rPr lang="en-US" altLang="en-US" sz="2400" smtClean="0">
                <a:latin typeface="Berlin Sans FB Demi" pitchFamily="34" charset="0"/>
              </a:rPr>
              <a:t>             first                                                                                temp</a:t>
            </a:r>
          </a:p>
          <a:p>
            <a:pPr marR="0" algn="l" eaLnBrk="1" hangingPunct="1"/>
            <a:endParaRPr lang="en-US" altLang="en-US" sz="2400" smtClean="0">
              <a:latin typeface="Berlin Sans FB Demi" pitchFamily="34" charset="0"/>
            </a:endParaRPr>
          </a:p>
          <a:p>
            <a:pPr marR="0" algn="l" eaLnBrk="1" hangingPunct="1"/>
            <a:endParaRPr lang="en-US" altLang="en-US" sz="2400" smtClean="0">
              <a:latin typeface="Berlin Sans FB Demi" pitchFamily="34" charset="0"/>
            </a:endParaRPr>
          </a:p>
          <a:p>
            <a:pPr marR="0" algn="l" eaLnBrk="1" hangingPunct="1"/>
            <a:r>
              <a:rPr lang="en-US" altLang="en-US" sz="2400" smtClean="0">
                <a:latin typeface="Berlin Sans FB Demi" pitchFamily="34" charset="0"/>
              </a:rPr>
              <a:t>          </a:t>
            </a:r>
          </a:p>
          <a:p>
            <a:pPr marR="0" algn="l" eaLnBrk="1" hangingPunct="1"/>
            <a:endParaRPr lang="en-US" altLang="en-US" sz="2400" smtClean="0">
              <a:latin typeface="Berlin Sans FB Demi" pitchFamily="34" charset="0"/>
            </a:endParaRPr>
          </a:p>
          <a:p>
            <a:pPr marR="0" algn="l" eaLnBrk="1" hangingPunct="1"/>
            <a:r>
              <a:rPr lang="en-US" altLang="en-US" sz="2400" smtClean="0">
                <a:latin typeface="Berlin Sans FB Demi" pitchFamily="34" charset="0"/>
              </a:rPr>
              <a:t>          first							   temp</a:t>
            </a:r>
          </a:p>
          <a:p>
            <a:pPr marR="0" algn="l" eaLnBrk="1" hangingPunct="1"/>
            <a:r>
              <a:rPr lang="en-US" altLang="en-US" sz="2400" smtClean="0">
                <a:latin typeface="Berlin Sans FB Demi" pitchFamily="34" charset="0"/>
              </a:rPr>
              <a:t>  </a:t>
            </a:r>
          </a:p>
          <a:p>
            <a:pPr marR="0" algn="l" eaLnBrk="1" hangingPunct="1"/>
            <a:r>
              <a:rPr lang="en-US" altLang="en-US" sz="2400" smtClean="0">
                <a:latin typeface="Berlin Sans FB Demi" pitchFamily="34" charset="0"/>
              </a:rPr>
              <a:t>                                           </a:t>
            </a:r>
          </a:p>
          <a:p>
            <a:pPr marR="0" algn="l" eaLnBrk="1" hangingPunct="1">
              <a:buFont typeface="Arial" charset="0"/>
              <a:buChar char="•"/>
            </a:pPr>
            <a:endParaRPr lang="en-US" altLang="en-US" sz="2400" smtClean="0">
              <a:latin typeface="Berlin Sans FB Demi" pitchFamily="34" charset="0"/>
            </a:endParaRPr>
          </a:p>
          <a:p>
            <a:pPr marR="0" algn="l" eaLnBrk="1" hangingPunct="1"/>
            <a:r>
              <a:rPr lang="en-US" altLang="en-US" sz="2400" smtClean="0">
                <a:latin typeface="Berlin Sans FB Demi" pitchFamily="34" charset="0"/>
              </a:rPr>
              <a:t>         ---------------------------------------</a:t>
            </a:r>
          </a:p>
          <a:p>
            <a:pPr marR="0" algn="l" eaLnBrk="1" hangingPunct="1"/>
            <a:r>
              <a:rPr lang="en-US" altLang="en-US" sz="2400" smtClean="0">
                <a:latin typeface="Berlin Sans FB Demi" pitchFamily="34" charset="0"/>
              </a:rPr>
              <a:t>         cur</a:t>
            </a:r>
          </a:p>
          <a:p>
            <a:pPr marR="0" algn="l" eaLnBrk="1" hangingPunct="1"/>
            <a:endParaRPr lang="en-US" altLang="en-US" sz="2400" smtClean="0">
              <a:latin typeface="Berlin Sans FB Demi" pitchFamily="34" charset="0"/>
            </a:endParaRPr>
          </a:p>
          <a:p>
            <a:pPr marR="0" algn="l" eaLnBrk="1" hangingPunct="1"/>
            <a:endParaRPr lang="en-US" altLang="en-US" sz="2400" smtClean="0">
              <a:latin typeface="Berlin Sans FB Demi" pitchFamily="34" charset="0"/>
            </a:endParaRPr>
          </a:p>
          <a:p>
            <a:pPr marR="0" algn="l" eaLnBrk="1" hangingPunct="1"/>
            <a:endParaRPr lang="en-US" altLang="en-US" sz="2400" smtClean="0">
              <a:latin typeface="Berlin Sans FB Demi" pitchFamily="34" charset="0"/>
            </a:endParaRPr>
          </a:p>
        </p:txBody>
      </p:sp>
      <p:sp>
        <p:nvSpPr>
          <p:cNvPr id="9" name="Rectangle 8"/>
          <p:cNvSpPr/>
          <p:nvPr/>
        </p:nvSpPr>
        <p:spPr>
          <a:xfrm>
            <a:off x="5830888" y="2208213"/>
            <a:ext cx="1295400" cy="6096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en-US" sz="2400" b="1" dirty="0">
                <a:solidFill>
                  <a:srgbClr val="FF0000"/>
                </a:solidFill>
              </a:rPr>
              <a:t>80     </a:t>
            </a:r>
            <a:r>
              <a:rPr lang="en-US" sz="2400" b="1" dirty="0">
                <a:solidFill>
                  <a:srgbClr val="FF0000"/>
                </a:solidFill>
                <a:latin typeface="Berlin Sans FB Demi" pitchFamily="34" charset="0"/>
              </a:rPr>
              <a:t>\0</a:t>
            </a:r>
          </a:p>
        </p:txBody>
      </p:sp>
      <p:cxnSp>
        <p:nvCxnSpPr>
          <p:cNvPr id="10" name="Straight Connector 9"/>
          <p:cNvCxnSpPr>
            <a:stCxn id="9" idx="0"/>
            <a:endCxn id="9" idx="2"/>
          </p:cNvCxnSpPr>
          <p:nvPr/>
        </p:nvCxnSpPr>
        <p:spPr>
          <a:xfrm rot="16200000" flipH="1">
            <a:off x="6172994" y="2513806"/>
            <a:ext cx="609600" cy="1588"/>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Rectangle 10"/>
          <p:cNvSpPr/>
          <p:nvPr/>
        </p:nvSpPr>
        <p:spPr>
          <a:xfrm>
            <a:off x="573088" y="2208213"/>
            <a:ext cx="1295400" cy="6096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en-US" sz="2400" b="1" dirty="0">
                <a:solidFill>
                  <a:srgbClr val="FF0000"/>
                </a:solidFill>
              </a:rPr>
              <a:t>20</a:t>
            </a:r>
          </a:p>
        </p:txBody>
      </p:sp>
      <p:cxnSp>
        <p:nvCxnSpPr>
          <p:cNvPr id="12" name="Straight Connector 11"/>
          <p:cNvCxnSpPr>
            <a:stCxn id="11" idx="0"/>
            <a:endCxn id="11" idx="2"/>
          </p:cNvCxnSpPr>
          <p:nvPr/>
        </p:nvCxnSpPr>
        <p:spPr>
          <a:xfrm rot="16200000" flipH="1">
            <a:off x="915194" y="2513806"/>
            <a:ext cx="609600" cy="1588"/>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13" name="Rectangle 12"/>
          <p:cNvSpPr/>
          <p:nvPr/>
        </p:nvSpPr>
        <p:spPr>
          <a:xfrm>
            <a:off x="2325688" y="2208213"/>
            <a:ext cx="1295400" cy="6096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en-US" sz="2400" b="1" dirty="0">
                <a:solidFill>
                  <a:srgbClr val="FF0000"/>
                </a:solidFill>
              </a:rPr>
              <a:t>45</a:t>
            </a:r>
          </a:p>
        </p:txBody>
      </p:sp>
      <p:cxnSp>
        <p:nvCxnSpPr>
          <p:cNvPr id="14" name="Straight Connector 13"/>
          <p:cNvCxnSpPr>
            <a:stCxn id="13" idx="0"/>
            <a:endCxn id="13" idx="2"/>
          </p:cNvCxnSpPr>
          <p:nvPr/>
        </p:nvCxnSpPr>
        <p:spPr>
          <a:xfrm rot="16200000" flipH="1">
            <a:off x="2667794" y="2513806"/>
            <a:ext cx="609600" cy="1588"/>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15" name="Rectangle 14"/>
          <p:cNvSpPr/>
          <p:nvPr/>
        </p:nvSpPr>
        <p:spPr>
          <a:xfrm>
            <a:off x="4078288" y="2208213"/>
            <a:ext cx="1295400" cy="6096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en-US" sz="2400" b="1" dirty="0">
                <a:solidFill>
                  <a:srgbClr val="FF0000"/>
                </a:solidFill>
              </a:rPr>
              <a:t>10</a:t>
            </a:r>
          </a:p>
        </p:txBody>
      </p:sp>
      <p:cxnSp>
        <p:nvCxnSpPr>
          <p:cNvPr id="16" name="Straight Connector 15"/>
          <p:cNvCxnSpPr>
            <a:stCxn id="15" idx="0"/>
            <a:endCxn id="15" idx="2"/>
          </p:cNvCxnSpPr>
          <p:nvPr/>
        </p:nvCxnSpPr>
        <p:spPr>
          <a:xfrm rot="16200000" flipH="1">
            <a:off x="4420394" y="2513806"/>
            <a:ext cx="609600" cy="1588"/>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rot="5400000">
            <a:off x="762794" y="2018506"/>
            <a:ext cx="381000" cy="1588"/>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p:nvPr/>
        </p:nvCxnSpPr>
        <p:spPr>
          <a:xfrm>
            <a:off x="1868488" y="2513013"/>
            <a:ext cx="457200" cy="3175"/>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p:nvPr/>
        </p:nvCxnSpPr>
        <p:spPr>
          <a:xfrm>
            <a:off x="3621088" y="2513013"/>
            <a:ext cx="457200" cy="3175"/>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p:nvPr/>
        </p:nvCxnSpPr>
        <p:spPr>
          <a:xfrm>
            <a:off x="5373688" y="2513013"/>
            <a:ext cx="457200" cy="3175"/>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36" name="Rectangle 35"/>
          <p:cNvSpPr/>
          <p:nvPr/>
        </p:nvSpPr>
        <p:spPr>
          <a:xfrm>
            <a:off x="801688" y="1446213"/>
            <a:ext cx="304800" cy="3810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39" name="Rectangle 38"/>
          <p:cNvSpPr/>
          <p:nvPr/>
        </p:nvSpPr>
        <p:spPr>
          <a:xfrm>
            <a:off x="5678488" y="4265613"/>
            <a:ext cx="1295400" cy="6096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en-US" sz="2400" b="1" dirty="0">
                <a:solidFill>
                  <a:srgbClr val="FF0000"/>
                </a:solidFill>
              </a:rPr>
              <a:t>80     </a:t>
            </a:r>
            <a:r>
              <a:rPr lang="en-US" sz="2400" b="1" dirty="0">
                <a:solidFill>
                  <a:srgbClr val="FF0000"/>
                </a:solidFill>
                <a:latin typeface="Berlin Sans FB Demi" pitchFamily="34" charset="0"/>
              </a:rPr>
              <a:t>\0</a:t>
            </a:r>
          </a:p>
        </p:txBody>
      </p:sp>
      <p:cxnSp>
        <p:nvCxnSpPr>
          <p:cNvPr id="40" name="Straight Connector 39"/>
          <p:cNvCxnSpPr>
            <a:stCxn id="39" idx="0"/>
            <a:endCxn id="39" idx="2"/>
          </p:cNvCxnSpPr>
          <p:nvPr/>
        </p:nvCxnSpPr>
        <p:spPr>
          <a:xfrm rot="16200000" flipH="1">
            <a:off x="6020594" y="4571206"/>
            <a:ext cx="609600" cy="1588"/>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41" name="Rectangle 40"/>
          <p:cNvSpPr/>
          <p:nvPr/>
        </p:nvSpPr>
        <p:spPr>
          <a:xfrm>
            <a:off x="420688" y="4265613"/>
            <a:ext cx="1295400" cy="6096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en-US" sz="2400" b="1" dirty="0">
                <a:solidFill>
                  <a:srgbClr val="FF0000"/>
                </a:solidFill>
              </a:rPr>
              <a:t>20</a:t>
            </a:r>
          </a:p>
        </p:txBody>
      </p:sp>
      <p:cxnSp>
        <p:nvCxnSpPr>
          <p:cNvPr id="42" name="Straight Connector 41"/>
          <p:cNvCxnSpPr>
            <a:stCxn id="41" idx="0"/>
            <a:endCxn id="41" idx="2"/>
          </p:cNvCxnSpPr>
          <p:nvPr/>
        </p:nvCxnSpPr>
        <p:spPr>
          <a:xfrm rot="16200000" flipH="1">
            <a:off x="762794" y="4571206"/>
            <a:ext cx="609600" cy="1588"/>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43" name="Rectangle 42"/>
          <p:cNvSpPr/>
          <p:nvPr/>
        </p:nvSpPr>
        <p:spPr>
          <a:xfrm>
            <a:off x="2173288" y="4265613"/>
            <a:ext cx="1295400" cy="6096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en-US" sz="2400" b="1" dirty="0">
                <a:solidFill>
                  <a:srgbClr val="FF0000"/>
                </a:solidFill>
              </a:rPr>
              <a:t>45</a:t>
            </a:r>
          </a:p>
        </p:txBody>
      </p:sp>
      <p:cxnSp>
        <p:nvCxnSpPr>
          <p:cNvPr id="44" name="Straight Connector 43"/>
          <p:cNvCxnSpPr>
            <a:stCxn id="43" idx="0"/>
            <a:endCxn id="43" idx="2"/>
          </p:cNvCxnSpPr>
          <p:nvPr/>
        </p:nvCxnSpPr>
        <p:spPr>
          <a:xfrm rot="16200000" flipH="1">
            <a:off x="2515394" y="4571206"/>
            <a:ext cx="609600" cy="1588"/>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45" name="Rectangle 44"/>
          <p:cNvSpPr/>
          <p:nvPr/>
        </p:nvSpPr>
        <p:spPr>
          <a:xfrm>
            <a:off x="3925888" y="4265613"/>
            <a:ext cx="1295400" cy="6096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en-US" sz="2400" b="1" dirty="0">
                <a:solidFill>
                  <a:srgbClr val="FF0000"/>
                </a:solidFill>
              </a:rPr>
              <a:t>10</a:t>
            </a:r>
          </a:p>
        </p:txBody>
      </p:sp>
      <p:cxnSp>
        <p:nvCxnSpPr>
          <p:cNvPr id="46" name="Straight Connector 45"/>
          <p:cNvCxnSpPr>
            <a:stCxn id="45" idx="0"/>
            <a:endCxn id="45" idx="2"/>
          </p:cNvCxnSpPr>
          <p:nvPr/>
        </p:nvCxnSpPr>
        <p:spPr>
          <a:xfrm rot="16200000" flipH="1">
            <a:off x="4267994" y="4571206"/>
            <a:ext cx="609600" cy="1588"/>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8" name="Straight Arrow Connector 47"/>
          <p:cNvCxnSpPr/>
          <p:nvPr/>
        </p:nvCxnSpPr>
        <p:spPr>
          <a:xfrm>
            <a:off x="1716088" y="4570413"/>
            <a:ext cx="457200" cy="3175"/>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49" name="Straight Arrow Connector 48"/>
          <p:cNvCxnSpPr/>
          <p:nvPr/>
        </p:nvCxnSpPr>
        <p:spPr>
          <a:xfrm>
            <a:off x="3468688" y="4570413"/>
            <a:ext cx="457200" cy="3175"/>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50" name="Straight Arrow Connector 49"/>
          <p:cNvCxnSpPr/>
          <p:nvPr/>
        </p:nvCxnSpPr>
        <p:spPr>
          <a:xfrm>
            <a:off x="5221288" y="4570413"/>
            <a:ext cx="457200" cy="3175"/>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51" name="Straight Arrow Connector 50"/>
          <p:cNvCxnSpPr>
            <a:stCxn id="52" idx="0"/>
          </p:cNvCxnSpPr>
          <p:nvPr/>
        </p:nvCxnSpPr>
        <p:spPr>
          <a:xfrm rot="5400000" flipH="1" flipV="1">
            <a:off x="381001" y="5181600"/>
            <a:ext cx="609600" cy="3175"/>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52" name="Rectangle 51"/>
          <p:cNvSpPr/>
          <p:nvPr/>
        </p:nvSpPr>
        <p:spPr>
          <a:xfrm>
            <a:off x="533400" y="5486400"/>
            <a:ext cx="304800" cy="3810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cxnSp>
        <p:nvCxnSpPr>
          <p:cNvPr id="55" name="Straight Arrow Connector 54"/>
          <p:cNvCxnSpPr/>
          <p:nvPr/>
        </p:nvCxnSpPr>
        <p:spPr>
          <a:xfrm rot="5400000">
            <a:off x="571501" y="4076700"/>
            <a:ext cx="381000" cy="3175"/>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56" name="Rectangle 55"/>
          <p:cNvSpPr/>
          <p:nvPr/>
        </p:nvSpPr>
        <p:spPr>
          <a:xfrm>
            <a:off x="609600" y="3505200"/>
            <a:ext cx="304800" cy="3810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60" name="Rectangle 59"/>
          <p:cNvSpPr/>
          <p:nvPr/>
        </p:nvSpPr>
        <p:spPr>
          <a:xfrm>
            <a:off x="7431088" y="2208213"/>
            <a:ext cx="1295400" cy="6096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en-US" sz="2400" b="1" dirty="0">
                <a:solidFill>
                  <a:srgbClr val="FF0000"/>
                </a:solidFill>
              </a:rPr>
              <a:t>55     </a:t>
            </a:r>
            <a:r>
              <a:rPr lang="en-US" sz="2400" b="1" dirty="0">
                <a:solidFill>
                  <a:srgbClr val="FF0000"/>
                </a:solidFill>
                <a:latin typeface="Berlin Sans FB Demi" pitchFamily="34" charset="0"/>
              </a:rPr>
              <a:t>\0</a:t>
            </a:r>
          </a:p>
        </p:txBody>
      </p:sp>
      <p:cxnSp>
        <p:nvCxnSpPr>
          <p:cNvPr id="61" name="Straight Connector 60"/>
          <p:cNvCxnSpPr>
            <a:stCxn id="60" idx="0"/>
            <a:endCxn id="60" idx="2"/>
          </p:cNvCxnSpPr>
          <p:nvPr/>
        </p:nvCxnSpPr>
        <p:spPr>
          <a:xfrm rot="16200000" flipH="1">
            <a:off x="7773194" y="2513806"/>
            <a:ext cx="609600" cy="1588"/>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2" name="Straight Arrow Connector 61"/>
          <p:cNvCxnSpPr/>
          <p:nvPr/>
        </p:nvCxnSpPr>
        <p:spPr>
          <a:xfrm rot="5400000">
            <a:off x="7429501" y="2019300"/>
            <a:ext cx="381000" cy="3175"/>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63" name="Rectangle 62"/>
          <p:cNvSpPr/>
          <p:nvPr/>
        </p:nvSpPr>
        <p:spPr>
          <a:xfrm>
            <a:off x="7467600" y="1447800"/>
            <a:ext cx="304800" cy="3810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64" name="Rectangle 63"/>
          <p:cNvSpPr/>
          <p:nvPr/>
        </p:nvSpPr>
        <p:spPr>
          <a:xfrm>
            <a:off x="7354888" y="4265613"/>
            <a:ext cx="1295400" cy="6096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en-US" sz="2400" b="1" dirty="0">
                <a:solidFill>
                  <a:srgbClr val="FF0000"/>
                </a:solidFill>
              </a:rPr>
              <a:t>55     </a:t>
            </a:r>
            <a:r>
              <a:rPr lang="en-US" sz="2400" b="1" dirty="0">
                <a:solidFill>
                  <a:srgbClr val="FF0000"/>
                </a:solidFill>
                <a:latin typeface="Berlin Sans FB Demi" pitchFamily="34" charset="0"/>
              </a:rPr>
              <a:t>\0</a:t>
            </a:r>
          </a:p>
        </p:txBody>
      </p:sp>
      <p:cxnSp>
        <p:nvCxnSpPr>
          <p:cNvPr id="65" name="Straight Connector 64"/>
          <p:cNvCxnSpPr>
            <a:stCxn id="64" idx="0"/>
            <a:endCxn id="64" idx="2"/>
          </p:cNvCxnSpPr>
          <p:nvPr/>
        </p:nvCxnSpPr>
        <p:spPr>
          <a:xfrm rot="16200000" flipH="1">
            <a:off x="7696994" y="4571206"/>
            <a:ext cx="609600" cy="1588"/>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6" name="Straight Arrow Connector 65"/>
          <p:cNvCxnSpPr/>
          <p:nvPr/>
        </p:nvCxnSpPr>
        <p:spPr>
          <a:xfrm rot="5400000">
            <a:off x="7353301" y="4076700"/>
            <a:ext cx="381000" cy="3175"/>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67" name="Rectangle 66"/>
          <p:cNvSpPr/>
          <p:nvPr/>
        </p:nvSpPr>
        <p:spPr>
          <a:xfrm>
            <a:off x="7391400" y="3505200"/>
            <a:ext cx="304800" cy="3810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cxnSp>
        <p:nvCxnSpPr>
          <p:cNvPr id="69" name="Straight Arrow Connector 68"/>
          <p:cNvCxnSpPr/>
          <p:nvPr/>
        </p:nvCxnSpPr>
        <p:spPr>
          <a:xfrm rot="5400000" flipH="1" flipV="1">
            <a:off x="5600701" y="5143500"/>
            <a:ext cx="533400" cy="3175"/>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70" name="Straight Arrow Connector 69"/>
          <p:cNvCxnSpPr/>
          <p:nvPr/>
        </p:nvCxnSpPr>
        <p:spPr>
          <a:xfrm rot="5400000" flipH="1" flipV="1">
            <a:off x="2096294" y="5142706"/>
            <a:ext cx="533400" cy="1588"/>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71" name="Straight Arrow Connector 70"/>
          <p:cNvCxnSpPr/>
          <p:nvPr/>
        </p:nvCxnSpPr>
        <p:spPr>
          <a:xfrm rot="5400000" flipH="1" flipV="1">
            <a:off x="3772694" y="5142706"/>
            <a:ext cx="533400" cy="1588"/>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33400" y="228600"/>
            <a:ext cx="7851648" cy="1524000"/>
          </a:xfrm>
        </p:spPr>
        <p:txBody>
          <a:bodyPr>
            <a:normAutofit fontScale="90000"/>
          </a:bodyPr>
          <a:lstStyle/>
          <a:p>
            <a:pPr eaLnBrk="1" fontAlgn="auto" hangingPunct="1">
              <a:spcAft>
                <a:spcPts val="0"/>
              </a:spcAft>
              <a:defRPr/>
            </a:pPr>
            <a:r>
              <a:rPr lang="en-US" dirty="0"/>
              <a:t/>
            </a:r>
            <a:br>
              <a:rPr lang="en-US" dirty="0"/>
            </a:br>
            <a:r>
              <a:rPr lang="en-US" dirty="0"/>
              <a:t/>
            </a:r>
            <a:br>
              <a:rPr lang="en-US" dirty="0"/>
            </a:br>
            <a:endParaRPr lang="en-US" dirty="0"/>
          </a:p>
        </p:txBody>
      </p:sp>
      <p:sp>
        <p:nvSpPr>
          <p:cNvPr id="9219" name="Subtitle 2"/>
          <p:cNvSpPr>
            <a:spLocks noGrp="1"/>
          </p:cNvSpPr>
          <p:nvPr>
            <p:ph type="subTitle" idx="1"/>
          </p:nvPr>
        </p:nvSpPr>
        <p:spPr>
          <a:xfrm>
            <a:off x="228600" y="685800"/>
            <a:ext cx="8686800" cy="5867400"/>
          </a:xfrm>
        </p:spPr>
        <p:txBody>
          <a:bodyPr/>
          <a:lstStyle/>
          <a:p>
            <a:pPr marR="0" algn="l" eaLnBrk="1" hangingPunct="1">
              <a:lnSpc>
                <a:spcPct val="90000"/>
              </a:lnSpc>
            </a:pPr>
            <a:r>
              <a:rPr lang="en-US" altLang="en-US" sz="2800" smtClean="0">
                <a:latin typeface="Berlin Sans FB Demi" pitchFamily="34" charset="0"/>
              </a:rPr>
              <a:t> 	</a:t>
            </a:r>
          </a:p>
          <a:p>
            <a:pPr marR="0" algn="l" eaLnBrk="1" hangingPunct="1">
              <a:lnSpc>
                <a:spcPct val="90000"/>
              </a:lnSpc>
            </a:pPr>
            <a:r>
              <a:rPr lang="en-US" altLang="en-US" sz="2800" smtClean="0">
                <a:latin typeface="Berlin Sans FB Demi" pitchFamily="34" charset="0"/>
              </a:rPr>
              <a:t>	</a:t>
            </a:r>
            <a:r>
              <a:rPr lang="en-US" altLang="en-US" sz="2400" smtClean="0">
                <a:latin typeface="Berlin Sans FB Demi" pitchFamily="34" charset="0"/>
              </a:rPr>
              <a:t>When this program is compiled, the </a:t>
            </a:r>
            <a:r>
              <a:rPr lang="en-US" altLang="en-US" sz="2400" smtClean="0">
                <a:solidFill>
                  <a:srgbClr val="FF0000"/>
                </a:solidFill>
                <a:latin typeface="Berlin Sans FB Demi" pitchFamily="34" charset="0"/>
              </a:rPr>
              <a:t>compiler estimates </a:t>
            </a:r>
          </a:p>
          <a:p>
            <a:pPr marR="0" algn="l" eaLnBrk="1" hangingPunct="1">
              <a:lnSpc>
                <a:spcPct val="90000"/>
              </a:lnSpc>
            </a:pPr>
            <a:r>
              <a:rPr lang="en-US" altLang="en-US" sz="2400" smtClean="0">
                <a:solidFill>
                  <a:srgbClr val="FF0000"/>
                </a:solidFill>
                <a:latin typeface="Berlin Sans FB Demi" pitchFamily="34" charset="0"/>
              </a:rPr>
              <a:t> the amount of memory required for the variables</a:t>
            </a:r>
            <a:r>
              <a:rPr lang="en-US" altLang="en-US" sz="2400" smtClean="0">
                <a:latin typeface="Berlin Sans FB Demi" pitchFamily="34" charset="0"/>
              </a:rPr>
              <a:t>, and also the </a:t>
            </a:r>
          </a:p>
          <a:p>
            <a:pPr marR="0" algn="l" eaLnBrk="1" hangingPunct="1">
              <a:lnSpc>
                <a:spcPct val="90000"/>
              </a:lnSpc>
            </a:pPr>
            <a:r>
              <a:rPr lang="en-US" altLang="en-US" sz="2400" smtClean="0">
                <a:latin typeface="Berlin Sans FB Demi" pitchFamily="34" charset="0"/>
              </a:rPr>
              <a:t> instructions defined by you as part of the program. </a:t>
            </a:r>
          </a:p>
          <a:p>
            <a:pPr marR="0" algn="l" eaLnBrk="1" hangingPunct="1">
              <a:lnSpc>
                <a:spcPct val="90000"/>
              </a:lnSpc>
            </a:pPr>
            <a:endParaRPr lang="en-US" altLang="en-US" sz="2400" smtClean="0">
              <a:latin typeface="Berlin Sans FB Demi" pitchFamily="34" charset="0"/>
            </a:endParaRPr>
          </a:p>
          <a:p>
            <a:pPr marR="0" algn="l" eaLnBrk="1" hangingPunct="1">
              <a:lnSpc>
                <a:spcPct val="90000"/>
              </a:lnSpc>
            </a:pPr>
            <a:r>
              <a:rPr lang="en-US" altLang="en-US" sz="2400" smtClean="0">
                <a:latin typeface="Berlin Sans FB Demi" pitchFamily="34" charset="0"/>
              </a:rPr>
              <a:t>	The compiler writes this information into the header of </a:t>
            </a:r>
          </a:p>
          <a:p>
            <a:pPr marR="0" algn="l" eaLnBrk="1" hangingPunct="1">
              <a:lnSpc>
                <a:spcPct val="90000"/>
              </a:lnSpc>
            </a:pPr>
            <a:r>
              <a:rPr lang="en-US" altLang="en-US" sz="2400" smtClean="0">
                <a:latin typeface="Berlin Sans FB Demi" pitchFamily="34" charset="0"/>
              </a:rPr>
              <a:t> the executable file that it creates. When the executable is </a:t>
            </a:r>
          </a:p>
          <a:p>
            <a:pPr marR="0" algn="l" eaLnBrk="1" hangingPunct="1">
              <a:lnSpc>
                <a:spcPct val="90000"/>
              </a:lnSpc>
            </a:pPr>
            <a:r>
              <a:rPr lang="en-US" altLang="en-US" sz="2400" smtClean="0">
                <a:latin typeface="Berlin Sans FB Demi" pitchFamily="34" charset="0"/>
              </a:rPr>
              <a:t> loaded into memory at runtime, the specified amount of</a:t>
            </a:r>
          </a:p>
          <a:p>
            <a:pPr marR="0" algn="l" eaLnBrk="1" hangingPunct="1">
              <a:lnSpc>
                <a:spcPct val="90000"/>
              </a:lnSpc>
            </a:pPr>
            <a:r>
              <a:rPr lang="en-US" altLang="en-US" sz="2400" smtClean="0">
                <a:latin typeface="Berlin Sans FB Demi" pitchFamily="34" charset="0"/>
              </a:rPr>
              <a:t>  memory is set aside. </a:t>
            </a:r>
          </a:p>
          <a:p>
            <a:pPr marR="0" algn="l" eaLnBrk="1" hangingPunct="1">
              <a:lnSpc>
                <a:spcPct val="90000"/>
              </a:lnSpc>
            </a:pPr>
            <a:endParaRPr lang="en-US" altLang="en-US" sz="2400" smtClean="0">
              <a:latin typeface="Berlin Sans FB Demi" pitchFamily="34" charset="0"/>
            </a:endParaRPr>
          </a:p>
          <a:p>
            <a:pPr marR="0" algn="l" eaLnBrk="1" hangingPunct="1">
              <a:lnSpc>
                <a:spcPct val="90000"/>
              </a:lnSpc>
            </a:pPr>
            <a:r>
              <a:rPr lang="en-US" altLang="en-US" sz="2400" smtClean="0">
                <a:latin typeface="Berlin Sans FB Demi" pitchFamily="34" charset="0"/>
              </a:rPr>
              <a:t>	A part of the memory allocated to the program is in an </a:t>
            </a:r>
          </a:p>
          <a:p>
            <a:pPr marR="0" algn="l" eaLnBrk="1" hangingPunct="1">
              <a:lnSpc>
                <a:spcPct val="90000"/>
              </a:lnSpc>
            </a:pPr>
            <a:r>
              <a:rPr lang="en-US" altLang="en-US" sz="2400" smtClean="0">
                <a:latin typeface="Berlin Sans FB Demi" pitchFamily="34" charset="0"/>
              </a:rPr>
              <a:t> area of memory called </a:t>
            </a:r>
            <a:r>
              <a:rPr lang="en-US" altLang="en-US" sz="2400" smtClean="0">
                <a:solidFill>
                  <a:srgbClr val="FF0000"/>
                </a:solidFill>
                <a:latin typeface="Berlin Sans FB Demi" pitchFamily="34" charset="0"/>
              </a:rPr>
              <a:t>a </a:t>
            </a:r>
            <a:r>
              <a:rPr lang="en-US" altLang="en-US" sz="2400" b="1" smtClean="0">
                <a:solidFill>
                  <a:srgbClr val="FF0000"/>
                </a:solidFill>
                <a:latin typeface="Berlin Sans FB Demi" pitchFamily="34" charset="0"/>
              </a:rPr>
              <a:t>runtime stack</a:t>
            </a:r>
            <a:r>
              <a:rPr lang="en-US" altLang="en-US" sz="2400" smtClean="0">
                <a:solidFill>
                  <a:srgbClr val="FF0000"/>
                </a:solidFill>
                <a:latin typeface="Berlin Sans FB Demi" pitchFamily="34" charset="0"/>
              </a:rPr>
              <a:t> or the </a:t>
            </a:r>
            <a:r>
              <a:rPr lang="en-US" altLang="en-US" sz="2400" b="1" smtClean="0">
                <a:solidFill>
                  <a:srgbClr val="FF0000"/>
                </a:solidFill>
                <a:latin typeface="Berlin Sans FB Demi" pitchFamily="34" charset="0"/>
              </a:rPr>
              <a:t>call stack</a:t>
            </a:r>
            <a:r>
              <a:rPr lang="en-US" altLang="en-US" sz="2400" smtClean="0">
                <a:latin typeface="Berlin Sans FB Demi" pitchFamily="34" charset="0"/>
              </a:rPr>
              <a:t>. Once </a:t>
            </a:r>
          </a:p>
          <a:p>
            <a:pPr marR="0" algn="l" eaLnBrk="1" hangingPunct="1">
              <a:lnSpc>
                <a:spcPct val="90000"/>
              </a:lnSpc>
            </a:pPr>
            <a:r>
              <a:rPr lang="en-US" altLang="en-US" sz="2400" smtClean="0">
                <a:latin typeface="Berlin Sans FB Demi" pitchFamily="34" charset="0"/>
              </a:rPr>
              <a:t> the size of the stack is fixed, it cannot be changed dynamically. </a:t>
            </a: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33400" y="228600"/>
            <a:ext cx="7851648" cy="1524000"/>
          </a:xfrm>
        </p:spPr>
        <p:txBody>
          <a:bodyPr>
            <a:normAutofit fontScale="90000"/>
          </a:bodyPr>
          <a:lstStyle/>
          <a:p>
            <a:pPr eaLnBrk="1" fontAlgn="auto" hangingPunct="1">
              <a:spcAft>
                <a:spcPts val="0"/>
              </a:spcAft>
              <a:defRPr/>
            </a:pPr>
            <a:r>
              <a:rPr lang="en-US" dirty="0"/>
              <a:t/>
            </a:r>
            <a:br>
              <a:rPr lang="en-US" dirty="0"/>
            </a:br>
            <a:r>
              <a:rPr lang="en-US" dirty="0"/>
              <a:t/>
            </a:r>
            <a:br>
              <a:rPr lang="en-US" dirty="0"/>
            </a:br>
            <a:endParaRPr lang="en-US" dirty="0"/>
          </a:p>
        </p:txBody>
      </p:sp>
      <p:sp>
        <p:nvSpPr>
          <p:cNvPr id="45059" name="Subtitle 2"/>
          <p:cNvSpPr>
            <a:spLocks noGrp="1"/>
          </p:cNvSpPr>
          <p:nvPr>
            <p:ph type="subTitle" idx="1"/>
          </p:nvPr>
        </p:nvSpPr>
        <p:spPr>
          <a:xfrm>
            <a:off x="228600" y="381000"/>
            <a:ext cx="8686800" cy="6324600"/>
          </a:xfrm>
        </p:spPr>
        <p:txBody>
          <a:bodyPr/>
          <a:lstStyle/>
          <a:p>
            <a:pPr marR="0" algn="l" eaLnBrk="1" hangingPunct="1"/>
            <a:r>
              <a:rPr lang="en-US" altLang="en-US" sz="2400" smtClean="0">
                <a:solidFill>
                  <a:srgbClr val="FF0000"/>
                </a:solidFill>
                <a:latin typeface="Berlin Sans FB Demi" pitchFamily="34" charset="0"/>
              </a:rPr>
              <a:t>Insert a node at the rear end :</a:t>
            </a:r>
          </a:p>
          <a:p>
            <a:pPr marR="0" algn="l" eaLnBrk="1" hangingPunct="1">
              <a:buFont typeface="Arial" charset="0"/>
              <a:buChar char="•"/>
            </a:pPr>
            <a:endParaRPr lang="en-US" altLang="en-US" sz="2400" smtClean="0">
              <a:latin typeface="Berlin Sans FB Demi" pitchFamily="34" charset="0"/>
            </a:endParaRPr>
          </a:p>
          <a:p>
            <a:pPr marR="0" algn="l" eaLnBrk="1" hangingPunct="1"/>
            <a:r>
              <a:rPr lang="en-US" altLang="en-US" sz="2400" smtClean="0">
                <a:latin typeface="Berlin Sans FB Demi" pitchFamily="34" charset="0"/>
              </a:rPr>
              <a:t>             first                                                                                temp</a:t>
            </a:r>
          </a:p>
          <a:p>
            <a:pPr marR="0" algn="l" eaLnBrk="1" hangingPunct="1"/>
            <a:endParaRPr lang="en-US" altLang="en-US" sz="2400" smtClean="0">
              <a:latin typeface="Berlin Sans FB Demi" pitchFamily="34" charset="0"/>
            </a:endParaRPr>
          </a:p>
          <a:p>
            <a:pPr marR="0" algn="l" eaLnBrk="1" hangingPunct="1"/>
            <a:endParaRPr lang="en-US" altLang="en-US" sz="2400" smtClean="0">
              <a:latin typeface="Berlin Sans FB Demi" pitchFamily="34" charset="0"/>
            </a:endParaRPr>
          </a:p>
          <a:p>
            <a:pPr marR="0" algn="l" eaLnBrk="1" hangingPunct="1"/>
            <a:r>
              <a:rPr lang="en-US" altLang="en-US" sz="2400" smtClean="0">
                <a:latin typeface="Berlin Sans FB Demi" pitchFamily="34" charset="0"/>
              </a:rPr>
              <a:t>          </a:t>
            </a:r>
          </a:p>
          <a:p>
            <a:pPr marR="0" algn="l" eaLnBrk="1" hangingPunct="1"/>
            <a:endParaRPr lang="en-US" altLang="en-US" sz="2400" smtClean="0">
              <a:latin typeface="Berlin Sans FB Demi" pitchFamily="34" charset="0"/>
            </a:endParaRPr>
          </a:p>
          <a:p>
            <a:pPr marR="0" algn="l" eaLnBrk="1" hangingPunct="1"/>
            <a:r>
              <a:rPr lang="en-US" altLang="en-US" sz="2400" smtClean="0">
                <a:latin typeface="Berlin Sans FB Demi" pitchFamily="34" charset="0"/>
              </a:rPr>
              <a:t>        cur        link = temp;                                     cur</a:t>
            </a:r>
          </a:p>
          <a:p>
            <a:pPr marR="0" algn="l" eaLnBrk="1" hangingPunct="1"/>
            <a:endParaRPr lang="en-US" altLang="en-US" sz="2400" smtClean="0">
              <a:latin typeface="Berlin Sans FB Demi" pitchFamily="34" charset="0"/>
            </a:endParaRPr>
          </a:p>
          <a:p>
            <a:pPr marR="0" algn="l" eaLnBrk="1" hangingPunct="1">
              <a:buFont typeface="Arial" charset="0"/>
              <a:buChar char="•"/>
            </a:pPr>
            <a:r>
              <a:rPr lang="en-US" altLang="en-US" sz="2400" smtClean="0">
                <a:latin typeface="Berlin Sans FB Demi" pitchFamily="34" charset="0"/>
              </a:rPr>
              <a:t>    After insertion : </a:t>
            </a:r>
          </a:p>
          <a:p>
            <a:pPr marR="0" algn="l" eaLnBrk="1" hangingPunct="1"/>
            <a:r>
              <a:rPr lang="en-US" altLang="en-US" sz="2400" smtClean="0">
                <a:latin typeface="Berlin Sans FB Demi" pitchFamily="34" charset="0"/>
              </a:rPr>
              <a:t>          first</a:t>
            </a:r>
          </a:p>
          <a:p>
            <a:pPr marR="0" algn="l" eaLnBrk="1" hangingPunct="1"/>
            <a:r>
              <a:rPr lang="en-US" altLang="en-US" sz="2400" smtClean="0">
                <a:latin typeface="Berlin Sans FB Demi" pitchFamily="34" charset="0"/>
              </a:rPr>
              <a:t>        </a:t>
            </a:r>
          </a:p>
          <a:p>
            <a:pPr marR="0" algn="l" eaLnBrk="1" hangingPunct="1"/>
            <a:endParaRPr lang="en-US" altLang="en-US" sz="2400" smtClean="0">
              <a:latin typeface="Berlin Sans FB Demi" pitchFamily="34" charset="0"/>
            </a:endParaRPr>
          </a:p>
          <a:p>
            <a:pPr marR="0" algn="l" eaLnBrk="1" hangingPunct="1"/>
            <a:endParaRPr lang="en-US" altLang="en-US" sz="2400" smtClean="0">
              <a:latin typeface="Berlin Sans FB Demi" pitchFamily="34" charset="0"/>
            </a:endParaRPr>
          </a:p>
        </p:txBody>
      </p:sp>
      <p:sp>
        <p:nvSpPr>
          <p:cNvPr id="9" name="Rectangle 8"/>
          <p:cNvSpPr/>
          <p:nvPr/>
        </p:nvSpPr>
        <p:spPr>
          <a:xfrm>
            <a:off x="5830888" y="2208213"/>
            <a:ext cx="1295400" cy="6096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en-US" sz="2400" b="1" dirty="0">
                <a:solidFill>
                  <a:srgbClr val="FF0000"/>
                </a:solidFill>
              </a:rPr>
              <a:t>80     </a:t>
            </a:r>
            <a:r>
              <a:rPr lang="en-US" sz="2400" b="1" dirty="0">
                <a:solidFill>
                  <a:srgbClr val="FF0000"/>
                </a:solidFill>
                <a:latin typeface="Berlin Sans FB Demi" pitchFamily="34" charset="0"/>
              </a:rPr>
              <a:t>\0</a:t>
            </a:r>
          </a:p>
        </p:txBody>
      </p:sp>
      <p:cxnSp>
        <p:nvCxnSpPr>
          <p:cNvPr id="10" name="Straight Connector 9"/>
          <p:cNvCxnSpPr>
            <a:stCxn id="9" idx="0"/>
            <a:endCxn id="9" idx="2"/>
          </p:cNvCxnSpPr>
          <p:nvPr/>
        </p:nvCxnSpPr>
        <p:spPr>
          <a:xfrm rot="16200000" flipH="1">
            <a:off x="6172994" y="2513806"/>
            <a:ext cx="609600" cy="1588"/>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Rectangle 10"/>
          <p:cNvSpPr/>
          <p:nvPr/>
        </p:nvSpPr>
        <p:spPr>
          <a:xfrm>
            <a:off x="573088" y="2208213"/>
            <a:ext cx="1295400" cy="6096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en-US" sz="2400" b="1" dirty="0">
                <a:solidFill>
                  <a:srgbClr val="FF0000"/>
                </a:solidFill>
              </a:rPr>
              <a:t>20</a:t>
            </a:r>
          </a:p>
        </p:txBody>
      </p:sp>
      <p:cxnSp>
        <p:nvCxnSpPr>
          <p:cNvPr id="12" name="Straight Connector 11"/>
          <p:cNvCxnSpPr>
            <a:stCxn id="11" idx="0"/>
            <a:endCxn id="11" idx="2"/>
          </p:cNvCxnSpPr>
          <p:nvPr/>
        </p:nvCxnSpPr>
        <p:spPr>
          <a:xfrm rot="16200000" flipH="1">
            <a:off x="915194" y="2513806"/>
            <a:ext cx="609600" cy="1588"/>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13" name="Rectangle 12"/>
          <p:cNvSpPr/>
          <p:nvPr/>
        </p:nvSpPr>
        <p:spPr>
          <a:xfrm>
            <a:off x="2325688" y="2208213"/>
            <a:ext cx="1295400" cy="6096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en-US" sz="2400" b="1" dirty="0">
                <a:solidFill>
                  <a:srgbClr val="FF0000"/>
                </a:solidFill>
              </a:rPr>
              <a:t>45</a:t>
            </a:r>
          </a:p>
        </p:txBody>
      </p:sp>
      <p:cxnSp>
        <p:nvCxnSpPr>
          <p:cNvPr id="14" name="Straight Connector 13"/>
          <p:cNvCxnSpPr>
            <a:stCxn id="13" idx="0"/>
            <a:endCxn id="13" idx="2"/>
          </p:cNvCxnSpPr>
          <p:nvPr/>
        </p:nvCxnSpPr>
        <p:spPr>
          <a:xfrm rot="16200000" flipH="1">
            <a:off x="2667794" y="2513806"/>
            <a:ext cx="609600" cy="1588"/>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15" name="Rectangle 14"/>
          <p:cNvSpPr/>
          <p:nvPr/>
        </p:nvSpPr>
        <p:spPr>
          <a:xfrm>
            <a:off x="4078288" y="2208213"/>
            <a:ext cx="1295400" cy="6096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en-US" sz="2400" b="1" dirty="0">
                <a:solidFill>
                  <a:srgbClr val="FF0000"/>
                </a:solidFill>
              </a:rPr>
              <a:t>10</a:t>
            </a:r>
          </a:p>
        </p:txBody>
      </p:sp>
      <p:cxnSp>
        <p:nvCxnSpPr>
          <p:cNvPr id="16" name="Straight Connector 15"/>
          <p:cNvCxnSpPr>
            <a:stCxn id="15" idx="0"/>
            <a:endCxn id="15" idx="2"/>
          </p:cNvCxnSpPr>
          <p:nvPr/>
        </p:nvCxnSpPr>
        <p:spPr>
          <a:xfrm rot="16200000" flipH="1">
            <a:off x="4420394" y="2513806"/>
            <a:ext cx="609600" cy="1588"/>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rot="5400000">
            <a:off x="762794" y="2018506"/>
            <a:ext cx="381000" cy="1588"/>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p:nvPr/>
        </p:nvCxnSpPr>
        <p:spPr>
          <a:xfrm>
            <a:off x="1868488" y="2513013"/>
            <a:ext cx="457200" cy="3175"/>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p:nvPr/>
        </p:nvCxnSpPr>
        <p:spPr>
          <a:xfrm>
            <a:off x="3621088" y="2513013"/>
            <a:ext cx="457200" cy="3175"/>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p:nvPr/>
        </p:nvCxnSpPr>
        <p:spPr>
          <a:xfrm>
            <a:off x="5373688" y="2513013"/>
            <a:ext cx="457200" cy="3175"/>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36" name="Rectangle 35"/>
          <p:cNvSpPr/>
          <p:nvPr/>
        </p:nvSpPr>
        <p:spPr>
          <a:xfrm>
            <a:off x="801688" y="1446213"/>
            <a:ext cx="304800" cy="3810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39" name="Rectangle 38"/>
          <p:cNvSpPr/>
          <p:nvPr/>
        </p:nvSpPr>
        <p:spPr>
          <a:xfrm>
            <a:off x="5678488" y="5637213"/>
            <a:ext cx="1295400" cy="6096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en-US" sz="2400" b="1" dirty="0">
                <a:solidFill>
                  <a:srgbClr val="FF0000"/>
                </a:solidFill>
              </a:rPr>
              <a:t>80     </a:t>
            </a:r>
            <a:endParaRPr lang="en-US" sz="2400" b="1" dirty="0">
              <a:solidFill>
                <a:srgbClr val="FF0000"/>
              </a:solidFill>
              <a:latin typeface="Berlin Sans FB Demi" pitchFamily="34" charset="0"/>
            </a:endParaRPr>
          </a:p>
        </p:txBody>
      </p:sp>
      <p:cxnSp>
        <p:nvCxnSpPr>
          <p:cNvPr id="40" name="Straight Connector 39"/>
          <p:cNvCxnSpPr>
            <a:stCxn id="39" idx="0"/>
            <a:endCxn id="39" idx="2"/>
          </p:cNvCxnSpPr>
          <p:nvPr/>
        </p:nvCxnSpPr>
        <p:spPr>
          <a:xfrm rot="16200000" flipH="1">
            <a:off x="6020594" y="5942806"/>
            <a:ext cx="609600" cy="1588"/>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41" name="Rectangle 40"/>
          <p:cNvSpPr/>
          <p:nvPr/>
        </p:nvSpPr>
        <p:spPr>
          <a:xfrm>
            <a:off x="420688" y="5637213"/>
            <a:ext cx="1295400" cy="6096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en-US" sz="2400" b="1" dirty="0">
                <a:solidFill>
                  <a:srgbClr val="FF0000"/>
                </a:solidFill>
              </a:rPr>
              <a:t>20</a:t>
            </a:r>
          </a:p>
        </p:txBody>
      </p:sp>
      <p:cxnSp>
        <p:nvCxnSpPr>
          <p:cNvPr id="42" name="Straight Connector 41"/>
          <p:cNvCxnSpPr>
            <a:stCxn id="41" idx="0"/>
            <a:endCxn id="41" idx="2"/>
          </p:cNvCxnSpPr>
          <p:nvPr/>
        </p:nvCxnSpPr>
        <p:spPr>
          <a:xfrm rot="16200000" flipH="1">
            <a:off x="762794" y="5942806"/>
            <a:ext cx="609600" cy="1588"/>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43" name="Rectangle 42"/>
          <p:cNvSpPr/>
          <p:nvPr/>
        </p:nvSpPr>
        <p:spPr>
          <a:xfrm>
            <a:off x="2173288" y="5637213"/>
            <a:ext cx="1295400" cy="6096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en-US" sz="2400" b="1" dirty="0">
                <a:solidFill>
                  <a:srgbClr val="FF0000"/>
                </a:solidFill>
              </a:rPr>
              <a:t>45</a:t>
            </a:r>
          </a:p>
        </p:txBody>
      </p:sp>
      <p:cxnSp>
        <p:nvCxnSpPr>
          <p:cNvPr id="44" name="Straight Connector 43"/>
          <p:cNvCxnSpPr>
            <a:stCxn id="43" idx="0"/>
            <a:endCxn id="43" idx="2"/>
          </p:cNvCxnSpPr>
          <p:nvPr/>
        </p:nvCxnSpPr>
        <p:spPr>
          <a:xfrm rot="16200000" flipH="1">
            <a:off x="2515394" y="5942806"/>
            <a:ext cx="609600" cy="1588"/>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45" name="Rectangle 44"/>
          <p:cNvSpPr/>
          <p:nvPr/>
        </p:nvSpPr>
        <p:spPr>
          <a:xfrm>
            <a:off x="3925888" y="5637213"/>
            <a:ext cx="1295400" cy="6096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en-US" sz="2400" b="1" dirty="0">
                <a:solidFill>
                  <a:srgbClr val="FF0000"/>
                </a:solidFill>
              </a:rPr>
              <a:t>10</a:t>
            </a:r>
          </a:p>
        </p:txBody>
      </p:sp>
      <p:cxnSp>
        <p:nvCxnSpPr>
          <p:cNvPr id="46" name="Straight Connector 45"/>
          <p:cNvCxnSpPr>
            <a:stCxn id="45" idx="0"/>
            <a:endCxn id="45" idx="2"/>
          </p:cNvCxnSpPr>
          <p:nvPr/>
        </p:nvCxnSpPr>
        <p:spPr>
          <a:xfrm rot="16200000" flipH="1">
            <a:off x="4267994" y="5942806"/>
            <a:ext cx="609600" cy="1588"/>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8" name="Straight Arrow Connector 47"/>
          <p:cNvCxnSpPr/>
          <p:nvPr/>
        </p:nvCxnSpPr>
        <p:spPr>
          <a:xfrm>
            <a:off x="1716088" y="5942013"/>
            <a:ext cx="457200" cy="3175"/>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49" name="Straight Arrow Connector 48"/>
          <p:cNvCxnSpPr/>
          <p:nvPr/>
        </p:nvCxnSpPr>
        <p:spPr>
          <a:xfrm>
            <a:off x="3468688" y="5942013"/>
            <a:ext cx="457200" cy="3175"/>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50" name="Straight Arrow Connector 49"/>
          <p:cNvCxnSpPr/>
          <p:nvPr/>
        </p:nvCxnSpPr>
        <p:spPr>
          <a:xfrm>
            <a:off x="5221288" y="5942013"/>
            <a:ext cx="457200" cy="3175"/>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51" name="Straight Arrow Connector 50"/>
          <p:cNvCxnSpPr/>
          <p:nvPr/>
        </p:nvCxnSpPr>
        <p:spPr>
          <a:xfrm rot="5400000" flipH="1" flipV="1">
            <a:off x="5791994" y="3123406"/>
            <a:ext cx="609600" cy="1588"/>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55" name="Straight Arrow Connector 54"/>
          <p:cNvCxnSpPr/>
          <p:nvPr/>
        </p:nvCxnSpPr>
        <p:spPr>
          <a:xfrm rot="5400000">
            <a:off x="571501" y="5448300"/>
            <a:ext cx="381000" cy="3175"/>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56" name="Rectangle 55"/>
          <p:cNvSpPr/>
          <p:nvPr/>
        </p:nvSpPr>
        <p:spPr>
          <a:xfrm>
            <a:off x="609600" y="4876800"/>
            <a:ext cx="304800" cy="3810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60" name="Rectangle 59"/>
          <p:cNvSpPr/>
          <p:nvPr/>
        </p:nvSpPr>
        <p:spPr>
          <a:xfrm>
            <a:off x="7431088" y="2208213"/>
            <a:ext cx="1295400" cy="6096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en-US" sz="2400" b="1" dirty="0">
                <a:solidFill>
                  <a:srgbClr val="FF0000"/>
                </a:solidFill>
              </a:rPr>
              <a:t>55     </a:t>
            </a:r>
            <a:r>
              <a:rPr lang="en-US" sz="2400" b="1" dirty="0">
                <a:solidFill>
                  <a:srgbClr val="FF0000"/>
                </a:solidFill>
                <a:latin typeface="Berlin Sans FB Demi" pitchFamily="34" charset="0"/>
              </a:rPr>
              <a:t>\0</a:t>
            </a:r>
          </a:p>
        </p:txBody>
      </p:sp>
      <p:cxnSp>
        <p:nvCxnSpPr>
          <p:cNvPr id="61" name="Straight Connector 60"/>
          <p:cNvCxnSpPr>
            <a:stCxn id="60" idx="0"/>
            <a:endCxn id="60" idx="2"/>
          </p:cNvCxnSpPr>
          <p:nvPr/>
        </p:nvCxnSpPr>
        <p:spPr>
          <a:xfrm rot="16200000" flipH="1">
            <a:off x="7773194" y="2513806"/>
            <a:ext cx="609600" cy="1588"/>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2" name="Straight Arrow Connector 61"/>
          <p:cNvCxnSpPr/>
          <p:nvPr/>
        </p:nvCxnSpPr>
        <p:spPr>
          <a:xfrm rot="5400000">
            <a:off x="7429501" y="2019300"/>
            <a:ext cx="381000" cy="3175"/>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63" name="Rectangle 62"/>
          <p:cNvSpPr/>
          <p:nvPr/>
        </p:nvSpPr>
        <p:spPr>
          <a:xfrm>
            <a:off x="7467600" y="1447800"/>
            <a:ext cx="304800" cy="3810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64" name="Rectangle 63"/>
          <p:cNvSpPr/>
          <p:nvPr/>
        </p:nvSpPr>
        <p:spPr>
          <a:xfrm>
            <a:off x="7354888" y="5637213"/>
            <a:ext cx="1295400" cy="6096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en-US" sz="2400" b="1" dirty="0">
                <a:solidFill>
                  <a:srgbClr val="FF0000"/>
                </a:solidFill>
              </a:rPr>
              <a:t>55     </a:t>
            </a:r>
            <a:r>
              <a:rPr lang="en-US" sz="2400" b="1" dirty="0">
                <a:solidFill>
                  <a:srgbClr val="FF0000"/>
                </a:solidFill>
                <a:latin typeface="Berlin Sans FB Demi" pitchFamily="34" charset="0"/>
              </a:rPr>
              <a:t>\0</a:t>
            </a:r>
          </a:p>
        </p:txBody>
      </p:sp>
      <p:cxnSp>
        <p:nvCxnSpPr>
          <p:cNvPr id="65" name="Straight Connector 64"/>
          <p:cNvCxnSpPr>
            <a:stCxn id="64" idx="0"/>
            <a:endCxn id="64" idx="2"/>
          </p:cNvCxnSpPr>
          <p:nvPr/>
        </p:nvCxnSpPr>
        <p:spPr>
          <a:xfrm rot="16200000" flipH="1">
            <a:off x="7696994" y="5942806"/>
            <a:ext cx="609600" cy="1588"/>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47" name="Rectangle 46"/>
          <p:cNvSpPr/>
          <p:nvPr/>
        </p:nvSpPr>
        <p:spPr>
          <a:xfrm>
            <a:off x="5943600" y="3352800"/>
            <a:ext cx="304800" cy="3810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cxnSp>
        <p:nvCxnSpPr>
          <p:cNvPr id="53" name="Straight Arrow Connector 52"/>
          <p:cNvCxnSpPr/>
          <p:nvPr/>
        </p:nvCxnSpPr>
        <p:spPr>
          <a:xfrm>
            <a:off x="6934200" y="5943600"/>
            <a:ext cx="457200" cy="1588"/>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54" name="Straight Arrow Connector 53"/>
          <p:cNvCxnSpPr/>
          <p:nvPr/>
        </p:nvCxnSpPr>
        <p:spPr>
          <a:xfrm>
            <a:off x="1295400" y="3733800"/>
            <a:ext cx="457200" cy="1588"/>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33400" y="228600"/>
            <a:ext cx="7851648" cy="1524000"/>
          </a:xfrm>
        </p:spPr>
        <p:txBody>
          <a:bodyPr>
            <a:normAutofit fontScale="90000"/>
          </a:bodyPr>
          <a:lstStyle/>
          <a:p>
            <a:pPr eaLnBrk="1" fontAlgn="auto" hangingPunct="1">
              <a:spcAft>
                <a:spcPts val="0"/>
              </a:spcAft>
              <a:defRPr/>
            </a:pPr>
            <a:r>
              <a:rPr lang="en-US" dirty="0"/>
              <a:t/>
            </a:r>
            <a:br>
              <a:rPr lang="en-US" dirty="0"/>
            </a:br>
            <a:r>
              <a:rPr lang="en-US" dirty="0"/>
              <a:t/>
            </a:r>
            <a:br>
              <a:rPr lang="en-US" dirty="0"/>
            </a:br>
            <a:endParaRPr lang="en-US" dirty="0"/>
          </a:p>
        </p:txBody>
      </p:sp>
      <p:sp>
        <p:nvSpPr>
          <p:cNvPr id="46083" name="Subtitle 2"/>
          <p:cNvSpPr>
            <a:spLocks noGrp="1"/>
          </p:cNvSpPr>
          <p:nvPr>
            <p:ph type="subTitle" idx="1"/>
          </p:nvPr>
        </p:nvSpPr>
        <p:spPr>
          <a:xfrm>
            <a:off x="228600" y="381000"/>
            <a:ext cx="8686800" cy="6324600"/>
          </a:xfrm>
        </p:spPr>
        <p:txBody>
          <a:bodyPr/>
          <a:lstStyle/>
          <a:p>
            <a:pPr marR="0" algn="l" eaLnBrk="1" hangingPunct="1">
              <a:lnSpc>
                <a:spcPct val="90000"/>
              </a:lnSpc>
            </a:pPr>
            <a:r>
              <a:rPr lang="en-US" altLang="en-US" sz="2200" smtClean="0">
                <a:solidFill>
                  <a:srgbClr val="FF0000"/>
                </a:solidFill>
                <a:latin typeface="Berlin Sans FB Demi" pitchFamily="34" charset="0"/>
              </a:rPr>
              <a:t>  // Algorithm to insert an item at the rear end of the list</a:t>
            </a:r>
          </a:p>
          <a:p>
            <a:pPr marR="0" algn="l" eaLnBrk="1" hangingPunct="1"/>
            <a:r>
              <a:rPr lang="en-US" altLang="en-US" sz="2200" smtClean="0">
                <a:latin typeface="Berlin Sans FB Demi" pitchFamily="34" charset="0"/>
              </a:rPr>
              <a:t>	</a:t>
            </a:r>
          </a:p>
          <a:p>
            <a:pPr marR="0" algn="l" eaLnBrk="1" hangingPunct="1"/>
            <a:r>
              <a:rPr lang="en-US" altLang="en-US" sz="2400" smtClean="0">
                <a:latin typeface="Berlin Sans FB Demi" pitchFamily="34" charset="0"/>
              </a:rPr>
              <a:t>Step 1 : Obtain a free node from the availability list and </a:t>
            </a:r>
          </a:p>
          <a:p>
            <a:pPr marR="0" algn="l" eaLnBrk="1" hangingPunct="1"/>
            <a:r>
              <a:rPr lang="en-US" altLang="en-US" sz="2400" smtClean="0">
                <a:latin typeface="Berlin Sans FB Demi" pitchFamily="34" charset="0"/>
              </a:rPr>
              <a:t>	   identify the node with variable temp.</a:t>
            </a:r>
          </a:p>
          <a:p>
            <a:pPr marR="0" algn="l" eaLnBrk="1" hangingPunct="1"/>
            <a:r>
              <a:rPr lang="en-US" altLang="en-US" sz="2400" smtClean="0">
                <a:latin typeface="Berlin Sans FB Demi" pitchFamily="34" charset="0"/>
              </a:rPr>
              <a:t>		temp = getnode();</a:t>
            </a:r>
          </a:p>
          <a:p>
            <a:pPr marR="0" algn="l" eaLnBrk="1" hangingPunct="1"/>
            <a:endParaRPr lang="en-US" altLang="en-US" sz="2400" smtClean="0">
              <a:latin typeface="Berlin Sans FB Demi" pitchFamily="34" charset="0"/>
            </a:endParaRPr>
          </a:p>
          <a:p>
            <a:pPr marR="0" algn="l" eaLnBrk="1" hangingPunct="1"/>
            <a:r>
              <a:rPr lang="en-US" altLang="en-US" sz="2400" smtClean="0">
                <a:latin typeface="Berlin Sans FB Demi" pitchFamily="34" charset="0"/>
              </a:rPr>
              <a:t>Step 2 : Copy item = 50 to the info field of temp and make link 	field of temp to null.</a:t>
            </a:r>
          </a:p>
          <a:p>
            <a:pPr marR="0" algn="l" eaLnBrk="1" hangingPunct="1"/>
            <a:r>
              <a:rPr lang="en-US" altLang="en-US" sz="2400" smtClean="0">
                <a:latin typeface="Berlin Sans FB Demi" pitchFamily="34" charset="0"/>
              </a:rPr>
              <a:t>		temp        info = item ; temp        link = null; </a:t>
            </a:r>
          </a:p>
          <a:p>
            <a:pPr marR="0" algn="l" eaLnBrk="1" hangingPunct="1"/>
            <a:endParaRPr lang="en-US" altLang="en-US" sz="2400" smtClean="0">
              <a:latin typeface="Berlin Sans FB Demi" pitchFamily="34" charset="0"/>
            </a:endParaRPr>
          </a:p>
          <a:p>
            <a:pPr marR="0" algn="l" eaLnBrk="1" hangingPunct="1"/>
            <a:r>
              <a:rPr lang="en-US" altLang="en-US" sz="2400" smtClean="0">
                <a:latin typeface="Berlin Sans FB Demi" pitchFamily="34" charset="0"/>
              </a:rPr>
              <a:t>Step 3 : Find the last node of a list. And insert it.</a:t>
            </a:r>
          </a:p>
          <a:p>
            <a:pPr marR="0" algn="l" eaLnBrk="1" hangingPunct="1"/>
            <a:r>
              <a:rPr lang="en-US" altLang="en-US" sz="2400" smtClean="0">
                <a:latin typeface="Berlin Sans FB Demi" pitchFamily="34" charset="0"/>
              </a:rPr>
              <a:t>		</a:t>
            </a:r>
          </a:p>
          <a:p>
            <a:pPr marR="0" algn="l" eaLnBrk="1" hangingPunct="1"/>
            <a:r>
              <a:rPr lang="en-US" altLang="en-US" sz="2400" smtClean="0">
                <a:latin typeface="Berlin Sans FB Demi" pitchFamily="34" charset="0"/>
              </a:rPr>
              <a:t>Step 4 : Finally return the first node.</a:t>
            </a:r>
          </a:p>
          <a:p>
            <a:pPr marR="0" algn="l" eaLnBrk="1" hangingPunct="1"/>
            <a:r>
              <a:rPr lang="en-US" altLang="en-US" sz="2400" smtClean="0">
                <a:latin typeface="Berlin Sans FB Demi" pitchFamily="34" charset="0"/>
              </a:rPr>
              <a:t>		return first;	</a:t>
            </a:r>
          </a:p>
          <a:p>
            <a:pPr marR="0" algn="l" eaLnBrk="1" hangingPunct="1">
              <a:lnSpc>
                <a:spcPct val="90000"/>
              </a:lnSpc>
            </a:pPr>
            <a:endParaRPr lang="en-US" altLang="en-US" sz="2200" smtClean="0">
              <a:latin typeface="Berlin Sans FB Demi" pitchFamily="34" charset="0"/>
            </a:endParaRPr>
          </a:p>
        </p:txBody>
      </p:sp>
      <p:cxnSp>
        <p:nvCxnSpPr>
          <p:cNvPr id="5" name="Straight Arrow Connector 4"/>
          <p:cNvCxnSpPr/>
          <p:nvPr/>
        </p:nvCxnSpPr>
        <p:spPr>
          <a:xfrm>
            <a:off x="2819400" y="4419600"/>
            <a:ext cx="457200" cy="1588"/>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6" name="Straight Arrow Connector 5"/>
          <p:cNvCxnSpPr/>
          <p:nvPr/>
        </p:nvCxnSpPr>
        <p:spPr>
          <a:xfrm>
            <a:off x="2895600" y="3962400"/>
            <a:ext cx="457200" cy="1588"/>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a:off x="5867400" y="3962400"/>
            <a:ext cx="457200" cy="1588"/>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33400" y="228600"/>
            <a:ext cx="7851648" cy="1524000"/>
          </a:xfrm>
        </p:spPr>
        <p:txBody>
          <a:bodyPr>
            <a:normAutofit fontScale="90000"/>
          </a:bodyPr>
          <a:lstStyle/>
          <a:p>
            <a:pPr eaLnBrk="1" fontAlgn="auto" hangingPunct="1">
              <a:spcAft>
                <a:spcPts val="0"/>
              </a:spcAft>
              <a:defRPr/>
            </a:pPr>
            <a:r>
              <a:rPr lang="en-US" dirty="0"/>
              <a:t/>
            </a:r>
            <a:br>
              <a:rPr lang="en-US" dirty="0"/>
            </a:br>
            <a:r>
              <a:rPr lang="en-US" dirty="0"/>
              <a:t/>
            </a:r>
            <a:br>
              <a:rPr lang="en-US" dirty="0"/>
            </a:br>
            <a:endParaRPr lang="en-US" dirty="0"/>
          </a:p>
        </p:txBody>
      </p:sp>
      <p:sp>
        <p:nvSpPr>
          <p:cNvPr id="47107" name="Subtitle 2"/>
          <p:cNvSpPr>
            <a:spLocks noGrp="1"/>
          </p:cNvSpPr>
          <p:nvPr>
            <p:ph type="subTitle" idx="1"/>
          </p:nvPr>
        </p:nvSpPr>
        <p:spPr>
          <a:xfrm>
            <a:off x="228600" y="381000"/>
            <a:ext cx="8686800" cy="6324600"/>
          </a:xfrm>
        </p:spPr>
        <p:txBody>
          <a:bodyPr/>
          <a:lstStyle/>
          <a:p>
            <a:pPr marR="0" algn="l" eaLnBrk="1" hangingPunct="1">
              <a:lnSpc>
                <a:spcPct val="90000"/>
              </a:lnSpc>
            </a:pPr>
            <a:r>
              <a:rPr lang="en-US" altLang="en-US" sz="2200" smtClean="0">
                <a:latin typeface="Berlin Sans FB Demi" pitchFamily="34" charset="0"/>
              </a:rPr>
              <a:t>  </a:t>
            </a:r>
            <a:r>
              <a:rPr lang="en-US" altLang="en-US" sz="2200" smtClean="0">
                <a:solidFill>
                  <a:srgbClr val="FF0000"/>
                </a:solidFill>
                <a:latin typeface="Berlin Sans FB Demi" pitchFamily="34" charset="0"/>
              </a:rPr>
              <a:t>// function to insert an item at the rear end of the list</a:t>
            </a:r>
          </a:p>
          <a:p>
            <a:pPr marR="0" algn="l" eaLnBrk="1" hangingPunct="1">
              <a:lnSpc>
                <a:spcPct val="90000"/>
              </a:lnSpc>
            </a:pPr>
            <a:r>
              <a:rPr lang="en-US" altLang="en-US" sz="2200" smtClean="0">
                <a:latin typeface="Berlin Sans FB Demi" pitchFamily="34" charset="0"/>
              </a:rPr>
              <a:t>	NODE insert_rear ( int Item, NODE first )</a:t>
            </a:r>
          </a:p>
          <a:p>
            <a:pPr marR="0" algn="l" eaLnBrk="1" hangingPunct="1">
              <a:lnSpc>
                <a:spcPct val="90000"/>
              </a:lnSpc>
            </a:pPr>
            <a:r>
              <a:rPr lang="en-US" altLang="en-US" sz="2200" smtClean="0">
                <a:latin typeface="Berlin Sans FB Demi" pitchFamily="34" charset="0"/>
              </a:rPr>
              <a:t>	{</a:t>
            </a:r>
          </a:p>
          <a:p>
            <a:pPr marR="0" algn="l" eaLnBrk="1" hangingPunct="1">
              <a:lnSpc>
                <a:spcPct val="90000"/>
              </a:lnSpc>
            </a:pPr>
            <a:r>
              <a:rPr lang="en-US" altLang="en-US" sz="2200" smtClean="0">
                <a:latin typeface="Berlin Sans FB Demi" pitchFamily="34" charset="0"/>
              </a:rPr>
              <a:t>	   NODE temp;</a:t>
            </a:r>
          </a:p>
          <a:p>
            <a:pPr marR="0" algn="l" eaLnBrk="1" hangingPunct="1">
              <a:lnSpc>
                <a:spcPct val="90000"/>
              </a:lnSpc>
            </a:pPr>
            <a:r>
              <a:rPr lang="en-US" altLang="en-US" sz="2200" smtClean="0">
                <a:latin typeface="Berlin Sans FB Demi" pitchFamily="34" charset="0"/>
              </a:rPr>
              <a:t>	   NODE cur;</a:t>
            </a:r>
          </a:p>
          <a:p>
            <a:pPr marR="0" algn="l" eaLnBrk="1" hangingPunct="1">
              <a:lnSpc>
                <a:spcPct val="90000"/>
              </a:lnSpc>
            </a:pPr>
            <a:r>
              <a:rPr lang="en-US" altLang="en-US" sz="2200" smtClean="0">
                <a:latin typeface="Berlin Sans FB Demi" pitchFamily="34" charset="0"/>
              </a:rPr>
              <a:t>	   temp = getnode();</a:t>
            </a:r>
          </a:p>
          <a:p>
            <a:pPr marR="0" algn="l" eaLnBrk="1" hangingPunct="1">
              <a:lnSpc>
                <a:spcPct val="90000"/>
              </a:lnSpc>
            </a:pPr>
            <a:r>
              <a:rPr lang="en-US" altLang="en-US" sz="2200" smtClean="0">
                <a:latin typeface="Berlin Sans FB Demi" pitchFamily="34" charset="0"/>
              </a:rPr>
              <a:t>	   temp        info = item ;</a:t>
            </a:r>
          </a:p>
          <a:p>
            <a:pPr marR="0" algn="l" eaLnBrk="1" hangingPunct="1">
              <a:lnSpc>
                <a:spcPct val="90000"/>
              </a:lnSpc>
            </a:pPr>
            <a:r>
              <a:rPr lang="en-US" altLang="en-US" sz="2200" smtClean="0">
                <a:latin typeface="Berlin Sans FB Demi" pitchFamily="34" charset="0"/>
              </a:rPr>
              <a:t>	   temp        link = NULL;</a:t>
            </a:r>
          </a:p>
          <a:p>
            <a:pPr marR="0" algn="l" eaLnBrk="1" hangingPunct="1">
              <a:lnSpc>
                <a:spcPct val="90000"/>
              </a:lnSpc>
            </a:pPr>
            <a:r>
              <a:rPr lang="en-US" altLang="en-US" sz="2200" smtClean="0">
                <a:latin typeface="Berlin Sans FB Demi" pitchFamily="34" charset="0"/>
              </a:rPr>
              <a:t>	    if (first == NULL ) return temp ;</a:t>
            </a:r>
          </a:p>
          <a:p>
            <a:pPr marR="0" algn="l" eaLnBrk="1" hangingPunct="1">
              <a:lnSpc>
                <a:spcPct val="90000"/>
              </a:lnSpc>
            </a:pPr>
            <a:r>
              <a:rPr lang="en-US" altLang="en-US" sz="2200" smtClean="0">
                <a:latin typeface="Berlin Sans FB Demi" pitchFamily="34" charset="0"/>
              </a:rPr>
              <a:t>	   cur = first ;</a:t>
            </a:r>
          </a:p>
          <a:p>
            <a:pPr marR="0" algn="l" eaLnBrk="1" hangingPunct="1">
              <a:lnSpc>
                <a:spcPct val="90000"/>
              </a:lnSpc>
            </a:pPr>
            <a:r>
              <a:rPr lang="en-US" altLang="en-US" sz="2200" smtClean="0">
                <a:latin typeface="Berlin Sans FB Demi" pitchFamily="34" charset="0"/>
              </a:rPr>
              <a:t>     	    while ( cur       link != NULL )</a:t>
            </a:r>
          </a:p>
          <a:p>
            <a:pPr marR="0" algn="l" eaLnBrk="1" hangingPunct="1">
              <a:lnSpc>
                <a:spcPct val="90000"/>
              </a:lnSpc>
            </a:pPr>
            <a:r>
              <a:rPr lang="en-US" altLang="en-US" sz="2200" smtClean="0">
                <a:latin typeface="Berlin Sans FB Demi" pitchFamily="34" charset="0"/>
              </a:rPr>
              <a:t>	    {</a:t>
            </a:r>
          </a:p>
          <a:p>
            <a:pPr marR="0" algn="l" eaLnBrk="1" hangingPunct="1">
              <a:lnSpc>
                <a:spcPct val="90000"/>
              </a:lnSpc>
            </a:pPr>
            <a:r>
              <a:rPr lang="en-US" altLang="en-US" sz="2200" smtClean="0">
                <a:latin typeface="Berlin Sans FB Demi" pitchFamily="34" charset="0"/>
              </a:rPr>
              <a:t>		cur = cur       link;</a:t>
            </a:r>
          </a:p>
          <a:p>
            <a:pPr marR="0" algn="l" eaLnBrk="1" hangingPunct="1">
              <a:lnSpc>
                <a:spcPct val="90000"/>
              </a:lnSpc>
            </a:pPr>
            <a:r>
              <a:rPr lang="en-US" altLang="en-US" sz="2200" smtClean="0">
                <a:latin typeface="Berlin Sans FB Demi" pitchFamily="34" charset="0"/>
              </a:rPr>
              <a:t>	    }</a:t>
            </a:r>
          </a:p>
          <a:p>
            <a:pPr marR="0" algn="l" eaLnBrk="1" hangingPunct="1">
              <a:lnSpc>
                <a:spcPct val="90000"/>
              </a:lnSpc>
            </a:pPr>
            <a:r>
              <a:rPr lang="en-US" altLang="en-US" sz="2200" smtClean="0">
                <a:latin typeface="Berlin Sans FB Demi" pitchFamily="34" charset="0"/>
              </a:rPr>
              <a:t>	      cur        link = temp;</a:t>
            </a:r>
          </a:p>
          <a:p>
            <a:pPr marR="0" algn="l" eaLnBrk="1" hangingPunct="1">
              <a:lnSpc>
                <a:spcPct val="90000"/>
              </a:lnSpc>
            </a:pPr>
            <a:r>
              <a:rPr lang="en-US" altLang="en-US" sz="2200" smtClean="0">
                <a:latin typeface="Berlin Sans FB Demi" pitchFamily="34" charset="0"/>
              </a:rPr>
              <a:t>	        return first;</a:t>
            </a:r>
          </a:p>
          <a:p>
            <a:pPr marR="0" algn="l" eaLnBrk="1" hangingPunct="1">
              <a:lnSpc>
                <a:spcPct val="90000"/>
              </a:lnSpc>
            </a:pPr>
            <a:r>
              <a:rPr lang="en-US" altLang="en-US" sz="2200" smtClean="0">
                <a:latin typeface="Berlin Sans FB Demi" pitchFamily="34" charset="0"/>
              </a:rPr>
              <a:t>	}</a:t>
            </a:r>
          </a:p>
        </p:txBody>
      </p:sp>
      <p:cxnSp>
        <p:nvCxnSpPr>
          <p:cNvPr id="5" name="Straight Arrow Connector 4"/>
          <p:cNvCxnSpPr/>
          <p:nvPr/>
        </p:nvCxnSpPr>
        <p:spPr>
          <a:xfrm>
            <a:off x="2057400" y="2819400"/>
            <a:ext cx="457200" cy="1588"/>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6" name="Straight Arrow Connector 5"/>
          <p:cNvCxnSpPr/>
          <p:nvPr/>
        </p:nvCxnSpPr>
        <p:spPr>
          <a:xfrm>
            <a:off x="2057400" y="3200400"/>
            <a:ext cx="457200" cy="1588"/>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7" name="Straight Arrow Connector 6"/>
          <p:cNvCxnSpPr/>
          <p:nvPr/>
        </p:nvCxnSpPr>
        <p:spPr>
          <a:xfrm>
            <a:off x="3124200" y="5029200"/>
            <a:ext cx="457200" cy="1588"/>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8" name="Straight Arrow Connector 7"/>
          <p:cNvCxnSpPr/>
          <p:nvPr/>
        </p:nvCxnSpPr>
        <p:spPr>
          <a:xfrm>
            <a:off x="1981200" y="5791200"/>
            <a:ext cx="457200" cy="1588"/>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9" name="Straight Arrow Connector 8"/>
          <p:cNvCxnSpPr/>
          <p:nvPr/>
        </p:nvCxnSpPr>
        <p:spPr>
          <a:xfrm>
            <a:off x="2743200" y="4343400"/>
            <a:ext cx="457200" cy="1588"/>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33400" y="228600"/>
            <a:ext cx="7851648" cy="1524000"/>
          </a:xfrm>
        </p:spPr>
        <p:txBody>
          <a:bodyPr>
            <a:normAutofit fontScale="90000"/>
          </a:bodyPr>
          <a:lstStyle/>
          <a:p>
            <a:pPr eaLnBrk="1" fontAlgn="auto" hangingPunct="1">
              <a:spcAft>
                <a:spcPts val="0"/>
              </a:spcAft>
              <a:defRPr/>
            </a:pPr>
            <a:r>
              <a:rPr lang="en-US" dirty="0"/>
              <a:t/>
            </a:r>
            <a:br>
              <a:rPr lang="en-US" dirty="0"/>
            </a:br>
            <a:r>
              <a:rPr lang="en-US" dirty="0"/>
              <a:t/>
            </a:r>
            <a:br>
              <a:rPr lang="en-US" dirty="0"/>
            </a:br>
            <a:endParaRPr lang="en-US" dirty="0"/>
          </a:p>
        </p:txBody>
      </p:sp>
      <p:sp>
        <p:nvSpPr>
          <p:cNvPr id="48131" name="Subtitle 2"/>
          <p:cNvSpPr>
            <a:spLocks noGrp="1"/>
          </p:cNvSpPr>
          <p:nvPr>
            <p:ph type="subTitle" idx="1"/>
          </p:nvPr>
        </p:nvSpPr>
        <p:spPr>
          <a:xfrm>
            <a:off x="228600" y="381000"/>
            <a:ext cx="8686800" cy="6324600"/>
          </a:xfrm>
        </p:spPr>
        <p:txBody>
          <a:bodyPr/>
          <a:lstStyle/>
          <a:p>
            <a:pPr marR="0" algn="l" eaLnBrk="1" hangingPunct="1"/>
            <a:r>
              <a:rPr lang="en-US" altLang="en-US" sz="2400" smtClean="0">
                <a:solidFill>
                  <a:srgbClr val="FF0000"/>
                </a:solidFill>
                <a:latin typeface="Berlin Sans FB Demi" pitchFamily="34" charset="0"/>
              </a:rPr>
              <a:t>Delete a node at the rear end :</a:t>
            </a:r>
          </a:p>
          <a:p>
            <a:pPr marR="0" algn="l" eaLnBrk="1" hangingPunct="1">
              <a:buFont typeface="Arial" charset="0"/>
              <a:buChar char="•"/>
            </a:pPr>
            <a:r>
              <a:rPr lang="en-US" altLang="en-US" sz="2400" smtClean="0">
                <a:latin typeface="Berlin Sans FB Demi" pitchFamily="34" charset="0"/>
              </a:rPr>
              <a:t> Before deletion : </a:t>
            </a:r>
          </a:p>
          <a:p>
            <a:pPr marR="0" algn="l" eaLnBrk="1" hangingPunct="1"/>
            <a:r>
              <a:rPr lang="en-US" altLang="en-US" sz="2400" smtClean="0">
                <a:latin typeface="Berlin Sans FB Demi" pitchFamily="34" charset="0"/>
              </a:rPr>
              <a:t>             first</a:t>
            </a:r>
          </a:p>
          <a:p>
            <a:pPr marR="0" algn="l" eaLnBrk="1" hangingPunct="1"/>
            <a:endParaRPr lang="en-US" altLang="en-US" sz="2400" smtClean="0">
              <a:latin typeface="Berlin Sans FB Demi" pitchFamily="34" charset="0"/>
            </a:endParaRPr>
          </a:p>
          <a:p>
            <a:pPr marR="0" algn="l" eaLnBrk="1" hangingPunct="1"/>
            <a:endParaRPr lang="en-US" altLang="en-US" sz="2400" smtClean="0">
              <a:latin typeface="Berlin Sans FB Demi" pitchFamily="34" charset="0"/>
            </a:endParaRPr>
          </a:p>
          <a:p>
            <a:pPr marR="0" algn="l" eaLnBrk="1" hangingPunct="1"/>
            <a:r>
              <a:rPr lang="en-US" altLang="en-US" sz="2400" smtClean="0">
                <a:latin typeface="Berlin Sans FB Demi" pitchFamily="34" charset="0"/>
              </a:rPr>
              <a:t>          </a:t>
            </a:r>
          </a:p>
          <a:p>
            <a:pPr marR="0" algn="l" eaLnBrk="1" hangingPunct="1"/>
            <a:r>
              <a:rPr lang="en-US" altLang="en-US" sz="2400" smtClean="0">
                <a:latin typeface="Berlin Sans FB Demi" pitchFamily="34" charset="0"/>
              </a:rPr>
              <a:t>First      cur</a:t>
            </a:r>
          </a:p>
          <a:p>
            <a:pPr marR="0" algn="l" eaLnBrk="1" hangingPunct="1"/>
            <a:r>
              <a:rPr lang="en-US" altLang="en-US" sz="2400" smtClean="0">
                <a:latin typeface="Berlin Sans FB Demi" pitchFamily="34" charset="0"/>
              </a:rPr>
              <a:t>              -------------------------------------							</a:t>
            </a:r>
          </a:p>
          <a:p>
            <a:pPr marR="0" algn="l" eaLnBrk="1" hangingPunct="1"/>
            <a:r>
              <a:rPr lang="en-US" altLang="en-US" sz="2400" smtClean="0">
                <a:latin typeface="Berlin Sans FB Demi" pitchFamily="34" charset="0"/>
              </a:rPr>
              <a:t>  </a:t>
            </a:r>
          </a:p>
          <a:p>
            <a:pPr marR="0" algn="l" eaLnBrk="1" hangingPunct="1"/>
            <a:r>
              <a:rPr lang="en-US" altLang="en-US" sz="2400" smtClean="0">
                <a:latin typeface="Berlin Sans FB Demi" pitchFamily="34" charset="0"/>
              </a:rPr>
              <a:t>                                           </a:t>
            </a:r>
          </a:p>
          <a:p>
            <a:pPr marR="0" algn="l" eaLnBrk="1" hangingPunct="1"/>
            <a:r>
              <a:rPr lang="en-US" altLang="en-US" sz="2400" smtClean="0">
                <a:latin typeface="Berlin Sans FB Demi" pitchFamily="34" charset="0"/>
              </a:rPr>
              <a:t>        -------------------------</a:t>
            </a:r>
          </a:p>
          <a:p>
            <a:pPr marR="0" algn="l" eaLnBrk="1" hangingPunct="1"/>
            <a:r>
              <a:rPr lang="en-US" altLang="en-US" sz="2400" smtClean="0">
                <a:latin typeface="Berlin Sans FB Demi" pitchFamily="34" charset="0"/>
              </a:rPr>
              <a:t>        prev</a:t>
            </a:r>
          </a:p>
          <a:p>
            <a:pPr marR="0" algn="l" eaLnBrk="1" hangingPunct="1"/>
            <a:endParaRPr lang="en-US" altLang="en-US" sz="2400" smtClean="0">
              <a:latin typeface="Berlin Sans FB Demi" pitchFamily="34" charset="0"/>
            </a:endParaRPr>
          </a:p>
          <a:p>
            <a:pPr marR="0" algn="l" eaLnBrk="1" hangingPunct="1"/>
            <a:endParaRPr lang="en-US" altLang="en-US" sz="2400" smtClean="0">
              <a:latin typeface="Berlin Sans FB Demi" pitchFamily="34" charset="0"/>
            </a:endParaRPr>
          </a:p>
          <a:p>
            <a:pPr marR="0" algn="l" eaLnBrk="1" hangingPunct="1"/>
            <a:endParaRPr lang="en-US" altLang="en-US" sz="2400" smtClean="0">
              <a:latin typeface="Berlin Sans FB Demi" pitchFamily="34" charset="0"/>
            </a:endParaRPr>
          </a:p>
        </p:txBody>
      </p:sp>
      <p:sp>
        <p:nvSpPr>
          <p:cNvPr id="9" name="Rectangle 8"/>
          <p:cNvSpPr/>
          <p:nvPr/>
        </p:nvSpPr>
        <p:spPr>
          <a:xfrm>
            <a:off x="5830888" y="2208213"/>
            <a:ext cx="1295400" cy="6096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en-US" sz="2400" b="1" dirty="0">
                <a:solidFill>
                  <a:srgbClr val="FF0000"/>
                </a:solidFill>
              </a:rPr>
              <a:t>80     </a:t>
            </a:r>
            <a:r>
              <a:rPr lang="en-US" sz="2400" b="1" dirty="0">
                <a:solidFill>
                  <a:srgbClr val="FF0000"/>
                </a:solidFill>
                <a:latin typeface="Berlin Sans FB Demi" pitchFamily="34" charset="0"/>
              </a:rPr>
              <a:t>\0</a:t>
            </a:r>
          </a:p>
        </p:txBody>
      </p:sp>
      <p:cxnSp>
        <p:nvCxnSpPr>
          <p:cNvPr id="10" name="Straight Connector 9"/>
          <p:cNvCxnSpPr>
            <a:stCxn id="9" idx="0"/>
            <a:endCxn id="9" idx="2"/>
          </p:cNvCxnSpPr>
          <p:nvPr/>
        </p:nvCxnSpPr>
        <p:spPr>
          <a:xfrm rot="16200000" flipH="1">
            <a:off x="6172994" y="2513806"/>
            <a:ext cx="609600" cy="1588"/>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Rectangle 10"/>
          <p:cNvSpPr/>
          <p:nvPr/>
        </p:nvSpPr>
        <p:spPr>
          <a:xfrm>
            <a:off x="573088" y="2208213"/>
            <a:ext cx="1295400" cy="6096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en-US" sz="2400" b="1" dirty="0">
                <a:solidFill>
                  <a:srgbClr val="FF0000"/>
                </a:solidFill>
              </a:rPr>
              <a:t>20</a:t>
            </a:r>
          </a:p>
        </p:txBody>
      </p:sp>
      <p:cxnSp>
        <p:nvCxnSpPr>
          <p:cNvPr id="12" name="Straight Connector 11"/>
          <p:cNvCxnSpPr>
            <a:stCxn id="11" idx="0"/>
            <a:endCxn id="11" idx="2"/>
          </p:cNvCxnSpPr>
          <p:nvPr/>
        </p:nvCxnSpPr>
        <p:spPr>
          <a:xfrm rot="16200000" flipH="1">
            <a:off x="915194" y="2513806"/>
            <a:ext cx="609600" cy="1588"/>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13" name="Rectangle 12"/>
          <p:cNvSpPr/>
          <p:nvPr/>
        </p:nvSpPr>
        <p:spPr>
          <a:xfrm>
            <a:off x="2325688" y="2208213"/>
            <a:ext cx="1295400" cy="6096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en-US" sz="2400" b="1" dirty="0">
                <a:solidFill>
                  <a:srgbClr val="FF0000"/>
                </a:solidFill>
              </a:rPr>
              <a:t>45</a:t>
            </a:r>
          </a:p>
        </p:txBody>
      </p:sp>
      <p:cxnSp>
        <p:nvCxnSpPr>
          <p:cNvPr id="14" name="Straight Connector 13"/>
          <p:cNvCxnSpPr>
            <a:stCxn id="13" idx="0"/>
            <a:endCxn id="13" idx="2"/>
          </p:cNvCxnSpPr>
          <p:nvPr/>
        </p:nvCxnSpPr>
        <p:spPr>
          <a:xfrm rot="16200000" flipH="1">
            <a:off x="2667794" y="2513806"/>
            <a:ext cx="609600" cy="1588"/>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15" name="Rectangle 14"/>
          <p:cNvSpPr/>
          <p:nvPr/>
        </p:nvSpPr>
        <p:spPr>
          <a:xfrm>
            <a:off x="4078288" y="2208213"/>
            <a:ext cx="1295400" cy="6096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en-US" sz="2400" b="1" dirty="0">
                <a:solidFill>
                  <a:srgbClr val="FF0000"/>
                </a:solidFill>
              </a:rPr>
              <a:t>10</a:t>
            </a:r>
          </a:p>
        </p:txBody>
      </p:sp>
      <p:cxnSp>
        <p:nvCxnSpPr>
          <p:cNvPr id="16" name="Straight Connector 15"/>
          <p:cNvCxnSpPr>
            <a:stCxn id="15" idx="0"/>
            <a:endCxn id="15" idx="2"/>
          </p:cNvCxnSpPr>
          <p:nvPr/>
        </p:nvCxnSpPr>
        <p:spPr>
          <a:xfrm rot="16200000" flipH="1">
            <a:off x="4420394" y="2513806"/>
            <a:ext cx="609600" cy="1588"/>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rot="5400000">
            <a:off x="762794" y="2018506"/>
            <a:ext cx="381000" cy="1588"/>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p:nvPr/>
        </p:nvCxnSpPr>
        <p:spPr>
          <a:xfrm>
            <a:off x="1868488" y="2513013"/>
            <a:ext cx="457200" cy="3175"/>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p:nvPr/>
        </p:nvCxnSpPr>
        <p:spPr>
          <a:xfrm>
            <a:off x="3621088" y="2513013"/>
            <a:ext cx="457200" cy="3175"/>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p:nvPr/>
        </p:nvCxnSpPr>
        <p:spPr>
          <a:xfrm>
            <a:off x="5373688" y="2513013"/>
            <a:ext cx="457200" cy="3175"/>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36" name="Rectangle 35"/>
          <p:cNvSpPr/>
          <p:nvPr/>
        </p:nvSpPr>
        <p:spPr>
          <a:xfrm>
            <a:off x="801688" y="1446213"/>
            <a:ext cx="304800" cy="3810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39" name="Rectangle 38"/>
          <p:cNvSpPr/>
          <p:nvPr/>
        </p:nvSpPr>
        <p:spPr>
          <a:xfrm>
            <a:off x="5678488" y="4265613"/>
            <a:ext cx="1295400" cy="6096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en-US" sz="2400" b="1" dirty="0">
                <a:solidFill>
                  <a:srgbClr val="FF0000"/>
                </a:solidFill>
              </a:rPr>
              <a:t>80     </a:t>
            </a:r>
            <a:r>
              <a:rPr lang="en-US" sz="2400" b="1" dirty="0">
                <a:solidFill>
                  <a:srgbClr val="FF0000"/>
                </a:solidFill>
                <a:latin typeface="Berlin Sans FB Demi" pitchFamily="34" charset="0"/>
              </a:rPr>
              <a:t>\0</a:t>
            </a:r>
          </a:p>
        </p:txBody>
      </p:sp>
      <p:cxnSp>
        <p:nvCxnSpPr>
          <p:cNvPr id="40" name="Straight Connector 39"/>
          <p:cNvCxnSpPr>
            <a:stCxn id="39" idx="0"/>
            <a:endCxn id="39" idx="2"/>
          </p:cNvCxnSpPr>
          <p:nvPr/>
        </p:nvCxnSpPr>
        <p:spPr>
          <a:xfrm rot="16200000" flipH="1">
            <a:off x="6020594" y="4571206"/>
            <a:ext cx="609600" cy="1588"/>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41" name="Rectangle 40"/>
          <p:cNvSpPr/>
          <p:nvPr/>
        </p:nvSpPr>
        <p:spPr>
          <a:xfrm>
            <a:off x="420688" y="4265613"/>
            <a:ext cx="1295400" cy="6096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en-US" sz="2400" b="1" dirty="0">
                <a:solidFill>
                  <a:srgbClr val="FF0000"/>
                </a:solidFill>
              </a:rPr>
              <a:t>20</a:t>
            </a:r>
          </a:p>
        </p:txBody>
      </p:sp>
      <p:cxnSp>
        <p:nvCxnSpPr>
          <p:cNvPr id="42" name="Straight Connector 41"/>
          <p:cNvCxnSpPr>
            <a:stCxn id="41" idx="0"/>
            <a:endCxn id="41" idx="2"/>
          </p:cNvCxnSpPr>
          <p:nvPr/>
        </p:nvCxnSpPr>
        <p:spPr>
          <a:xfrm rot="16200000" flipH="1">
            <a:off x="762794" y="4571206"/>
            <a:ext cx="609600" cy="1588"/>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43" name="Rectangle 42"/>
          <p:cNvSpPr/>
          <p:nvPr/>
        </p:nvSpPr>
        <p:spPr>
          <a:xfrm>
            <a:off x="2173288" y="4265613"/>
            <a:ext cx="1295400" cy="6096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en-US" sz="2400" b="1" dirty="0">
                <a:solidFill>
                  <a:srgbClr val="FF0000"/>
                </a:solidFill>
              </a:rPr>
              <a:t>45</a:t>
            </a:r>
          </a:p>
        </p:txBody>
      </p:sp>
      <p:cxnSp>
        <p:nvCxnSpPr>
          <p:cNvPr id="44" name="Straight Connector 43"/>
          <p:cNvCxnSpPr>
            <a:stCxn id="43" idx="0"/>
            <a:endCxn id="43" idx="2"/>
          </p:cNvCxnSpPr>
          <p:nvPr/>
        </p:nvCxnSpPr>
        <p:spPr>
          <a:xfrm rot="16200000" flipH="1">
            <a:off x="2515394" y="4571206"/>
            <a:ext cx="609600" cy="1588"/>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45" name="Rectangle 44"/>
          <p:cNvSpPr/>
          <p:nvPr/>
        </p:nvSpPr>
        <p:spPr>
          <a:xfrm>
            <a:off x="3925888" y="4265613"/>
            <a:ext cx="1295400" cy="6096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en-US" sz="2400" b="1" dirty="0">
                <a:solidFill>
                  <a:srgbClr val="FF0000"/>
                </a:solidFill>
              </a:rPr>
              <a:t>10</a:t>
            </a:r>
          </a:p>
        </p:txBody>
      </p:sp>
      <p:cxnSp>
        <p:nvCxnSpPr>
          <p:cNvPr id="46" name="Straight Connector 45"/>
          <p:cNvCxnSpPr>
            <a:stCxn id="45" idx="0"/>
            <a:endCxn id="45" idx="2"/>
          </p:cNvCxnSpPr>
          <p:nvPr/>
        </p:nvCxnSpPr>
        <p:spPr>
          <a:xfrm rot="16200000" flipH="1">
            <a:off x="4267994" y="4571206"/>
            <a:ext cx="609600" cy="1588"/>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8" name="Straight Arrow Connector 47"/>
          <p:cNvCxnSpPr/>
          <p:nvPr/>
        </p:nvCxnSpPr>
        <p:spPr>
          <a:xfrm>
            <a:off x="1716088" y="4570413"/>
            <a:ext cx="457200" cy="3175"/>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49" name="Straight Arrow Connector 48"/>
          <p:cNvCxnSpPr/>
          <p:nvPr/>
        </p:nvCxnSpPr>
        <p:spPr>
          <a:xfrm>
            <a:off x="3468688" y="4570413"/>
            <a:ext cx="457200" cy="3175"/>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50" name="Straight Arrow Connector 49"/>
          <p:cNvCxnSpPr/>
          <p:nvPr/>
        </p:nvCxnSpPr>
        <p:spPr>
          <a:xfrm>
            <a:off x="5221288" y="4570413"/>
            <a:ext cx="457200" cy="3175"/>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51" name="Straight Arrow Connector 50"/>
          <p:cNvCxnSpPr>
            <a:stCxn id="52" idx="0"/>
          </p:cNvCxnSpPr>
          <p:nvPr/>
        </p:nvCxnSpPr>
        <p:spPr>
          <a:xfrm rot="5400000" flipH="1" flipV="1">
            <a:off x="381001" y="5181600"/>
            <a:ext cx="609600" cy="3175"/>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52" name="Rectangle 51"/>
          <p:cNvSpPr/>
          <p:nvPr/>
        </p:nvSpPr>
        <p:spPr>
          <a:xfrm>
            <a:off x="533400" y="5486400"/>
            <a:ext cx="304800" cy="3810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cxnSp>
        <p:nvCxnSpPr>
          <p:cNvPr id="55" name="Straight Arrow Connector 54"/>
          <p:cNvCxnSpPr/>
          <p:nvPr/>
        </p:nvCxnSpPr>
        <p:spPr>
          <a:xfrm rot="5400000">
            <a:off x="267494" y="4075906"/>
            <a:ext cx="381000" cy="1588"/>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56" name="Rectangle 55"/>
          <p:cNvSpPr/>
          <p:nvPr/>
        </p:nvSpPr>
        <p:spPr>
          <a:xfrm>
            <a:off x="304800" y="3505200"/>
            <a:ext cx="304800" cy="3810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cxnSp>
        <p:nvCxnSpPr>
          <p:cNvPr id="70" name="Straight Arrow Connector 69"/>
          <p:cNvCxnSpPr/>
          <p:nvPr/>
        </p:nvCxnSpPr>
        <p:spPr>
          <a:xfrm rot="5400000" flipH="1" flipV="1">
            <a:off x="2096294" y="5142706"/>
            <a:ext cx="533400" cy="1588"/>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71" name="Straight Arrow Connector 70"/>
          <p:cNvCxnSpPr/>
          <p:nvPr/>
        </p:nvCxnSpPr>
        <p:spPr>
          <a:xfrm rot="5400000" flipH="1" flipV="1">
            <a:off x="3772694" y="5142706"/>
            <a:ext cx="533400" cy="1588"/>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47" name="Rectangle 46"/>
          <p:cNvSpPr/>
          <p:nvPr/>
        </p:nvSpPr>
        <p:spPr>
          <a:xfrm>
            <a:off x="914400" y="3276600"/>
            <a:ext cx="304800" cy="3810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cxnSp>
        <p:nvCxnSpPr>
          <p:cNvPr id="53" name="Straight Arrow Connector 52"/>
          <p:cNvCxnSpPr/>
          <p:nvPr/>
        </p:nvCxnSpPr>
        <p:spPr>
          <a:xfrm rot="5400000">
            <a:off x="495300" y="3771900"/>
            <a:ext cx="685800" cy="304800"/>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57" name="Straight Arrow Connector 56"/>
          <p:cNvCxnSpPr/>
          <p:nvPr/>
        </p:nvCxnSpPr>
        <p:spPr>
          <a:xfrm rot="16200000" flipH="1">
            <a:off x="5716587" y="3960813"/>
            <a:ext cx="608013" cy="1588"/>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59" name="Straight Arrow Connector 58"/>
          <p:cNvCxnSpPr/>
          <p:nvPr/>
        </p:nvCxnSpPr>
        <p:spPr>
          <a:xfrm rot="16200000" flipH="1">
            <a:off x="2211387" y="3960813"/>
            <a:ext cx="608013" cy="1588"/>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68" name="Straight Arrow Connector 67"/>
          <p:cNvCxnSpPr/>
          <p:nvPr/>
        </p:nvCxnSpPr>
        <p:spPr>
          <a:xfrm rot="16200000" flipH="1">
            <a:off x="3811587" y="3960813"/>
            <a:ext cx="608013" cy="1588"/>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33400" y="228600"/>
            <a:ext cx="7851648" cy="1524000"/>
          </a:xfrm>
        </p:spPr>
        <p:txBody>
          <a:bodyPr>
            <a:normAutofit fontScale="90000"/>
          </a:bodyPr>
          <a:lstStyle/>
          <a:p>
            <a:pPr eaLnBrk="1" fontAlgn="auto" hangingPunct="1">
              <a:spcAft>
                <a:spcPts val="0"/>
              </a:spcAft>
              <a:defRPr/>
            </a:pPr>
            <a:r>
              <a:rPr lang="en-US" dirty="0"/>
              <a:t/>
            </a:r>
            <a:br>
              <a:rPr lang="en-US" dirty="0"/>
            </a:br>
            <a:r>
              <a:rPr lang="en-US" dirty="0"/>
              <a:t/>
            </a:r>
            <a:br>
              <a:rPr lang="en-US" dirty="0"/>
            </a:br>
            <a:endParaRPr lang="en-US" dirty="0"/>
          </a:p>
        </p:txBody>
      </p:sp>
      <p:sp>
        <p:nvSpPr>
          <p:cNvPr id="49155" name="Subtitle 2"/>
          <p:cNvSpPr>
            <a:spLocks noGrp="1"/>
          </p:cNvSpPr>
          <p:nvPr>
            <p:ph type="subTitle" idx="1"/>
          </p:nvPr>
        </p:nvSpPr>
        <p:spPr>
          <a:xfrm>
            <a:off x="228600" y="381000"/>
            <a:ext cx="8686800" cy="6324600"/>
          </a:xfrm>
        </p:spPr>
        <p:txBody>
          <a:bodyPr/>
          <a:lstStyle/>
          <a:p>
            <a:pPr marR="0" algn="l" eaLnBrk="1" hangingPunct="1"/>
            <a:r>
              <a:rPr lang="en-US" altLang="en-US" sz="2400" smtClean="0">
                <a:latin typeface="Berlin Sans FB Demi" pitchFamily="34" charset="0"/>
              </a:rPr>
              <a:t> </a:t>
            </a:r>
          </a:p>
          <a:p>
            <a:pPr marR="0" algn="l" eaLnBrk="1" hangingPunct="1"/>
            <a:r>
              <a:rPr lang="en-US" altLang="en-US" sz="2400" smtClean="0">
                <a:latin typeface="Berlin Sans FB Demi" pitchFamily="34" charset="0"/>
              </a:rPr>
              <a:t>              first                                                             cur</a:t>
            </a:r>
          </a:p>
          <a:p>
            <a:pPr marR="0" algn="l" eaLnBrk="1" hangingPunct="1"/>
            <a:endParaRPr lang="en-US" altLang="en-US" sz="2400" smtClean="0">
              <a:latin typeface="Berlin Sans FB Demi" pitchFamily="34" charset="0"/>
            </a:endParaRPr>
          </a:p>
          <a:p>
            <a:pPr marR="0" algn="l" eaLnBrk="1" hangingPunct="1"/>
            <a:endParaRPr lang="en-US" altLang="en-US" sz="2400" smtClean="0">
              <a:latin typeface="Berlin Sans FB Demi" pitchFamily="34" charset="0"/>
            </a:endParaRPr>
          </a:p>
          <a:p>
            <a:pPr marR="0" algn="l" eaLnBrk="1" hangingPunct="1"/>
            <a:endParaRPr lang="en-US" altLang="en-US" sz="2400" smtClean="0">
              <a:latin typeface="Berlin Sans FB Demi" pitchFamily="34" charset="0"/>
            </a:endParaRPr>
          </a:p>
          <a:p>
            <a:pPr marR="0" algn="l" eaLnBrk="1" hangingPunct="1"/>
            <a:r>
              <a:rPr lang="en-US" altLang="en-US" sz="2400" smtClean="0">
                <a:latin typeface="Berlin Sans FB Demi" pitchFamily="34" charset="0"/>
              </a:rPr>
              <a:t>				          prev</a:t>
            </a:r>
          </a:p>
          <a:p>
            <a:pPr marR="0" algn="l" eaLnBrk="1" hangingPunct="1"/>
            <a:r>
              <a:rPr lang="en-US" altLang="en-US" sz="2400" smtClean="0">
                <a:latin typeface="Berlin Sans FB Demi" pitchFamily="34" charset="0"/>
              </a:rPr>
              <a:t>                              freenode ( cur );</a:t>
            </a:r>
          </a:p>
          <a:p>
            <a:pPr marR="0" algn="l" eaLnBrk="1" hangingPunct="1"/>
            <a:r>
              <a:rPr lang="en-US" altLang="en-US" sz="2400" smtClean="0">
                <a:latin typeface="Berlin Sans FB Demi" pitchFamily="34" charset="0"/>
              </a:rPr>
              <a:t>		      prev      link = NULL;</a:t>
            </a:r>
          </a:p>
          <a:p>
            <a:pPr marR="0" algn="l" eaLnBrk="1" hangingPunct="1"/>
            <a:endParaRPr lang="en-US" altLang="en-US" sz="2400" smtClean="0">
              <a:latin typeface="Berlin Sans FB Demi" pitchFamily="34" charset="0"/>
            </a:endParaRPr>
          </a:p>
          <a:p>
            <a:pPr marR="0" algn="l" eaLnBrk="1" hangingPunct="1"/>
            <a:r>
              <a:rPr lang="en-US" altLang="en-US" sz="2400" smtClean="0">
                <a:latin typeface="Berlin Sans FB Demi" pitchFamily="34" charset="0"/>
              </a:rPr>
              <a:t>   After deletion :</a:t>
            </a:r>
          </a:p>
          <a:p>
            <a:pPr marR="0" algn="l" eaLnBrk="1" hangingPunct="1"/>
            <a:r>
              <a:rPr lang="en-US" altLang="en-US" sz="2400" smtClean="0">
                <a:latin typeface="Berlin Sans FB Demi" pitchFamily="34" charset="0"/>
              </a:rPr>
              <a:t>                 first</a:t>
            </a:r>
          </a:p>
          <a:p>
            <a:pPr marR="0" algn="l" eaLnBrk="1" hangingPunct="1"/>
            <a:endParaRPr lang="en-US" altLang="en-US" sz="2400" smtClean="0">
              <a:latin typeface="Berlin Sans FB Demi" pitchFamily="34" charset="0"/>
            </a:endParaRPr>
          </a:p>
          <a:p>
            <a:pPr marR="0" algn="l" eaLnBrk="1" hangingPunct="1"/>
            <a:r>
              <a:rPr lang="en-US" altLang="en-US" sz="2400" smtClean="0">
                <a:latin typeface="Berlin Sans FB Demi" pitchFamily="34" charset="0"/>
              </a:rPr>
              <a:t>          </a:t>
            </a:r>
          </a:p>
          <a:p>
            <a:pPr marR="0" algn="l" eaLnBrk="1" hangingPunct="1"/>
            <a:r>
              <a:rPr lang="en-US" altLang="en-US" sz="2400" smtClean="0">
                <a:latin typeface="Berlin Sans FB Demi" pitchFamily="34" charset="0"/>
              </a:rPr>
              <a:t>     </a:t>
            </a:r>
          </a:p>
        </p:txBody>
      </p:sp>
      <p:sp>
        <p:nvSpPr>
          <p:cNvPr id="9" name="Rectangle 8"/>
          <p:cNvSpPr/>
          <p:nvPr/>
        </p:nvSpPr>
        <p:spPr>
          <a:xfrm>
            <a:off x="5907088" y="1598613"/>
            <a:ext cx="1295400" cy="6096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en-US" sz="2400" b="1" dirty="0">
                <a:solidFill>
                  <a:srgbClr val="FF0000"/>
                </a:solidFill>
              </a:rPr>
              <a:t>80     </a:t>
            </a:r>
            <a:r>
              <a:rPr lang="en-US" sz="2400" b="1" dirty="0">
                <a:solidFill>
                  <a:srgbClr val="FF0000"/>
                </a:solidFill>
                <a:latin typeface="Berlin Sans FB Demi" pitchFamily="34" charset="0"/>
              </a:rPr>
              <a:t>\0</a:t>
            </a:r>
          </a:p>
        </p:txBody>
      </p:sp>
      <p:cxnSp>
        <p:nvCxnSpPr>
          <p:cNvPr id="10" name="Straight Connector 9"/>
          <p:cNvCxnSpPr>
            <a:stCxn id="9" idx="0"/>
            <a:endCxn id="9" idx="2"/>
          </p:cNvCxnSpPr>
          <p:nvPr/>
        </p:nvCxnSpPr>
        <p:spPr>
          <a:xfrm rot="16200000" flipH="1">
            <a:off x="6249194" y="1904206"/>
            <a:ext cx="609600" cy="1588"/>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Rectangle 10"/>
          <p:cNvSpPr/>
          <p:nvPr/>
        </p:nvSpPr>
        <p:spPr>
          <a:xfrm>
            <a:off x="649288" y="1598613"/>
            <a:ext cx="1295400" cy="6096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en-US" sz="2400" b="1" dirty="0">
                <a:solidFill>
                  <a:srgbClr val="FF0000"/>
                </a:solidFill>
              </a:rPr>
              <a:t>20</a:t>
            </a:r>
          </a:p>
        </p:txBody>
      </p:sp>
      <p:cxnSp>
        <p:nvCxnSpPr>
          <p:cNvPr id="12" name="Straight Connector 11"/>
          <p:cNvCxnSpPr>
            <a:stCxn id="11" idx="0"/>
            <a:endCxn id="11" idx="2"/>
          </p:cNvCxnSpPr>
          <p:nvPr/>
        </p:nvCxnSpPr>
        <p:spPr>
          <a:xfrm rot="16200000" flipH="1">
            <a:off x="991394" y="1904206"/>
            <a:ext cx="609600" cy="1588"/>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13" name="Rectangle 12"/>
          <p:cNvSpPr/>
          <p:nvPr/>
        </p:nvSpPr>
        <p:spPr>
          <a:xfrm>
            <a:off x="2401888" y="1598613"/>
            <a:ext cx="1295400" cy="6096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en-US" sz="2400" b="1" dirty="0">
                <a:solidFill>
                  <a:srgbClr val="FF0000"/>
                </a:solidFill>
              </a:rPr>
              <a:t>45</a:t>
            </a:r>
          </a:p>
        </p:txBody>
      </p:sp>
      <p:cxnSp>
        <p:nvCxnSpPr>
          <p:cNvPr id="14" name="Straight Connector 13"/>
          <p:cNvCxnSpPr>
            <a:stCxn id="13" idx="0"/>
            <a:endCxn id="13" idx="2"/>
          </p:cNvCxnSpPr>
          <p:nvPr/>
        </p:nvCxnSpPr>
        <p:spPr>
          <a:xfrm rot="16200000" flipH="1">
            <a:off x="2743994" y="1904206"/>
            <a:ext cx="609600" cy="1588"/>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15" name="Rectangle 14"/>
          <p:cNvSpPr/>
          <p:nvPr/>
        </p:nvSpPr>
        <p:spPr>
          <a:xfrm>
            <a:off x="4154488" y="1598613"/>
            <a:ext cx="1295400" cy="6096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en-US" sz="2400" b="1" dirty="0">
                <a:solidFill>
                  <a:srgbClr val="FF0000"/>
                </a:solidFill>
              </a:rPr>
              <a:t>10</a:t>
            </a:r>
          </a:p>
        </p:txBody>
      </p:sp>
      <p:cxnSp>
        <p:nvCxnSpPr>
          <p:cNvPr id="16" name="Straight Connector 15"/>
          <p:cNvCxnSpPr>
            <a:stCxn id="15" idx="0"/>
            <a:endCxn id="15" idx="2"/>
          </p:cNvCxnSpPr>
          <p:nvPr/>
        </p:nvCxnSpPr>
        <p:spPr>
          <a:xfrm rot="16200000" flipH="1">
            <a:off x="4496594" y="1904206"/>
            <a:ext cx="609600" cy="1588"/>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rot="5400000">
            <a:off x="838994" y="1408906"/>
            <a:ext cx="381000" cy="1588"/>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p:nvPr/>
        </p:nvCxnSpPr>
        <p:spPr>
          <a:xfrm>
            <a:off x="1944688" y="1903413"/>
            <a:ext cx="457200" cy="3175"/>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p:nvPr/>
        </p:nvCxnSpPr>
        <p:spPr>
          <a:xfrm>
            <a:off x="3697288" y="1903413"/>
            <a:ext cx="457200" cy="3175"/>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p:nvPr/>
        </p:nvCxnSpPr>
        <p:spPr>
          <a:xfrm>
            <a:off x="5449888" y="1903413"/>
            <a:ext cx="457200" cy="3175"/>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36" name="Rectangle 35"/>
          <p:cNvSpPr/>
          <p:nvPr/>
        </p:nvSpPr>
        <p:spPr>
          <a:xfrm>
            <a:off x="877888" y="836613"/>
            <a:ext cx="304800" cy="3810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41" name="Rectangle 40"/>
          <p:cNvSpPr/>
          <p:nvPr/>
        </p:nvSpPr>
        <p:spPr>
          <a:xfrm>
            <a:off x="1219200" y="5715000"/>
            <a:ext cx="1295400" cy="6096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en-US" sz="2400" b="1" dirty="0">
                <a:solidFill>
                  <a:srgbClr val="FF0000"/>
                </a:solidFill>
              </a:rPr>
              <a:t>20</a:t>
            </a:r>
          </a:p>
        </p:txBody>
      </p:sp>
      <p:cxnSp>
        <p:nvCxnSpPr>
          <p:cNvPr id="42" name="Straight Connector 41"/>
          <p:cNvCxnSpPr>
            <a:stCxn id="41" idx="0"/>
            <a:endCxn id="41" idx="2"/>
          </p:cNvCxnSpPr>
          <p:nvPr/>
        </p:nvCxnSpPr>
        <p:spPr>
          <a:xfrm rot="16200000" flipH="1">
            <a:off x="1562101" y="6019800"/>
            <a:ext cx="609600" cy="3175"/>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43" name="Rectangle 42"/>
          <p:cNvSpPr/>
          <p:nvPr/>
        </p:nvSpPr>
        <p:spPr>
          <a:xfrm>
            <a:off x="2971800" y="5715000"/>
            <a:ext cx="1295400" cy="6096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en-US" sz="2400" b="1" dirty="0">
                <a:solidFill>
                  <a:srgbClr val="FF0000"/>
                </a:solidFill>
              </a:rPr>
              <a:t>45</a:t>
            </a:r>
          </a:p>
        </p:txBody>
      </p:sp>
      <p:cxnSp>
        <p:nvCxnSpPr>
          <p:cNvPr id="44" name="Straight Connector 43"/>
          <p:cNvCxnSpPr>
            <a:stCxn id="43" idx="0"/>
            <a:endCxn id="43" idx="2"/>
          </p:cNvCxnSpPr>
          <p:nvPr/>
        </p:nvCxnSpPr>
        <p:spPr>
          <a:xfrm rot="16200000" flipH="1">
            <a:off x="3314701" y="6019800"/>
            <a:ext cx="609600" cy="3175"/>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45" name="Rectangle 44"/>
          <p:cNvSpPr/>
          <p:nvPr/>
        </p:nvSpPr>
        <p:spPr>
          <a:xfrm>
            <a:off x="4724400" y="5715000"/>
            <a:ext cx="1295400" cy="6096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en-US" sz="2400" b="1" dirty="0">
                <a:solidFill>
                  <a:srgbClr val="FF0000"/>
                </a:solidFill>
              </a:rPr>
              <a:t>10      </a:t>
            </a:r>
            <a:r>
              <a:rPr lang="en-US" sz="2400" b="1" dirty="0">
                <a:solidFill>
                  <a:srgbClr val="FF0000"/>
                </a:solidFill>
                <a:latin typeface="Berlin Sans FB Demi" pitchFamily="34" charset="0"/>
              </a:rPr>
              <a:t>\0</a:t>
            </a:r>
          </a:p>
        </p:txBody>
      </p:sp>
      <p:cxnSp>
        <p:nvCxnSpPr>
          <p:cNvPr id="46" name="Straight Connector 45"/>
          <p:cNvCxnSpPr>
            <a:stCxn id="45" idx="0"/>
            <a:endCxn id="45" idx="2"/>
          </p:cNvCxnSpPr>
          <p:nvPr/>
        </p:nvCxnSpPr>
        <p:spPr>
          <a:xfrm rot="16200000" flipH="1">
            <a:off x="5067301" y="6019800"/>
            <a:ext cx="609600" cy="3175"/>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8" name="Straight Arrow Connector 47"/>
          <p:cNvCxnSpPr/>
          <p:nvPr/>
        </p:nvCxnSpPr>
        <p:spPr>
          <a:xfrm>
            <a:off x="2514600" y="6019800"/>
            <a:ext cx="457200" cy="1588"/>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49" name="Straight Arrow Connector 48"/>
          <p:cNvCxnSpPr/>
          <p:nvPr/>
        </p:nvCxnSpPr>
        <p:spPr>
          <a:xfrm>
            <a:off x="4267200" y="6019800"/>
            <a:ext cx="457200" cy="1588"/>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55" name="Straight Arrow Connector 54"/>
          <p:cNvCxnSpPr/>
          <p:nvPr/>
        </p:nvCxnSpPr>
        <p:spPr>
          <a:xfrm rot="5400000">
            <a:off x="1066801" y="5524500"/>
            <a:ext cx="381000" cy="3175"/>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56" name="Rectangle 55"/>
          <p:cNvSpPr/>
          <p:nvPr/>
        </p:nvSpPr>
        <p:spPr>
          <a:xfrm>
            <a:off x="1103313" y="4954588"/>
            <a:ext cx="304800" cy="3810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47" name="Rectangle 46"/>
          <p:cNvSpPr/>
          <p:nvPr/>
        </p:nvSpPr>
        <p:spPr>
          <a:xfrm>
            <a:off x="6096000" y="685800"/>
            <a:ext cx="304800" cy="3810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cxnSp>
        <p:nvCxnSpPr>
          <p:cNvPr id="53" name="Straight Arrow Connector 52"/>
          <p:cNvCxnSpPr/>
          <p:nvPr/>
        </p:nvCxnSpPr>
        <p:spPr>
          <a:xfrm rot="5400000">
            <a:off x="5982494" y="1332706"/>
            <a:ext cx="533400" cy="1588"/>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58" name="Rectangle 57"/>
          <p:cNvSpPr/>
          <p:nvPr/>
        </p:nvSpPr>
        <p:spPr>
          <a:xfrm>
            <a:off x="4267200" y="2667000"/>
            <a:ext cx="304800" cy="3810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cxnSp>
        <p:nvCxnSpPr>
          <p:cNvPr id="60" name="Straight Arrow Connector 59"/>
          <p:cNvCxnSpPr>
            <a:stCxn id="58" idx="0"/>
          </p:cNvCxnSpPr>
          <p:nvPr/>
        </p:nvCxnSpPr>
        <p:spPr>
          <a:xfrm rot="5400000" flipH="1" flipV="1">
            <a:off x="4191794" y="2437606"/>
            <a:ext cx="457200" cy="1588"/>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64" name="Straight Arrow Connector 63"/>
          <p:cNvCxnSpPr/>
          <p:nvPr/>
        </p:nvCxnSpPr>
        <p:spPr>
          <a:xfrm>
            <a:off x="3124200" y="3733800"/>
            <a:ext cx="457200" cy="1588"/>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33400" y="228600"/>
            <a:ext cx="7851648" cy="1524000"/>
          </a:xfrm>
        </p:spPr>
        <p:txBody>
          <a:bodyPr>
            <a:normAutofit fontScale="90000"/>
          </a:bodyPr>
          <a:lstStyle/>
          <a:p>
            <a:pPr eaLnBrk="1" fontAlgn="auto" hangingPunct="1">
              <a:spcAft>
                <a:spcPts val="0"/>
              </a:spcAft>
              <a:defRPr/>
            </a:pPr>
            <a:r>
              <a:rPr lang="en-US" dirty="0"/>
              <a:t/>
            </a:r>
            <a:br>
              <a:rPr lang="en-US" dirty="0"/>
            </a:br>
            <a:r>
              <a:rPr lang="en-US" dirty="0"/>
              <a:t/>
            </a:r>
            <a:br>
              <a:rPr lang="en-US" dirty="0"/>
            </a:br>
            <a:endParaRPr lang="en-US" dirty="0"/>
          </a:p>
        </p:txBody>
      </p:sp>
      <p:sp>
        <p:nvSpPr>
          <p:cNvPr id="50179" name="Subtitle 2"/>
          <p:cNvSpPr>
            <a:spLocks noGrp="1"/>
          </p:cNvSpPr>
          <p:nvPr>
            <p:ph type="subTitle" idx="1"/>
          </p:nvPr>
        </p:nvSpPr>
        <p:spPr>
          <a:xfrm>
            <a:off x="228600" y="381000"/>
            <a:ext cx="8686800" cy="6324600"/>
          </a:xfrm>
        </p:spPr>
        <p:txBody>
          <a:bodyPr/>
          <a:lstStyle/>
          <a:p>
            <a:pPr marR="0" algn="l" eaLnBrk="1" hangingPunct="1">
              <a:lnSpc>
                <a:spcPct val="90000"/>
              </a:lnSpc>
            </a:pPr>
            <a:r>
              <a:rPr lang="en-US" altLang="en-US" sz="2400" smtClean="0">
                <a:latin typeface="Berlin Sans FB Demi" pitchFamily="34" charset="0"/>
              </a:rPr>
              <a:t>  </a:t>
            </a:r>
            <a:r>
              <a:rPr lang="en-US" altLang="en-US" sz="2400" smtClean="0">
                <a:solidFill>
                  <a:srgbClr val="FF0000"/>
                </a:solidFill>
                <a:latin typeface="Berlin Sans FB Demi" pitchFamily="34" charset="0"/>
              </a:rPr>
              <a:t>// function to delete an item at the rear end of the list</a:t>
            </a:r>
          </a:p>
          <a:p>
            <a:pPr marR="0" algn="l" eaLnBrk="1" hangingPunct="1">
              <a:lnSpc>
                <a:spcPct val="90000"/>
              </a:lnSpc>
            </a:pPr>
            <a:r>
              <a:rPr lang="en-US" altLang="en-US" sz="2400" smtClean="0">
                <a:latin typeface="Berlin Sans FB Demi" pitchFamily="34" charset="0"/>
              </a:rPr>
              <a:t>	NODE delete_rear ( NODE first )</a:t>
            </a:r>
          </a:p>
          <a:p>
            <a:pPr marR="0" algn="l" eaLnBrk="1" hangingPunct="1">
              <a:lnSpc>
                <a:spcPct val="90000"/>
              </a:lnSpc>
            </a:pPr>
            <a:r>
              <a:rPr lang="en-US" altLang="en-US" sz="2400" smtClean="0">
                <a:latin typeface="Berlin Sans FB Demi" pitchFamily="34" charset="0"/>
              </a:rPr>
              <a:t>	{</a:t>
            </a:r>
          </a:p>
          <a:p>
            <a:pPr marR="0" algn="l" eaLnBrk="1" hangingPunct="1">
              <a:lnSpc>
                <a:spcPct val="90000"/>
              </a:lnSpc>
            </a:pPr>
            <a:r>
              <a:rPr lang="en-US" altLang="en-US" sz="2400" smtClean="0">
                <a:latin typeface="Berlin Sans FB Demi" pitchFamily="34" charset="0"/>
              </a:rPr>
              <a:t>	   NODE prev;</a:t>
            </a:r>
          </a:p>
          <a:p>
            <a:pPr marR="0" algn="l" eaLnBrk="1" hangingPunct="1">
              <a:lnSpc>
                <a:spcPct val="90000"/>
              </a:lnSpc>
            </a:pPr>
            <a:r>
              <a:rPr lang="en-US" altLang="en-US" sz="2400" smtClean="0">
                <a:latin typeface="Berlin Sans FB Demi" pitchFamily="34" charset="0"/>
              </a:rPr>
              <a:t>	   NODE cur;</a:t>
            </a:r>
          </a:p>
          <a:p>
            <a:pPr marR="0" algn="l" eaLnBrk="1" hangingPunct="1">
              <a:lnSpc>
                <a:spcPct val="90000"/>
              </a:lnSpc>
            </a:pPr>
            <a:r>
              <a:rPr lang="en-US" altLang="en-US" sz="2400" smtClean="0">
                <a:latin typeface="Berlin Sans FB Demi" pitchFamily="34" charset="0"/>
              </a:rPr>
              <a:t>	   if ( first == NULL )</a:t>
            </a:r>
          </a:p>
          <a:p>
            <a:pPr marR="0" algn="l" eaLnBrk="1" hangingPunct="1">
              <a:lnSpc>
                <a:spcPct val="90000"/>
              </a:lnSpc>
            </a:pPr>
            <a:r>
              <a:rPr lang="en-US" altLang="en-US" sz="2400" smtClean="0">
                <a:latin typeface="Berlin Sans FB Demi" pitchFamily="34" charset="0"/>
              </a:rPr>
              <a:t>	   {</a:t>
            </a:r>
          </a:p>
          <a:p>
            <a:pPr marR="0" algn="l" eaLnBrk="1" hangingPunct="1">
              <a:lnSpc>
                <a:spcPct val="90000"/>
              </a:lnSpc>
            </a:pPr>
            <a:r>
              <a:rPr lang="en-US" altLang="en-US" sz="2400" smtClean="0">
                <a:latin typeface="Berlin Sans FB Demi" pitchFamily="34" charset="0"/>
              </a:rPr>
              <a:t>		printf ( “ list is empty “ );</a:t>
            </a:r>
          </a:p>
          <a:p>
            <a:pPr marR="0" algn="l" eaLnBrk="1" hangingPunct="1">
              <a:lnSpc>
                <a:spcPct val="90000"/>
              </a:lnSpc>
            </a:pPr>
            <a:r>
              <a:rPr lang="en-US" altLang="en-US" sz="2400" smtClean="0">
                <a:latin typeface="Berlin Sans FB Demi" pitchFamily="34" charset="0"/>
              </a:rPr>
              <a:t>		return first;</a:t>
            </a:r>
          </a:p>
          <a:p>
            <a:pPr marR="0" algn="l" eaLnBrk="1" hangingPunct="1">
              <a:lnSpc>
                <a:spcPct val="90000"/>
              </a:lnSpc>
            </a:pPr>
            <a:r>
              <a:rPr lang="en-US" altLang="en-US" sz="2400" smtClean="0">
                <a:latin typeface="Berlin Sans FB Demi" pitchFamily="34" charset="0"/>
              </a:rPr>
              <a:t>	   }</a:t>
            </a:r>
          </a:p>
          <a:p>
            <a:pPr marR="0" algn="l" eaLnBrk="1" hangingPunct="1">
              <a:lnSpc>
                <a:spcPct val="90000"/>
              </a:lnSpc>
            </a:pPr>
            <a:r>
              <a:rPr lang="en-US" altLang="en-US" sz="2400" smtClean="0">
                <a:latin typeface="Berlin Sans FB Demi" pitchFamily="34" charset="0"/>
              </a:rPr>
              <a:t>	   if ( first       link == NULL )</a:t>
            </a:r>
          </a:p>
          <a:p>
            <a:pPr marR="0" algn="l" eaLnBrk="1" hangingPunct="1">
              <a:lnSpc>
                <a:spcPct val="90000"/>
              </a:lnSpc>
            </a:pPr>
            <a:r>
              <a:rPr lang="en-US" altLang="en-US" sz="2400" smtClean="0">
                <a:latin typeface="Berlin Sans FB Demi" pitchFamily="34" charset="0"/>
              </a:rPr>
              <a:t>	   {</a:t>
            </a:r>
          </a:p>
          <a:p>
            <a:pPr marR="0" algn="l" eaLnBrk="1" hangingPunct="1">
              <a:lnSpc>
                <a:spcPct val="90000"/>
              </a:lnSpc>
            </a:pPr>
            <a:r>
              <a:rPr lang="en-US" altLang="en-US" sz="2400" smtClean="0">
                <a:latin typeface="Berlin Sans FB Demi" pitchFamily="34" charset="0"/>
              </a:rPr>
              <a:t>		printf (“ The item deleted is %d”, first       info);</a:t>
            </a:r>
          </a:p>
          <a:p>
            <a:pPr marR="0" algn="l" eaLnBrk="1" hangingPunct="1">
              <a:lnSpc>
                <a:spcPct val="90000"/>
              </a:lnSpc>
            </a:pPr>
            <a:r>
              <a:rPr lang="en-US" altLang="en-US" sz="2400" smtClean="0">
                <a:latin typeface="Berlin Sans FB Demi" pitchFamily="34" charset="0"/>
              </a:rPr>
              <a:t>                         freenode ( first );  return NULL;</a:t>
            </a:r>
          </a:p>
          <a:p>
            <a:pPr marR="0" algn="l" eaLnBrk="1" hangingPunct="1">
              <a:lnSpc>
                <a:spcPct val="90000"/>
              </a:lnSpc>
            </a:pPr>
            <a:r>
              <a:rPr lang="en-US" altLang="en-US" sz="2400" smtClean="0">
                <a:latin typeface="Berlin Sans FB Demi" pitchFamily="34" charset="0"/>
              </a:rPr>
              <a:t>}</a:t>
            </a:r>
          </a:p>
        </p:txBody>
      </p:sp>
      <p:cxnSp>
        <p:nvCxnSpPr>
          <p:cNvPr id="5" name="Straight Arrow Connector 4"/>
          <p:cNvCxnSpPr/>
          <p:nvPr/>
        </p:nvCxnSpPr>
        <p:spPr>
          <a:xfrm>
            <a:off x="2438400" y="4648200"/>
            <a:ext cx="457200" cy="1588"/>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6" name="Straight Arrow Connector 5"/>
          <p:cNvCxnSpPr/>
          <p:nvPr/>
        </p:nvCxnSpPr>
        <p:spPr>
          <a:xfrm>
            <a:off x="7162800" y="5410200"/>
            <a:ext cx="457200" cy="1588"/>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33400" y="228600"/>
            <a:ext cx="7851648" cy="1524000"/>
          </a:xfrm>
        </p:spPr>
        <p:txBody>
          <a:bodyPr>
            <a:normAutofit fontScale="90000"/>
          </a:bodyPr>
          <a:lstStyle/>
          <a:p>
            <a:pPr eaLnBrk="1" fontAlgn="auto" hangingPunct="1">
              <a:spcAft>
                <a:spcPts val="0"/>
              </a:spcAft>
              <a:defRPr/>
            </a:pPr>
            <a:r>
              <a:rPr lang="en-US" dirty="0"/>
              <a:t/>
            </a:r>
            <a:br>
              <a:rPr lang="en-US" dirty="0"/>
            </a:br>
            <a:r>
              <a:rPr lang="en-US" dirty="0"/>
              <a:t/>
            </a:r>
            <a:br>
              <a:rPr lang="en-US" dirty="0"/>
            </a:br>
            <a:endParaRPr lang="en-US" dirty="0"/>
          </a:p>
        </p:txBody>
      </p:sp>
      <p:sp>
        <p:nvSpPr>
          <p:cNvPr id="51203" name="Subtitle 2"/>
          <p:cNvSpPr>
            <a:spLocks noGrp="1"/>
          </p:cNvSpPr>
          <p:nvPr>
            <p:ph type="subTitle" idx="1"/>
          </p:nvPr>
        </p:nvSpPr>
        <p:spPr>
          <a:xfrm>
            <a:off x="228600" y="381000"/>
            <a:ext cx="8686800" cy="6324600"/>
          </a:xfrm>
        </p:spPr>
        <p:txBody>
          <a:bodyPr/>
          <a:lstStyle/>
          <a:p>
            <a:pPr marR="0" algn="l" eaLnBrk="1" hangingPunct="1"/>
            <a:r>
              <a:rPr lang="en-US" altLang="en-US" sz="2400" smtClean="0">
                <a:latin typeface="Berlin Sans FB Demi" pitchFamily="34" charset="0"/>
              </a:rPr>
              <a:t>  // Continued….</a:t>
            </a:r>
          </a:p>
          <a:p>
            <a:pPr marR="0" algn="l" eaLnBrk="1" hangingPunct="1"/>
            <a:r>
              <a:rPr lang="en-US" altLang="en-US" sz="2400" smtClean="0">
                <a:latin typeface="Berlin Sans FB Demi" pitchFamily="34" charset="0"/>
              </a:rPr>
              <a:t>	prev = NULL;</a:t>
            </a:r>
          </a:p>
          <a:p>
            <a:pPr marR="0" algn="l" eaLnBrk="1" hangingPunct="1"/>
            <a:r>
              <a:rPr lang="en-US" altLang="en-US" sz="2400" smtClean="0">
                <a:latin typeface="Berlin Sans FB Demi" pitchFamily="34" charset="0"/>
              </a:rPr>
              <a:t>	cur = first;</a:t>
            </a:r>
          </a:p>
          <a:p>
            <a:pPr marR="0" algn="l" eaLnBrk="1" hangingPunct="1"/>
            <a:r>
              <a:rPr lang="en-US" altLang="en-US" sz="2400" smtClean="0">
                <a:latin typeface="Berlin Sans FB Demi" pitchFamily="34" charset="0"/>
              </a:rPr>
              <a:t>	while ( cur       link != NULL )</a:t>
            </a:r>
          </a:p>
          <a:p>
            <a:pPr marR="0" algn="l" eaLnBrk="1" hangingPunct="1"/>
            <a:r>
              <a:rPr lang="en-US" altLang="en-US" sz="2400" smtClean="0">
                <a:latin typeface="Berlin Sans FB Demi" pitchFamily="34" charset="0"/>
              </a:rPr>
              <a:t>	{</a:t>
            </a:r>
          </a:p>
          <a:p>
            <a:pPr marR="0" algn="l" eaLnBrk="1" hangingPunct="1"/>
            <a:r>
              <a:rPr lang="en-US" altLang="en-US" sz="2400" smtClean="0">
                <a:latin typeface="Berlin Sans FB Demi" pitchFamily="34" charset="0"/>
              </a:rPr>
              <a:t>	   prev = cur;</a:t>
            </a:r>
          </a:p>
          <a:p>
            <a:pPr marR="0" algn="l" eaLnBrk="1" hangingPunct="1"/>
            <a:r>
              <a:rPr lang="en-US" altLang="en-US" sz="2400" smtClean="0">
                <a:latin typeface="Berlin Sans FB Demi" pitchFamily="34" charset="0"/>
              </a:rPr>
              <a:t>	   cur = cur      link;</a:t>
            </a:r>
          </a:p>
          <a:p>
            <a:pPr marR="0" algn="l" eaLnBrk="1" hangingPunct="1"/>
            <a:r>
              <a:rPr lang="en-US" altLang="en-US" sz="2400" smtClean="0">
                <a:latin typeface="Berlin Sans FB Demi" pitchFamily="34" charset="0"/>
              </a:rPr>
              <a:t>	 }</a:t>
            </a:r>
          </a:p>
          <a:p>
            <a:pPr marR="0" algn="l" eaLnBrk="1" hangingPunct="1"/>
            <a:r>
              <a:rPr lang="en-US" altLang="en-US" sz="2400" smtClean="0">
                <a:latin typeface="Berlin Sans FB Demi" pitchFamily="34" charset="0"/>
              </a:rPr>
              <a:t>	printf ( “ The item deleted is %d”, cur       info);</a:t>
            </a:r>
          </a:p>
          <a:p>
            <a:pPr marR="0" algn="l" eaLnBrk="1" hangingPunct="1"/>
            <a:r>
              <a:rPr lang="en-US" altLang="en-US" sz="2400" smtClean="0">
                <a:latin typeface="Berlin Sans FB Demi" pitchFamily="34" charset="0"/>
              </a:rPr>
              <a:t>	freenode ( cur );</a:t>
            </a:r>
          </a:p>
          <a:p>
            <a:pPr marR="0" algn="l" eaLnBrk="1" hangingPunct="1"/>
            <a:r>
              <a:rPr lang="en-US" altLang="en-US" sz="2400" smtClean="0">
                <a:latin typeface="Berlin Sans FB Demi" pitchFamily="34" charset="0"/>
              </a:rPr>
              <a:t>	prev        link = NULL;</a:t>
            </a:r>
          </a:p>
          <a:p>
            <a:pPr marR="0" algn="l" eaLnBrk="1" hangingPunct="1"/>
            <a:r>
              <a:rPr lang="en-US" altLang="en-US" sz="2400" smtClean="0">
                <a:latin typeface="Berlin Sans FB Demi" pitchFamily="34" charset="0"/>
              </a:rPr>
              <a:t>	return first; </a:t>
            </a:r>
          </a:p>
          <a:p>
            <a:pPr marR="0" algn="l" eaLnBrk="1" hangingPunct="1"/>
            <a:r>
              <a:rPr lang="en-US" altLang="en-US" sz="2400" smtClean="0">
                <a:latin typeface="Berlin Sans FB Demi" pitchFamily="34" charset="0"/>
              </a:rPr>
              <a:t>  }  </a:t>
            </a:r>
          </a:p>
        </p:txBody>
      </p:sp>
      <p:cxnSp>
        <p:nvCxnSpPr>
          <p:cNvPr id="5" name="Straight Arrow Connector 4"/>
          <p:cNvCxnSpPr/>
          <p:nvPr/>
        </p:nvCxnSpPr>
        <p:spPr>
          <a:xfrm>
            <a:off x="2590800" y="1981200"/>
            <a:ext cx="457200" cy="1588"/>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6" name="Straight Arrow Connector 5"/>
          <p:cNvCxnSpPr/>
          <p:nvPr/>
        </p:nvCxnSpPr>
        <p:spPr>
          <a:xfrm>
            <a:off x="2514600" y="3276600"/>
            <a:ext cx="457200" cy="1588"/>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7" name="Straight Arrow Connector 6"/>
          <p:cNvCxnSpPr/>
          <p:nvPr/>
        </p:nvCxnSpPr>
        <p:spPr>
          <a:xfrm>
            <a:off x="6172200" y="4191000"/>
            <a:ext cx="457200" cy="1588"/>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8" name="Straight Arrow Connector 7"/>
          <p:cNvCxnSpPr/>
          <p:nvPr/>
        </p:nvCxnSpPr>
        <p:spPr>
          <a:xfrm>
            <a:off x="1828800" y="5029200"/>
            <a:ext cx="457200" cy="1588"/>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33400" y="228600"/>
            <a:ext cx="7851648" cy="1524000"/>
          </a:xfrm>
        </p:spPr>
        <p:txBody>
          <a:bodyPr>
            <a:normAutofit fontScale="90000"/>
          </a:bodyPr>
          <a:lstStyle/>
          <a:p>
            <a:pPr eaLnBrk="1" fontAlgn="auto" hangingPunct="1">
              <a:spcAft>
                <a:spcPts val="0"/>
              </a:spcAft>
              <a:defRPr/>
            </a:pPr>
            <a:r>
              <a:rPr lang="en-US" dirty="0"/>
              <a:t/>
            </a:r>
            <a:br>
              <a:rPr lang="en-US" dirty="0"/>
            </a:br>
            <a:r>
              <a:rPr lang="en-US" dirty="0"/>
              <a:t/>
            </a:r>
            <a:br>
              <a:rPr lang="en-US" dirty="0"/>
            </a:br>
            <a:endParaRPr lang="en-US" dirty="0"/>
          </a:p>
        </p:txBody>
      </p:sp>
      <p:sp>
        <p:nvSpPr>
          <p:cNvPr id="52227" name="Subtitle 2"/>
          <p:cNvSpPr>
            <a:spLocks noGrp="1"/>
          </p:cNvSpPr>
          <p:nvPr>
            <p:ph type="subTitle" idx="1"/>
          </p:nvPr>
        </p:nvSpPr>
        <p:spPr>
          <a:xfrm>
            <a:off x="228600" y="381000"/>
            <a:ext cx="8686800" cy="6324600"/>
          </a:xfrm>
        </p:spPr>
        <p:txBody>
          <a:bodyPr/>
          <a:lstStyle/>
          <a:p>
            <a:pPr marR="0" algn="l" eaLnBrk="1" hangingPunct="1"/>
            <a:r>
              <a:rPr lang="en-US" altLang="en-US" sz="2400" dirty="0" smtClean="0">
                <a:latin typeface="Berlin Sans FB Demi" pitchFamily="34" charset="0"/>
              </a:rPr>
              <a:t>  </a:t>
            </a:r>
            <a:r>
              <a:rPr lang="en-US" altLang="en-US" sz="2400" dirty="0" smtClean="0">
                <a:solidFill>
                  <a:srgbClr val="FF0000"/>
                </a:solidFill>
                <a:latin typeface="Berlin Sans FB Demi" pitchFamily="34" charset="0"/>
              </a:rPr>
              <a:t>Creating an ordered linked list:</a:t>
            </a:r>
          </a:p>
          <a:p>
            <a:pPr marR="0" algn="l" eaLnBrk="1" hangingPunct="1"/>
            <a:r>
              <a:rPr lang="en-US" altLang="en-US" sz="2400" dirty="0" smtClean="0">
                <a:latin typeface="Berlin Sans FB Demi" pitchFamily="34" charset="0"/>
              </a:rPr>
              <a:t>			A linked list in which the items are stored in some specific order is an Ordered linked list.</a:t>
            </a:r>
          </a:p>
          <a:p>
            <a:pPr marR="0" algn="l" eaLnBrk="1" hangingPunct="1"/>
            <a:r>
              <a:rPr lang="en-US" altLang="en-US" sz="2400" dirty="0" smtClean="0">
                <a:latin typeface="Berlin Sans FB Demi" pitchFamily="34" charset="0"/>
              </a:rPr>
              <a:t>			 The  elements in an ordered list can be in ascending or descending order based on key information.</a:t>
            </a:r>
          </a:p>
          <a:p>
            <a:pPr marR="0" algn="l" eaLnBrk="1" hangingPunct="1"/>
            <a:endParaRPr lang="en-US" altLang="en-US" sz="2400" dirty="0" smtClean="0">
              <a:latin typeface="Berlin Sans FB Demi" pitchFamily="34" charset="0"/>
            </a:endParaRPr>
          </a:p>
          <a:p>
            <a:pPr marR="0" algn="l" eaLnBrk="1" hangingPunct="1"/>
            <a:r>
              <a:rPr lang="en-US" altLang="en-US" sz="2400" dirty="0" smtClean="0">
                <a:latin typeface="Berlin Sans FB Demi" pitchFamily="34" charset="0"/>
              </a:rPr>
              <a:t>The following steps explains the creation of Ordered linked list.</a:t>
            </a:r>
          </a:p>
          <a:p>
            <a:pPr marR="0" algn="l" eaLnBrk="1" hangingPunct="1"/>
            <a:r>
              <a:rPr lang="en-US" altLang="en-US" sz="2400" dirty="0" smtClean="0">
                <a:latin typeface="Berlin Sans FB Demi" pitchFamily="34" charset="0"/>
              </a:rPr>
              <a:t>  </a:t>
            </a:r>
          </a:p>
          <a:p>
            <a:pPr marR="0" algn="l" eaLnBrk="1" hangingPunct="1"/>
            <a:r>
              <a:rPr lang="en-US" altLang="en-US" sz="2400" dirty="0" smtClean="0">
                <a:latin typeface="Berlin Sans FB Demi" pitchFamily="34" charset="0"/>
              </a:rPr>
              <a:t> </a:t>
            </a:r>
            <a:r>
              <a:rPr lang="en-US" altLang="en-US" sz="2400" dirty="0" smtClean="0">
                <a:latin typeface="Berlin Sans FB Demi" pitchFamily="34" charset="0"/>
              </a:rPr>
              <a:t>Initially </a:t>
            </a:r>
            <a:r>
              <a:rPr lang="en-US" altLang="en-US" sz="2400" dirty="0" smtClean="0">
                <a:latin typeface="Berlin Sans FB Demi" pitchFamily="34" charset="0"/>
              </a:rPr>
              <a:t>Ordered linked list looks as follows,</a:t>
            </a:r>
          </a:p>
          <a:p>
            <a:pPr marR="0" algn="l" eaLnBrk="1" hangingPunct="1"/>
            <a:endParaRPr lang="en-US" altLang="en-US" sz="2400" dirty="0" smtClean="0">
              <a:latin typeface="Berlin Sans FB Demi" pitchFamily="34" charset="0"/>
            </a:endParaRPr>
          </a:p>
          <a:p>
            <a:pPr marR="0" algn="l" eaLnBrk="1" hangingPunct="1"/>
            <a:r>
              <a:rPr lang="en-US" altLang="en-US" sz="2400" dirty="0" smtClean="0">
                <a:latin typeface="Berlin Sans FB Demi" pitchFamily="34" charset="0"/>
              </a:rPr>
              <a:t>                  first</a:t>
            </a:r>
          </a:p>
          <a:p>
            <a:pPr marR="0" algn="l" eaLnBrk="1" hangingPunct="1"/>
            <a:endParaRPr lang="en-US" altLang="en-US" sz="2400" dirty="0" smtClean="0">
              <a:latin typeface="Berlin Sans FB Demi" pitchFamily="34" charset="0"/>
            </a:endParaRPr>
          </a:p>
          <a:p>
            <a:pPr marR="0" algn="l" eaLnBrk="1" hangingPunct="1"/>
            <a:endParaRPr lang="en-US" altLang="en-US" sz="2400" dirty="0" smtClean="0">
              <a:latin typeface="Berlin Sans FB Demi" pitchFamily="34" charset="0"/>
            </a:endParaRPr>
          </a:p>
          <a:p>
            <a:pPr marR="0" eaLnBrk="1" hangingPunct="1"/>
            <a:r>
              <a:rPr lang="en-US" altLang="en-US" sz="2400" dirty="0" smtClean="0"/>
              <a:t> </a:t>
            </a:r>
          </a:p>
          <a:p>
            <a:pPr marR="0" algn="l" eaLnBrk="1" hangingPunct="1"/>
            <a:endParaRPr lang="en-US" altLang="en-US" sz="2400" dirty="0" smtClean="0">
              <a:latin typeface="Berlin Sans FB Demi" pitchFamily="34" charset="0"/>
            </a:endParaRPr>
          </a:p>
          <a:p>
            <a:pPr marR="0" algn="l" eaLnBrk="1" hangingPunct="1"/>
            <a:endParaRPr lang="en-US" altLang="en-US" sz="2400" dirty="0" smtClean="0">
              <a:latin typeface="Berlin Sans FB Demi" pitchFamily="34" charset="0"/>
            </a:endParaRPr>
          </a:p>
          <a:p>
            <a:pPr marR="0" algn="l" eaLnBrk="1" hangingPunct="1"/>
            <a:endParaRPr lang="en-US" altLang="en-US" sz="2400" dirty="0" smtClean="0">
              <a:latin typeface="Berlin Sans FB Demi" pitchFamily="34" charset="0"/>
            </a:endParaRPr>
          </a:p>
          <a:p>
            <a:pPr marR="0" algn="l" eaLnBrk="1" hangingPunct="1"/>
            <a:endParaRPr lang="en-US" altLang="en-US" sz="2400" dirty="0" smtClean="0">
              <a:latin typeface="Berlin Sans FB Demi" pitchFamily="34" charset="0"/>
            </a:endParaRPr>
          </a:p>
          <a:p>
            <a:pPr marR="0" algn="l" eaLnBrk="1" hangingPunct="1"/>
            <a:endParaRPr lang="en-US" altLang="en-US" sz="2400" dirty="0" smtClean="0">
              <a:latin typeface="Berlin Sans FB Demi" pitchFamily="34" charset="0"/>
            </a:endParaRPr>
          </a:p>
        </p:txBody>
      </p:sp>
      <p:sp>
        <p:nvSpPr>
          <p:cNvPr id="4" name="Rectangle 3"/>
          <p:cNvSpPr/>
          <p:nvPr/>
        </p:nvSpPr>
        <p:spPr>
          <a:xfrm>
            <a:off x="6172200" y="5334000"/>
            <a:ext cx="1295400" cy="6096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en-US" sz="2400" b="1" dirty="0">
                <a:solidFill>
                  <a:srgbClr val="FF0000"/>
                </a:solidFill>
              </a:rPr>
              <a:t>40      </a:t>
            </a:r>
            <a:r>
              <a:rPr lang="en-US" sz="2400" b="1" dirty="0">
                <a:solidFill>
                  <a:srgbClr val="FF0000"/>
                </a:solidFill>
                <a:latin typeface="Berlin Sans FB Demi" pitchFamily="34" charset="0"/>
              </a:rPr>
              <a:t>\0</a:t>
            </a:r>
          </a:p>
        </p:txBody>
      </p:sp>
      <p:cxnSp>
        <p:nvCxnSpPr>
          <p:cNvPr id="5" name="Straight Connector 4"/>
          <p:cNvCxnSpPr>
            <a:stCxn id="4" idx="0"/>
            <a:endCxn id="4" idx="2"/>
          </p:cNvCxnSpPr>
          <p:nvPr/>
        </p:nvCxnSpPr>
        <p:spPr>
          <a:xfrm rot="16200000" flipH="1">
            <a:off x="6515101" y="5638800"/>
            <a:ext cx="609600" cy="3175"/>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6" name="Rectangle 5"/>
          <p:cNvSpPr/>
          <p:nvPr/>
        </p:nvSpPr>
        <p:spPr>
          <a:xfrm>
            <a:off x="914400" y="5334000"/>
            <a:ext cx="1295400" cy="6096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en-US" sz="2400" b="1" dirty="0">
                <a:solidFill>
                  <a:srgbClr val="FF0000"/>
                </a:solidFill>
              </a:rPr>
              <a:t>10</a:t>
            </a:r>
          </a:p>
        </p:txBody>
      </p:sp>
      <p:cxnSp>
        <p:nvCxnSpPr>
          <p:cNvPr id="7" name="Straight Connector 6"/>
          <p:cNvCxnSpPr>
            <a:stCxn id="6" idx="0"/>
            <a:endCxn id="6" idx="2"/>
          </p:cNvCxnSpPr>
          <p:nvPr/>
        </p:nvCxnSpPr>
        <p:spPr>
          <a:xfrm rot="16200000" flipH="1">
            <a:off x="1257301" y="5638800"/>
            <a:ext cx="609600" cy="3175"/>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8" name="Rectangle 7"/>
          <p:cNvSpPr/>
          <p:nvPr/>
        </p:nvSpPr>
        <p:spPr>
          <a:xfrm>
            <a:off x="2667000" y="5334000"/>
            <a:ext cx="1295400" cy="6096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en-US" sz="2400" b="1" dirty="0">
                <a:solidFill>
                  <a:srgbClr val="FF0000"/>
                </a:solidFill>
              </a:rPr>
              <a:t>20</a:t>
            </a:r>
          </a:p>
        </p:txBody>
      </p:sp>
      <p:cxnSp>
        <p:nvCxnSpPr>
          <p:cNvPr id="9" name="Straight Connector 8"/>
          <p:cNvCxnSpPr>
            <a:stCxn id="8" idx="0"/>
            <a:endCxn id="8" idx="2"/>
          </p:cNvCxnSpPr>
          <p:nvPr/>
        </p:nvCxnSpPr>
        <p:spPr>
          <a:xfrm rot="16200000" flipH="1">
            <a:off x="3009901" y="5638800"/>
            <a:ext cx="609600" cy="3175"/>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Rectangle 9"/>
          <p:cNvSpPr/>
          <p:nvPr/>
        </p:nvSpPr>
        <p:spPr>
          <a:xfrm>
            <a:off x="4419600" y="5334000"/>
            <a:ext cx="1295400" cy="6096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en-US" sz="2400" b="1" dirty="0">
                <a:solidFill>
                  <a:srgbClr val="FF0000"/>
                </a:solidFill>
              </a:rPr>
              <a:t>30</a:t>
            </a:r>
          </a:p>
        </p:txBody>
      </p:sp>
      <p:cxnSp>
        <p:nvCxnSpPr>
          <p:cNvPr id="11" name="Straight Connector 10"/>
          <p:cNvCxnSpPr>
            <a:stCxn id="10" idx="0"/>
            <a:endCxn id="10" idx="2"/>
          </p:cNvCxnSpPr>
          <p:nvPr/>
        </p:nvCxnSpPr>
        <p:spPr>
          <a:xfrm rot="16200000" flipH="1">
            <a:off x="4762501" y="5638800"/>
            <a:ext cx="609600" cy="3175"/>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rot="5400000">
            <a:off x="1104901" y="5143500"/>
            <a:ext cx="381000" cy="3175"/>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a:off x="2209800" y="5638800"/>
            <a:ext cx="457200" cy="1588"/>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p:nvPr/>
        </p:nvCxnSpPr>
        <p:spPr>
          <a:xfrm>
            <a:off x="3962400" y="5638800"/>
            <a:ext cx="457200" cy="1588"/>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a:off x="5715000" y="5638800"/>
            <a:ext cx="457200" cy="1588"/>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6" name="Rectangle 15"/>
          <p:cNvSpPr/>
          <p:nvPr/>
        </p:nvSpPr>
        <p:spPr>
          <a:xfrm>
            <a:off x="1143000" y="4572000"/>
            <a:ext cx="304800" cy="3810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33400" y="228600"/>
            <a:ext cx="7851648" cy="1524000"/>
          </a:xfrm>
        </p:spPr>
        <p:txBody>
          <a:bodyPr>
            <a:normAutofit fontScale="90000"/>
          </a:bodyPr>
          <a:lstStyle/>
          <a:p>
            <a:pPr eaLnBrk="1" fontAlgn="auto" hangingPunct="1">
              <a:spcAft>
                <a:spcPts val="0"/>
              </a:spcAft>
              <a:defRPr/>
            </a:pPr>
            <a:r>
              <a:rPr lang="en-US" dirty="0"/>
              <a:t/>
            </a:r>
            <a:br>
              <a:rPr lang="en-US" dirty="0"/>
            </a:br>
            <a:r>
              <a:rPr lang="en-US" dirty="0"/>
              <a:t/>
            </a:r>
            <a:br>
              <a:rPr lang="en-US" dirty="0"/>
            </a:br>
            <a:endParaRPr lang="en-US" dirty="0"/>
          </a:p>
        </p:txBody>
      </p:sp>
      <p:sp>
        <p:nvSpPr>
          <p:cNvPr id="53251" name="Subtitle 2"/>
          <p:cNvSpPr>
            <a:spLocks noGrp="1"/>
          </p:cNvSpPr>
          <p:nvPr>
            <p:ph type="subTitle" idx="1"/>
          </p:nvPr>
        </p:nvSpPr>
        <p:spPr>
          <a:xfrm>
            <a:off x="228600" y="381000"/>
            <a:ext cx="8686800" cy="6324600"/>
          </a:xfrm>
        </p:spPr>
        <p:txBody>
          <a:bodyPr/>
          <a:lstStyle/>
          <a:p>
            <a:pPr marR="0" algn="l" eaLnBrk="1" hangingPunct="1"/>
            <a:r>
              <a:rPr lang="en-US" altLang="en-US" sz="2400" smtClean="0">
                <a:latin typeface="Berlin Sans FB Demi" pitchFamily="34" charset="0"/>
              </a:rPr>
              <a:t>  Step 1:</a:t>
            </a:r>
            <a:r>
              <a:rPr lang="en-US" altLang="en-US" sz="2400" smtClean="0"/>
              <a:t>   </a:t>
            </a:r>
          </a:p>
          <a:p>
            <a:pPr marR="0" algn="l" eaLnBrk="1" hangingPunct="1"/>
            <a:r>
              <a:rPr lang="en-US" altLang="en-US" sz="2400" smtClean="0"/>
              <a:t>   </a:t>
            </a:r>
            <a:r>
              <a:rPr lang="en-US" altLang="en-US" sz="2400" smtClean="0">
                <a:latin typeface="Berlin Sans FB Demi" pitchFamily="34" charset="0"/>
              </a:rPr>
              <a:t>   Create a node to be inserted &amp; insert the item information </a:t>
            </a:r>
          </a:p>
          <a:p>
            <a:pPr marR="0" algn="l" eaLnBrk="1" hangingPunct="1"/>
            <a:r>
              <a:rPr lang="en-US" altLang="en-US" sz="2400" smtClean="0">
                <a:latin typeface="Berlin Sans FB Demi" pitchFamily="34" charset="0"/>
              </a:rPr>
              <a:t>      Using the following statements,</a:t>
            </a:r>
          </a:p>
          <a:p>
            <a:pPr marR="0" algn="l" eaLnBrk="1" hangingPunct="1"/>
            <a:r>
              <a:rPr lang="en-US" altLang="en-US" sz="2400" smtClean="0">
                <a:latin typeface="Berlin Sans FB Demi" pitchFamily="34" charset="0"/>
              </a:rPr>
              <a:t> </a:t>
            </a:r>
          </a:p>
          <a:p>
            <a:pPr marR="0" algn="l" eaLnBrk="1" hangingPunct="1"/>
            <a:r>
              <a:rPr lang="en-US" altLang="en-US" sz="2400" smtClean="0">
                <a:latin typeface="Berlin Sans FB Demi" pitchFamily="34" charset="0"/>
              </a:rPr>
              <a:t>    temp = getnode();</a:t>
            </a:r>
          </a:p>
          <a:p>
            <a:pPr marR="0" algn="l" eaLnBrk="1" hangingPunct="1"/>
            <a:r>
              <a:rPr lang="en-US" altLang="en-US" sz="2400" smtClean="0">
                <a:latin typeface="Berlin Sans FB Demi" pitchFamily="34" charset="0"/>
              </a:rPr>
              <a:t>    temp -&gt; info = item;</a:t>
            </a:r>
          </a:p>
          <a:p>
            <a:pPr marR="0" algn="l" eaLnBrk="1" hangingPunct="1"/>
            <a:r>
              <a:rPr lang="en-US" altLang="en-US" sz="2400" smtClean="0">
                <a:latin typeface="Berlin Sans FB Demi" pitchFamily="34" charset="0"/>
              </a:rPr>
              <a:t>    temp -&gt; link = NULL;</a:t>
            </a:r>
          </a:p>
          <a:p>
            <a:pPr marR="0" algn="l" eaLnBrk="1" hangingPunct="1"/>
            <a:r>
              <a:rPr lang="en-US" altLang="en-US" sz="2400" smtClean="0">
                <a:latin typeface="Berlin Sans FB Demi" pitchFamily="34" charset="0"/>
              </a:rPr>
              <a:t> </a:t>
            </a:r>
          </a:p>
          <a:p>
            <a:pPr marR="0" algn="l" eaLnBrk="1" hangingPunct="1"/>
            <a:r>
              <a:rPr lang="en-US" altLang="en-US" sz="2400" smtClean="0">
                <a:latin typeface="Berlin Sans FB Demi" pitchFamily="34" charset="0"/>
              </a:rPr>
              <a:t>Step 2:</a:t>
            </a:r>
          </a:p>
          <a:p>
            <a:pPr marR="0" algn="l" eaLnBrk="1" hangingPunct="1"/>
            <a:r>
              <a:rPr lang="en-US" altLang="en-US" sz="2400" smtClean="0">
                <a:latin typeface="Berlin Sans FB Demi" pitchFamily="34" charset="0"/>
              </a:rPr>
              <a:t>       If the node temp is inserted into the list for the first time  </a:t>
            </a:r>
          </a:p>
          <a:p>
            <a:pPr marR="0" algn="l" eaLnBrk="1" hangingPunct="1"/>
            <a:r>
              <a:rPr lang="en-US" altLang="en-US" sz="2400" smtClean="0">
                <a:latin typeface="Berlin Sans FB Demi" pitchFamily="34" charset="0"/>
              </a:rPr>
              <a:t>   (i.e, into the memory list) then return temp itself as the first </a:t>
            </a:r>
          </a:p>
          <a:p>
            <a:pPr marR="0" algn="l" eaLnBrk="1" hangingPunct="1"/>
            <a:r>
              <a:rPr lang="en-US" altLang="en-US" sz="2400" smtClean="0">
                <a:latin typeface="Berlin Sans FB Demi" pitchFamily="34" charset="0"/>
              </a:rPr>
              <a:t>   node using the following code.</a:t>
            </a:r>
          </a:p>
          <a:p>
            <a:pPr marR="0" algn="l" eaLnBrk="1" hangingPunct="1"/>
            <a:endParaRPr lang="en-US" altLang="en-US" sz="2400" smtClean="0">
              <a:latin typeface="Berlin Sans FB Demi" pitchFamily="34" charset="0"/>
            </a:endParaRPr>
          </a:p>
          <a:p>
            <a:pPr marR="0" algn="l" eaLnBrk="1" hangingPunct="1"/>
            <a:r>
              <a:rPr lang="en-US" altLang="en-US" sz="2400" smtClean="0">
                <a:latin typeface="Berlin Sans FB Demi" pitchFamily="34" charset="0"/>
              </a:rPr>
              <a:t>      if(first== Null) return temp;</a:t>
            </a:r>
          </a:p>
          <a:p>
            <a:pPr marR="0" algn="l" eaLnBrk="1" hangingPunct="1"/>
            <a:endParaRPr lang="en-US" altLang="en-US" sz="2400" smtClean="0">
              <a:latin typeface="Berlin Sans FB Demi" pitchFamily="34" charset="0"/>
            </a:endParaRPr>
          </a:p>
        </p:txBody>
      </p:sp>
      <p:sp>
        <p:nvSpPr>
          <p:cNvPr id="4" name="Rectangle 3"/>
          <p:cNvSpPr/>
          <p:nvPr/>
        </p:nvSpPr>
        <p:spPr>
          <a:xfrm>
            <a:off x="6172200" y="2514600"/>
            <a:ext cx="1295400" cy="6096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en-US" sz="2400" b="1" dirty="0">
                <a:solidFill>
                  <a:srgbClr val="FF0000"/>
                </a:solidFill>
              </a:rPr>
              <a:t>10      </a:t>
            </a:r>
            <a:r>
              <a:rPr lang="en-US" sz="2400" b="1" dirty="0">
                <a:solidFill>
                  <a:srgbClr val="FF0000"/>
                </a:solidFill>
                <a:latin typeface="Berlin Sans FB Demi" pitchFamily="34" charset="0"/>
              </a:rPr>
              <a:t>\0</a:t>
            </a:r>
          </a:p>
        </p:txBody>
      </p:sp>
      <p:cxnSp>
        <p:nvCxnSpPr>
          <p:cNvPr id="5" name="Straight Connector 4"/>
          <p:cNvCxnSpPr/>
          <p:nvPr/>
        </p:nvCxnSpPr>
        <p:spPr>
          <a:xfrm rot="16200000" flipH="1">
            <a:off x="6515101" y="2819400"/>
            <a:ext cx="609600" cy="3175"/>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33400" y="228600"/>
            <a:ext cx="7851648" cy="1524000"/>
          </a:xfrm>
        </p:spPr>
        <p:txBody>
          <a:bodyPr>
            <a:normAutofit fontScale="90000"/>
          </a:bodyPr>
          <a:lstStyle/>
          <a:p>
            <a:pPr eaLnBrk="1" fontAlgn="auto" hangingPunct="1">
              <a:spcAft>
                <a:spcPts val="0"/>
              </a:spcAft>
              <a:defRPr/>
            </a:pPr>
            <a:r>
              <a:rPr lang="en-US" dirty="0"/>
              <a:t/>
            </a:r>
            <a:br>
              <a:rPr lang="en-US" dirty="0"/>
            </a:br>
            <a:r>
              <a:rPr lang="en-US" dirty="0"/>
              <a:t/>
            </a:r>
            <a:br>
              <a:rPr lang="en-US" dirty="0"/>
            </a:br>
            <a:endParaRPr lang="en-US" dirty="0"/>
          </a:p>
        </p:txBody>
      </p:sp>
      <p:sp>
        <p:nvSpPr>
          <p:cNvPr id="54275" name="Subtitle 2"/>
          <p:cNvSpPr>
            <a:spLocks noGrp="1"/>
          </p:cNvSpPr>
          <p:nvPr>
            <p:ph type="subTitle" idx="1"/>
          </p:nvPr>
        </p:nvSpPr>
        <p:spPr>
          <a:xfrm>
            <a:off x="228600" y="152400"/>
            <a:ext cx="8686800" cy="6705600"/>
          </a:xfrm>
        </p:spPr>
        <p:txBody>
          <a:bodyPr/>
          <a:lstStyle/>
          <a:p>
            <a:pPr marR="0" algn="l" eaLnBrk="1" hangingPunct="1"/>
            <a:r>
              <a:rPr lang="en-US" altLang="en-US" sz="2400" smtClean="0">
                <a:latin typeface="Berlin Sans FB Demi" pitchFamily="34" charset="0"/>
              </a:rPr>
              <a:t> </a:t>
            </a:r>
            <a:r>
              <a:rPr lang="en-US" altLang="en-US" sz="3200" smtClean="0">
                <a:latin typeface="Berlin Sans FB Demi" pitchFamily="34" charset="0"/>
              </a:rPr>
              <a:t>Case1:    </a:t>
            </a:r>
            <a:r>
              <a:rPr lang="en-US" altLang="en-US" sz="2400" smtClean="0">
                <a:latin typeface="Berlin Sans FB Demi" pitchFamily="34" charset="0"/>
              </a:rPr>
              <a:t>Inserting an item at the front end of the list.</a:t>
            </a:r>
          </a:p>
          <a:p>
            <a:pPr marR="0" algn="l" eaLnBrk="1" hangingPunct="1"/>
            <a:r>
              <a:rPr lang="en-US" altLang="en-US" sz="2400" smtClean="0">
                <a:latin typeface="Berlin Sans FB Demi" pitchFamily="34" charset="0"/>
              </a:rPr>
              <a:t>Step3:</a:t>
            </a:r>
          </a:p>
          <a:p>
            <a:pPr marR="0" algn="l" eaLnBrk="1" hangingPunct="1"/>
            <a:r>
              <a:rPr lang="en-US" altLang="en-US" sz="2400" smtClean="0">
                <a:latin typeface="Berlin Sans FB Demi" pitchFamily="34" charset="0"/>
              </a:rPr>
              <a:t>	Consider the list with 4 nodes having 10,20,30,&amp;40 , as the info of each node.</a:t>
            </a:r>
          </a:p>
          <a:p>
            <a:pPr marR="0" algn="l" eaLnBrk="1" hangingPunct="1"/>
            <a:r>
              <a:rPr lang="en-US" altLang="en-US" sz="2400" smtClean="0">
                <a:latin typeface="Berlin Sans FB Demi" pitchFamily="34" charset="0"/>
              </a:rPr>
              <a:t>	      The item 5 is less than 10 which is the info of first node of the list. To maintain the Order, the created node temp should be inserted at the front of the list shown below,</a:t>
            </a:r>
            <a:r>
              <a:rPr lang="en-US" altLang="en-US" sz="2400" smtClean="0"/>
              <a:t> </a:t>
            </a:r>
          </a:p>
          <a:p>
            <a:pPr marR="0" algn="l" eaLnBrk="1" hangingPunct="1"/>
            <a:endParaRPr lang="en-US" altLang="en-US" sz="2400" smtClean="0"/>
          </a:p>
          <a:p>
            <a:pPr marR="0" algn="l" eaLnBrk="1" hangingPunct="1"/>
            <a:r>
              <a:rPr lang="en-US" altLang="en-US" sz="2400" smtClean="0"/>
              <a:t>                  </a:t>
            </a:r>
          </a:p>
          <a:p>
            <a:pPr marR="0" algn="l" eaLnBrk="1" hangingPunct="1"/>
            <a:r>
              <a:rPr lang="en-US" altLang="en-US" sz="2400" smtClean="0">
                <a:latin typeface="Berlin Sans FB Demi" pitchFamily="34" charset="0"/>
              </a:rPr>
              <a:t>                    first</a:t>
            </a:r>
            <a:r>
              <a:rPr lang="en-US" altLang="en-US" sz="2400" smtClean="0"/>
              <a:t>  </a:t>
            </a:r>
            <a:endParaRPr lang="en-US" altLang="en-US" sz="2400" smtClean="0">
              <a:latin typeface="Berlin Sans FB Demi" pitchFamily="34" charset="0"/>
            </a:endParaRPr>
          </a:p>
          <a:p>
            <a:pPr marR="0" algn="l" eaLnBrk="1" hangingPunct="1"/>
            <a:r>
              <a:rPr lang="en-US" altLang="en-US" sz="2400" smtClean="0">
                <a:latin typeface="Berlin Sans FB Demi" pitchFamily="34" charset="0"/>
              </a:rPr>
              <a:t>    </a:t>
            </a:r>
          </a:p>
          <a:p>
            <a:pPr marR="0" algn="l" eaLnBrk="1" hangingPunct="1"/>
            <a:endParaRPr lang="en-US" altLang="en-US" sz="2400" smtClean="0">
              <a:latin typeface="Berlin Sans FB Demi" pitchFamily="34" charset="0"/>
            </a:endParaRPr>
          </a:p>
        </p:txBody>
      </p:sp>
      <p:sp>
        <p:nvSpPr>
          <p:cNvPr id="4" name="Rectangle 3"/>
          <p:cNvSpPr/>
          <p:nvPr/>
        </p:nvSpPr>
        <p:spPr>
          <a:xfrm>
            <a:off x="6400800" y="4724400"/>
            <a:ext cx="1295400" cy="6096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en-US" sz="2400" b="1" dirty="0">
                <a:solidFill>
                  <a:srgbClr val="FF0000"/>
                </a:solidFill>
              </a:rPr>
              <a:t>40      </a:t>
            </a:r>
            <a:r>
              <a:rPr lang="en-US" sz="2400" b="1" dirty="0">
                <a:solidFill>
                  <a:srgbClr val="FF0000"/>
                </a:solidFill>
                <a:latin typeface="Berlin Sans FB Demi" pitchFamily="34" charset="0"/>
              </a:rPr>
              <a:t>\0</a:t>
            </a:r>
          </a:p>
        </p:txBody>
      </p:sp>
      <p:cxnSp>
        <p:nvCxnSpPr>
          <p:cNvPr id="5" name="Straight Connector 4"/>
          <p:cNvCxnSpPr>
            <a:stCxn id="4" idx="0"/>
            <a:endCxn id="4" idx="2"/>
          </p:cNvCxnSpPr>
          <p:nvPr/>
        </p:nvCxnSpPr>
        <p:spPr>
          <a:xfrm rot="16200000" flipH="1">
            <a:off x="6743701" y="5029200"/>
            <a:ext cx="609600" cy="3175"/>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6" name="Rectangle 5"/>
          <p:cNvSpPr/>
          <p:nvPr/>
        </p:nvSpPr>
        <p:spPr>
          <a:xfrm>
            <a:off x="1143000" y="4724400"/>
            <a:ext cx="1295400" cy="6096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en-US" sz="2400" b="1" dirty="0">
                <a:solidFill>
                  <a:srgbClr val="FF0000"/>
                </a:solidFill>
              </a:rPr>
              <a:t>10</a:t>
            </a:r>
          </a:p>
        </p:txBody>
      </p:sp>
      <p:cxnSp>
        <p:nvCxnSpPr>
          <p:cNvPr id="7" name="Straight Connector 6"/>
          <p:cNvCxnSpPr>
            <a:stCxn id="6" idx="0"/>
            <a:endCxn id="6" idx="2"/>
          </p:cNvCxnSpPr>
          <p:nvPr/>
        </p:nvCxnSpPr>
        <p:spPr>
          <a:xfrm rot="16200000" flipH="1">
            <a:off x="1485901" y="5029200"/>
            <a:ext cx="609600" cy="3175"/>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8" name="Rectangle 7"/>
          <p:cNvSpPr/>
          <p:nvPr/>
        </p:nvSpPr>
        <p:spPr>
          <a:xfrm>
            <a:off x="2895600" y="4724400"/>
            <a:ext cx="1295400" cy="6096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en-US" sz="2400" b="1" dirty="0">
                <a:solidFill>
                  <a:srgbClr val="FF0000"/>
                </a:solidFill>
              </a:rPr>
              <a:t>20</a:t>
            </a:r>
          </a:p>
        </p:txBody>
      </p:sp>
      <p:cxnSp>
        <p:nvCxnSpPr>
          <p:cNvPr id="9" name="Straight Connector 8"/>
          <p:cNvCxnSpPr>
            <a:stCxn id="8" idx="0"/>
            <a:endCxn id="8" idx="2"/>
          </p:cNvCxnSpPr>
          <p:nvPr/>
        </p:nvCxnSpPr>
        <p:spPr>
          <a:xfrm rot="16200000" flipH="1">
            <a:off x="3238501" y="5029200"/>
            <a:ext cx="609600" cy="3175"/>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Rectangle 9"/>
          <p:cNvSpPr/>
          <p:nvPr/>
        </p:nvSpPr>
        <p:spPr>
          <a:xfrm>
            <a:off x="4648200" y="4724400"/>
            <a:ext cx="1295400" cy="6096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en-US" sz="2400" b="1" dirty="0">
                <a:solidFill>
                  <a:srgbClr val="FF0000"/>
                </a:solidFill>
              </a:rPr>
              <a:t>30</a:t>
            </a:r>
          </a:p>
        </p:txBody>
      </p:sp>
      <p:cxnSp>
        <p:nvCxnSpPr>
          <p:cNvPr id="11" name="Straight Connector 10"/>
          <p:cNvCxnSpPr>
            <a:stCxn id="10" idx="0"/>
            <a:endCxn id="10" idx="2"/>
          </p:cNvCxnSpPr>
          <p:nvPr/>
        </p:nvCxnSpPr>
        <p:spPr>
          <a:xfrm rot="16200000" flipH="1">
            <a:off x="4991101" y="5029200"/>
            <a:ext cx="609600" cy="3175"/>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rot="5400000">
            <a:off x="1333501" y="4533900"/>
            <a:ext cx="381000" cy="3175"/>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a:off x="2438400" y="5029200"/>
            <a:ext cx="457200" cy="1588"/>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p:nvPr/>
        </p:nvCxnSpPr>
        <p:spPr>
          <a:xfrm>
            <a:off x="4191000" y="5029200"/>
            <a:ext cx="457200" cy="1588"/>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a:off x="5943600" y="5029200"/>
            <a:ext cx="457200" cy="1588"/>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6" name="Rectangle 15"/>
          <p:cNvSpPr/>
          <p:nvPr/>
        </p:nvSpPr>
        <p:spPr>
          <a:xfrm>
            <a:off x="1371600" y="3962400"/>
            <a:ext cx="304800" cy="3810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10242" name="Subtitle 2"/>
          <p:cNvSpPr>
            <a:spLocks noGrp="1"/>
          </p:cNvSpPr>
          <p:nvPr>
            <p:ph type="subTitle" idx="1"/>
          </p:nvPr>
        </p:nvSpPr>
        <p:spPr>
          <a:xfrm>
            <a:off x="228600" y="457200"/>
            <a:ext cx="8534400" cy="6248400"/>
          </a:xfrm>
        </p:spPr>
        <p:txBody>
          <a:bodyPr/>
          <a:lstStyle/>
          <a:p>
            <a:pPr marR="0" algn="l" eaLnBrk="1" hangingPunct="1"/>
            <a:endParaRPr lang="en-US" altLang="en-US" sz="2400" smtClean="0">
              <a:solidFill>
                <a:srgbClr val="C00000"/>
              </a:solidFill>
              <a:latin typeface="Berlin Sans FB Demi" pitchFamily="34" charset="0"/>
            </a:endParaRPr>
          </a:p>
          <a:p>
            <a:pPr marR="0" algn="l" eaLnBrk="1" hangingPunct="1"/>
            <a:r>
              <a:rPr lang="en-US" altLang="en-US" sz="2400" smtClean="0">
                <a:solidFill>
                  <a:srgbClr val="FF0000"/>
                </a:solidFill>
                <a:latin typeface="Berlin Sans FB Demi" pitchFamily="34" charset="0"/>
              </a:rPr>
              <a:t>Memory minimization problem :</a:t>
            </a:r>
          </a:p>
          <a:p>
            <a:pPr marR="0" algn="l" eaLnBrk="1" hangingPunct="1"/>
            <a:r>
              <a:rPr lang="en-US" altLang="en-US" sz="2400" smtClean="0">
                <a:latin typeface="Berlin Sans FB Demi" pitchFamily="34" charset="0"/>
              </a:rPr>
              <a:t>		Therefore, arrays present the classic problem of the  programmer having allocated too few elements in the array  at the time of writing the program, and then finding at run  time that more values are required to be stored in the array  than what had originally been defined. </a:t>
            </a:r>
          </a:p>
          <a:p>
            <a:pPr marR="0" algn="l" eaLnBrk="1" hangingPunct="1"/>
            <a:endParaRPr lang="en-US" altLang="en-US" sz="2400" smtClean="0">
              <a:latin typeface="Berlin Sans FB Demi" pitchFamily="34" charset="0"/>
            </a:endParaRPr>
          </a:p>
          <a:p>
            <a:pPr marR="0" algn="l" eaLnBrk="1" hangingPunct="1"/>
            <a:r>
              <a:rPr lang="en-US" altLang="en-US" sz="2400" smtClean="0">
                <a:solidFill>
                  <a:srgbClr val="FF0000"/>
                </a:solidFill>
                <a:latin typeface="Berlin Sans FB Demi" pitchFamily="34" charset="0"/>
              </a:rPr>
              <a:t>Memory Wastage :</a:t>
            </a:r>
          </a:p>
          <a:p>
            <a:pPr marR="0" algn="l" eaLnBrk="1" hangingPunct="1"/>
            <a:r>
              <a:rPr lang="en-US" altLang="en-US" sz="2400" smtClean="0">
                <a:latin typeface="Berlin Sans FB Demi" pitchFamily="34" charset="0"/>
              </a:rPr>
              <a:t>		</a:t>
            </a:r>
          </a:p>
          <a:p>
            <a:pPr marR="0" algn="l" eaLnBrk="1" hangingPunct="1"/>
            <a:r>
              <a:rPr lang="en-US" altLang="en-US" sz="2400" smtClean="0">
                <a:latin typeface="Berlin Sans FB Demi" pitchFamily="34" charset="0"/>
              </a:rPr>
              <a:t>		The other extreme is of the programmer allocating too  many elements in the array and then finding at run time that  not many values need to be stored in the array thereby  resulting in wastage of precious memory.</a:t>
            </a:r>
          </a:p>
          <a:p>
            <a:pPr marR="0" algn="l" eaLnBrk="1" hangingPunct="1"/>
            <a:endParaRPr lang="en-US" altLang="en-US" sz="2800" smtClean="0"/>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33400" y="228600"/>
            <a:ext cx="7851648" cy="1524000"/>
          </a:xfrm>
        </p:spPr>
        <p:txBody>
          <a:bodyPr>
            <a:normAutofit fontScale="90000"/>
          </a:bodyPr>
          <a:lstStyle/>
          <a:p>
            <a:pPr eaLnBrk="1" fontAlgn="auto" hangingPunct="1">
              <a:spcAft>
                <a:spcPts val="0"/>
              </a:spcAft>
              <a:defRPr/>
            </a:pPr>
            <a:r>
              <a:rPr lang="en-US" dirty="0"/>
              <a:t/>
            </a:r>
            <a:br>
              <a:rPr lang="en-US" dirty="0"/>
            </a:br>
            <a:r>
              <a:rPr lang="en-US" dirty="0"/>
              <a:t/>
            </a:r>
            <a:br>
              <a:rPr lang="en-US" dirty="0"/>
            </a:br>
            <a:endParaRPr lang="en-US" dirty="0"/>
          </a:p>
        </p:txBody>
      </p:sp>
      <p:sp>
        <p:nvSpPr>
          <p:cNvPr id="55299" name="Subtitle 2"/>
          <p:cNvSpPr>
            <a:spLocks noGrp="1"/>
          </p:cNvSpPr>
          <p:nvPr>
            <p:ph type="subTitle" idx="1"/>
          </p:nvPr>
        </p:nvSpPr>
        <p:spPr>
          <a:xfrm>
            <a:off x="228600" y="381000"/>
            <a:ext cx="8686800" cy="6324600"/>
          </a:xfrm>
        </p:spPr>
        <p:txBody>
          <a:bodyPr/>
          <a:lstStyle/>
          <a:p>
            <a:pPr marR="0" algn="l" eaLnBrk="1" hangingPunct="1"/>
            <a:r>
              <a:rPr lang="en-US" altLang="en-US" sz="2400" smtClean="0">
                <a:latin typeface="Berlin Sans FB Demi" pitchFamily="34" charset="0"/>
              </a:rPr>
              <a:t> Step 4:</a:t>
            </a:r>
          </a:p>
          <a:p>
            <a:pPr marR="0" algn="l" eaLnBrk="1" hangingPunct="1"/>
            <a:r>
              <a:rPr lang="en-US" altLang="en-US" sz="2400" smtClean="0">
                <a:latin typeface="Berlin Sans FB Demi" pitchFamily="34" charset="0"/>
              </a:rPr>
              <a:t>      Once the node temp is inserted at the front end, let us return temp indicating temp itself is the first node of the list using,</a:t>
            </a:r>
          </a:p>
          <a:p>
            <a:pPr marR="0" algn="l" eaLnBrk="1" hangingPunct="1"/>
            <a:r>
              <a:rPr lang="en-US" altLang="en-US" sz="2400" smtClean="0">
                <a:latin typeface="Berlin Sans FB Demi" pitchFamily="34" charset="0"/>
              </a:rPr>
              <a:t>                                return temp;</a:t>
            </a:r>
          </a:p>
          <a:p>
            <a:pPr marR="0" algn="l" eaLnBrk="1" hangingPunct="1"/>
            <a:endParaRPr lang="en-US" altLang="en-US" sz="2400" smtClean="0">
              <a:latin typeface="Berlin Sans FB Demi" pitchFamily="34" charset="0"/>
            </a:endParaRPr>
          </a:p>
          <a:p>
            <a:pPr marR="0" algn="l" eaLnBrk="1" hangingPunct="1"/>
            <a:r>
              <a:rPr lang="en-US" altLang="en-US" sz="2400" smtClean="0">
                <a:latin typeface="Berlin Sans FB Demi" pitchFamily="34" charset="0"/>
              </a:rPr>
              <a:t>         temp            first</a:t>
            </a:r>
          </a:p>
          <a:p>
            <a:pPr marR="0" algn="l" eaLnBrk="1" hangingPunct="1"/>
            <a:endParaRPr lang="en-US" altLang="en-US" sz="2400" smtClean="0">
              <a:latin typeface="Berlin Sans FB Demi" pitchFamily="34" charset="0"/>
            </a:endParaRPr>
          </a:p>
          <a:p>
            <a:pPr marR="0" algn="l" eaLnBrk="1" hangingPunct="1"/>
            <a:endParaRPr lang="en-US" altLang="en-US" sz="2400" smtClean="0">
              <a:latin typeface="Berlin Sans FB Demi" pitchFamily="34" charset="0"/>
            </a:endParaRPr>
          </a:p>
          <a:p>
            <a:pPr marR="0" algn="l" eaLnBrk="1" hangingPunct="1"/>
            <a:endParaRPr lang="en-US" altLang="en-US" sz="2400" smtClean="0">
              <a:latin typeface="Berlin Sans FB Demi" pitchFamily="34" charset="0"/>
            </a:endParaRPr>
          </a:p>
          <a:p>
            <a:pPr marR="0" algn="l" eaLnBrk="1" hangingPunct="1"/>
            <a:endParaRPr lang="en-US" altLang="en-US" sz="2400" smtClean="0">
              <a:latin typeface="Berlin Sans FB Demi" pitchFamily="34" charset="0"/>
            </a:endParaRPr>
          </a:p>
          <a:p>
            <a:pPr marR="0" algn="l" eaLnBrk="1" hangingPunct="1"/>
            <a:r>
              <a:rPr lang="en-US" altLang="en-US" sz="2400" smtClean="0">
                <a:latin typeface="Berlin Sans FB Demi" pitchFamily="34" charset="0"/>
              </a:rPr>
              <a:t>		temp -&gt; link = first;</a:t>
            </a:r>
          </a:p>
          <a:p>
            <a:pPr marR="0" algn="l" eaLnBrk="1" hangingPunct="1"/>
            <a:r>
              <a:rPr lang="en-US" altLang="en-US" sz="2400" smtClean="0">
                <a:latin typeface="Berlin Sans FB Demi" pitchFamily="34" charset="0"/>
              </a:rPr>
              <a:t>		return (temp); </a:t>
            </a:r>
          </a:p>
          <a:p>
            <a:pPr marR="0" algn="l" eaLnBrk="1" hangingPunct="1"/>
            <a:endParaRPr lang="en-US" altLang="en-US" sz="2400" smtClean="0">
              <a:latin typeface="Berlin Sans FB Demi" pitchFamily="34" charset="0"/>
            </a:endParaRPr>
          </a:p>
          <a:p>
            <a:pPr marR="0" algn="l" eaLnBrk="1" hangingPunct="1"/>
            <a:endParaRPr lang="en-US" altLang="en-US" sz="2400" smtClean="0">
              <a:latin typeface="Berlin Sans FB Demi" pitchFamily="34" charset="0"/>
            </a:endParaRPr>
          </a:p>
          <a:p>
            <a:pPr marR="0" algn="l" eaLnBrk="1" hangingPunct="1"/>
            <a:endParaRPr lang="en-US" altLang="en-US" sz="2400" smtClean="0">
              <a:latin typeface="Berlin Sans FB Demi" pitchFamily="34" charset="0"/>
            </a:endParaRPr>
          </a:p>
          <a:p>
            <a:pPr marR="0" algn="l" eaLnBrk="1" hangingPunct="1"/>
            <a:endParaRPr lang="en-US" altLang="en-US" sz="2400" smtClean="0">
              <a:latin typeface="Berlin Sans FB Demi" pitchFamily="34" charset="0"/>
            </a:endParaRPr>
          </a:p>
          <a:p>
            <a:pPr marR="0" algn="l" eaLnBrk="1" hangingPunct="1"/>
            <a:endParaRPr lang="en-US" altLang="en-US" sz="2400" smtClean="0">
              <a:latin typeface="Berlin Sans FB Demi" pitchFamily="34" charset="0"/>
            </a:endParaRPr>
          </a:p>
          <a:p>
            <a:pPr marR="0" algn="l" eaLnBrk="1" hangingPunct="1"/>
            <a:endParaRPr lang="en-US" altLang="en-US" sz="2400" smtClean="0">
              <a:latin typeface="Berlin Sans FB Demi" pitchFamily="34" charset="0"/>
            </a:endParaRPr>
          </a:p>
        </p:txBody>
      </p:sp>
      <p:sp>
        <p:nvSpPr>
          <p:cNvPr id="4" name="Rectangle 3"/>
          <p:cNvSpPr/>
          <p:nvPr/>
        </p:nvSpPr>
        <p:spPr>
          <a:xfrm>
            <a:off x="7239000" y="3733800"/>
            <a:ext cx="1295400" cy="6096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en-US" sz="2400" b="1" dirty="0">
                <a:solidFill>
                  <a:srgbClr val="FF0000"/>
                </a:solidFill>
              </a:rPr>
              <a:t>40      </a:t>
            </a:r>
            <a:r>
              <a:rPr lang="en-US" sz="2400" b="1" dirty="0">
                <a:solidFill>
                  <a:srgbClr val="FF0000"/>
                </a:solidFill>
                <a:latin typeface="Berlin Sans FB Demi" pitchFamily="34" charset="0"/>
              </a:rPr>
              <a:t>\0</a:t>
            </a:r>
          </a:p>
        </p:txBody>
      </p:sp>
      <p:cxnSp>
        <p:nvCxnSpPr>
          <p:cNvPr id="5" name="Straight Connector 4"/>
          <p:cNvCxnSpPr>
            <a:stCxn id="4" idx="0"/>
            <a:endCxn id="4" idx="2"/>
          </p:cNvCxnSpPr>
          <p:nvPr/>
        </p:nvCxnSpPr>
        <p:spPr>
          <a:xfrm rot="16200000" flipH="1">
            <a:off x="7581901" y="4038600"/>
            <a:ext cx="609600" cy="3175"/>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6" name="Rectangle 5"/>
          <p:cNvSpPr/>
          <p:nvPr/>
        </p:nvSpPr>
        <p:spPr>
          <a:xfrm>
            <a:off x="1981200" y="3733800"/>
            <a:ext cx="1295400" cy="6096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en-US" sz="2400" b="1" dirty="0">
                <a:solidFill>
                  <a:srgbClr val="FF0000"/>
                </a:solidFill>
              </a:rPr>
              <a:t>10</a:t>
            </a:r>
          </a:p>
        </p:txBody>
      </p:sp>
      <p:cxnSp>
        <p:nvCxnSpPr>
          <p:cNvPr id="7" name="Straight Connector 6"/>
          <p:cNvCxnSpPr>
            <a:stCxn id="6" idx="0"/>
            <a:endCxn id="6" idx="2"/>
          </p:cNvCxnSpPr>
          <p:nvPr/>
        </p:nvCxnSpPr>
        <p:spPr>
          <a:xfrm rot="16200000" flipH="1">
            <a:off x="2324101" y="4038600"/>
            <a:ext cx="609600" cy="3175"/>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8" name="Rectangle 7"/>
          <p:cNvSpPr/>
          <p:nvPr/>
        </p:nvSpPr>
        <p:spPr>
          <a:xfrm>
            <a:off x="3733800" y="3733800"/>
            <a:ext cx="1295400" cy="6096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en-US" sz="2400" b="1" dirty="0">
                <a:solidFill>
                  <a:srgbClr val="FF0000"/>
                </a:solidFill>
              </a:rPr>
              <a:t>20</a:t>
            </a:r>
          </a:p>
        </p:txBody>
      </p:sp>
      <p:cxnSp>
        <p:nvCxnSpPr>
          <p:cNvPr id="9" name="Straight Connector 8"/>
          <p:cNvCxnSpPr>
            <a:stCxn id="8" idx="0"/>
            <a:endCxn id="8" idx="2"/>
          </p:cNvCxnSpPr>
          <p:nvPr/>
        </p:nvCxnSpPr>
        <p:spPr>
          <a:xfrm rot="16200000" flipH="1">
            <a:off x="4076701" y="4038600"/>
            <a:ext cx="609600" cy="3175"/>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Rectangle 9"/>
          <p:cNvSpPr/>
          <p:nvPr/>
        </p:nvSpPr>
        <p:spPr>
          <a:xfrm>
            <a:off x="5486400" y="3733800"/>
            <a:ext cx="1295400" cy="6096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en-US" sz="2400" b="1" dirty="0">
                <a:solidFill>
                  <a:srgbClr val="FF0000"/>
                </a:solidFill>
              </a:rPr>
              <a:t>30</a:t>
            </a:r>
          </a:p>
        </p:txBody>
      </p:sp>
      <p:cxnSp>
        <p:nvCxnSpPr>
          <p:cNvPr id="11" name="Straight Connector 10"/>
          <p:cNvCxnSpPr>
            <a:stCxn id="10" idx="0"/>
            <a:endCxn id="10" idx="2"/>
          </p:cNvCxnSpPr>
          <p:nvPr/>
        </p:nvCxnSpPr>
        <p:spPr>
          <a:xfrm rot="16200000" flipH="1">
            <a:off x="5829301" y="4038600"/>
            <a:ext cx="609600" cy="3175"/>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rot="5400000">
            <a:off x="2171701" y="3543300"/>
            <a:ext cx="381000" cy="3175"/>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a:off x="3276600" y="4038600"/>
            <a:ext cx="457200" cy="1588"/>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p:nvPr/>
        </p:nvCxnSpPr>
        <p:spPr>
          <a:xfrm>
            <a:off x="5029200" y="4038600"/>
            <a:ext cx="457200" cy="1588"/>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a:off x="6781800" y="4038600"/>
            <a:ext cx="457200" cy="1588"/>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6" name="Rectangle 15"/>
          <p:cNvSpPr/>
          <p:nvPr/>
        </p:nvSpPr>
        <p:spPr>
          <a:xfrm>
            <a:off x="2209800" y="2971800"/>
            <a:ext cx="304800" cy="3810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17" name="Rectangle 16"/>
          <p:cNvSpPr/>
          <p:nvPr/>
        </p:nvSpPr>
        <p:spPr>
          <a:xfrm>
            <a:off x="268288" y="3733800"/>
            <a:ext cx="1295400" cy="6096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en-US" sz="2400" b="1" dirty="0">
                <a:solidFill>
                  <a:srgbClr val="FF0000"/>
                </a:solidFill>
              </a:rPr>
              <a:t>10</a:t>
            </a:r>
            <a:endParaRPr lang="en-US" sz="2400" b="1" dirty="0">
              <a:solidFill>
                <a:srgbClr val="FF0000"/>
              </a:solidFill>
              <a:latin typeface="Berlin Sans FB Demi" pitchFamily="34" charset="0"/>
            </a:endParaRPr>
          </a:p>
        </p:txBody>
      </p:sp>
      <p:cxnSp>
        <p:nvCxnSpPr>
          <p:cNvPr id="18" name="Straight Connector 17"/>
          <p:cNvCxnSpPr/>
          <p:nvPr/>
        </p:nvCxnSpPr>
        <p:spPr>
          <a:xfrm rot="16200000" flipH="1">
            <a:off x="610394" y="4039394"/>
            <a:ext cx="609600" cy="1588"/>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p:nvPr/>
        </p:nvCxnSpPr>
        <p:spPr>
          <a:xfrm rot="5400000">
            <a:off x="532607" y="3544094"/>
            <a:ext cx="381000" cy="1587"/>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0" name="Rectangle 19"/>
          <p:cNvSpPr/>
          <p:nvPr/>
        </p:nvSpPr>
        <p:spPr>
          <a:xfrm>
            <a:off x="569913" y="2973388"/>
            <a:ext cx="304800" cy="3810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cxnSp>
        <p:nvCxnSpPr>
          <p:cNvPr id="21" name="Straight Arrow Connector 20"/>
          <p:cNvCxnSpPr/>
          <p:nvPr/>
        </p:nvCxnSpPr>
        <p:spPr>
          <a:xfrm>
            <a:off x="1524000" y="4038600"/>
            <a:ext cx="457200" cy="1588"/>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33400" y="228600"/>
            <a:ext cx="7851648" cy="1524000"/>
          </a:xfrm>
        </p:spPr>
        <p:txBody>
          <a:bodyPr>
            <a:normAutofit fontScale="90000"/>
          </a:bodyPr>
          <a:lstStyle/>
          <a:p>
            <a:pPr eaLnBrk="1" fontAlgn="auto" hangingPunct="1">
              <a:spcAft>
                <a:spcPts val="0"/>
              </a:spcAft>
              <a:defRPr/>
            </a:pPr>
            <a:r>
              <a:rPr lang="en-US" dirty="0"/>
              <a:t/>
            </a:r>
            <a:br>
              <a:rPr lang="en-US" dirty="0"/>
            </a:br>
            <a:r>
              <a:rPr lang="en-US" dirty="0"/>
              <a:t/>
            </a:r>
            <a:br>
              <a:rPr lang="en-US" dirty="0"/>
            </a:br>
            <a:endParaRPr lang="en-US" dirty="0"/>
          </a:p>
        </p:txBody>
      </p:sp>
      <p:sp>
        <p:nvSpPr>
          <p:cNvPr id="56323" name="Subtitle 2"/>
          <p:cNvSpPr>
            <a:spLocks noGrp="1"/>
          </p:cNvSpPr>
          <p:nvPr>
            <p:ph type="subTitle" idx="1"/>
          </p:nvPr>
        </p:nvSpPr>
        <p:spPr>
          <a:xfrm>
            <a:off x="228600" y="381000"/>
            <a:ext cx="8686800" cy="6477000"/>
          </a:xfrm>
        </p:spPr>
        <p:txBody>
          <a:bodyPr/>
          <a:lstStyle/>
          <a:p>
            <a:pPr marR="0" algn="l" eaLnBrk="1" hangingPunct="1">
              <a:lnSpc>
                <a:spcPct val="90000"/>
              </a:lnSpc>
            </a:pPr>
            <a:r>
              <a:rPr lang="en-US" altLang="en-US" sz="3000" dirty="0" smtClean="0">
                <a:latin typeface="Berlin Sans FB Demi" pitchFamily="34" charset="0"/>
              </a:rPr>
              <a:t>Case 2:    </a:t>
            </a:r>
            <a:r>
              <a:rPr lang="en-US" altLang="en-US" sz="2200" dirty="0" smtClean="0">
                <a:latin typeface="Berlin Sans FB Demi" pitchFamily="34" charset="0"/>
              </a:rPr>
              <a:t>Insert an item at the middle /end:</a:t>
            </a:r>
          </a:p>
          <a:p>
            <a:pPr marR="0" algn="l" eaLnBrk="1" hangingPunct="1">
              <a:lnSpc>
                <a:spcPct val="90000"/>
              </a:lnSpc>
            </a:pPr>
            <a:r>
              <a:rPr lang="en-US" altLang="en-US" sz="2200" dirty="0" smtClean="0">
                <a:latin typeface="Berlin Sans FB Demi" pitchFamily="34" charset="0"/>
              </a:rPr>
              <a:t>Step 5: 	Finding appropriate position</a:t>
            </a:r>
          </a:p>
          <a:p>
            <a:pPr marR="0" algn="l" eaLnBrk="1" hangingPunct="1">
              <a:lnSpc>
                <a:spcPct val="90000"/>
              </a:lnSpc>
            </a:pPr>
            <a:r>
              <a:rPr lang="en-US" altLang="en-US" sz="2200" dirty="0" smtClean="0">
                <a:latin typeface="Berlin Sans FB Demi" pitchFamily="34" charset="0"/>
              </a:rPr>
              <a:t>	The node temp containing item 35 should be inserted b/w two nodes </a:t>
            </a:r>
            <a:r>
              <a:rPr lang="en-US" altLang="en-US" sz="2200" dirty="0" err="1" smtClean="0">
                <a:latin typeface="Berlin Sans FB Demi" pitchFamily="34" charset="0"/>
              </a:rPr>
              <a:t>prev</a:t>
            </a:r>
            <a:r>
              <a:rPr lang="en-US" altLang="en-US" sz="2200" dirty="0" smtClean="0">
                <a:latin typeface="Berlin Sans FB Demi" pitchFamily="34" charset="0"/>
              </a:rPr>
              <a:t> &amp; cur as shown in fig.</a:t>
            </a:r>
          </a:p>
          <a:p>
            <a:pPr marR="0" algn="l" eaLnBrk="1" hangingPunct="1">
              <a:lnSpc>
                <a:spcPct val="90000"/>
              </a:lnSpc>
            </a:pPr>
            <a:r>
              <a:rPr lang="en-US" altLang="en-US" sz="2200" dirty="0" smtClean="0">
                <a:latin typeface="Berlin Sans FB Demi" pitchFamily="34" charset="0"/>
              </a:rPr>
              <a:t>                             first                                      </a:t>
            </a:r>
            <a:r>
              <a:rPr lang="en-US" altLang="en-US" sz="2200" dirty="0" err="1" smtClean="0">
                <a:latin typeface="Berlin Sans FB Demi" pitchFamily="34" charset="0"/>
              </a:rPr>
              <a:t>prev</a:t>
            </a:r>
            <a:r>
              <a:rPr lang="en-US" altLang="en-US" sz="2200" dirty="0" smtClean="0">
                <a:latin typeface="Berlin Sans FB Demi" pitchFamily="34" charset="0"/>
              </a:rPr>
              <a:t>                     cur</a:t>
            </a:r>
          </a:p>
          <a:p>
            <a:pPr marR="0" algn="l" eaLnBrk="1" hangingPunct="1">
              <a:lnSpc>
                <a:spcPct val="90000"/>
              </a:lnSpc>
            </a:pPr>
            <a:endParaRPr lang="en-US" altLang="en-US" sz="2200" dirty="0" smtClean="0">
              <a:latin typeface="Berlin Sans FB Demi" pitchFamily="34" charset="0"/>
            </a:endParaRPr>
          </a:p>
          <a:p>
            <a:pPr marR="0" algn="l" eaLnBrk="1" hangingPunct="1">
              <a:lnSpc>
                <a:spcPct val="90000"/>
              </a:lnSpc>
            </a:pPr>
            <a:endParaRPr lang="en-US" altLang="en-US" sz="2200" dirty="0" smtClean="0">
              <a:latin typeface="Berlin Sans FB Demi" pitchFamily="34" charset="0"/>
            </a:endParaRPr>
          </a:p>
          <a:p>
            <a:pPr marR="0" algn="l" eaLnBrk="1" hangingPunct="1">
              <a:lnSpc>
                <a:spcPct val="90000"/>
              </a:lnSpc>
            </a:pPr>
            <a:endParaRPr lang="en-US" altLang="en-US" sz="2200" dirty="0" smtClean="0">
              <a:latin typeface="Berlin Sans FB Demi" pitchFamily="34" charset="0"/>
            </a:endParaRPr>
          </a:p>
          <a:p>
            <a:pPr marR="0" algn="l" eaLnBrk="1" hangingPunct="1">
              <a:lnSpc>
                <a:spcPct val="90000"/>
              </a:lnSpc>
            </a:pPr>
            <a:endParaRPr lang="en-US" altLang="en-US" sz="2200" dirty="0" smtClean="0">
              <a:latin typeface="Berlin Sans FB Demi" pitchFamily="34" charset="0"/>
            </a:endParaRPr>
          </a:p>
          <a:p>
            <a:pPr marR="0" algn="l" eaLnBrk="1" hangingPunct="1">
              <a:lnSpc>
                <a:spcPct val="90000"/>
              </a:lnSpc>
            </a:pPr>
            <a:r>
              <a:rPr lang="en-US" altLang="en-US" sz="2200" dirty="0" smtClean="0">
                <a:latin typeface="Berlin Sans FB Demi" pitchFamily="34" charset="0"/>
              </a:rPr>
              <a:t>So,</a:t>
            </a:r>
          </a:p>
          <a:p>
            <a:pPr marR="0" algn="l" eaLnBrk="1" hangingPunct="1">
              <a:lnSpc>
                <a:spcPct val="90000"/>
              </a:lnSpc>
            </a:pPr>
            <a:r>
              <a:rPr lang="en-US" altLang="en-US" sz="2200" dirty="0" smtClean="0">
                <a:latin typeface="Berlin Sans FB Demi" pitchFamily="34" charset="0"/>
              </a:rPr>
              <a:t>        </a:t>
            </a:r>
            <a:r>
              <a:rPr lang="en-US" altLang="en-US" sz="2200" dirty="0" err="1" smtClean="0">
                <a:latin typeface="Berlin Sans FB Demi" pitchFamily="34" charset="0"/>
              </a:rPr>
              <a:t>prev</a:t>
            </a:r>
            <a:r>
              <a:rPr lang="en-US" altLang="en-US" sz="2200" dirty="0" smtClean="0">
                <a:latin typeface="Berlin Sans FB Demi" pitchFamily="34" charset="0"/>
              </a:rPr>
              <a:t> </a:t>
            </a:r>
            <a:r>
              <a:rPr lang="en-US" altLang="en-US" sz="2200" dirty="0" smtClean="0">
                <a:latin typeface="Berlin Sans FB Demi" pitchFamily="34" charset="0"/>
              </a:rPr>
              <a:t>=Null;        </a:t>
            </a:r>
            <a:r>
              <a:rPr lang="en-US" altLang="en-US" sz="2200" dirty="0" smtClean="0">
                <a:latin typeface="Berlin Sans FB Demi" pitchFamily="34" charset="0"/>
              </a:rPr>
              <a:t>cur</a:t>
            </a:r>
            <a:r>
              <a:rPr lang="en-US" altLang="en-US" sz="2200" dirty="0" smtClean="0">
                <a:latin typeface="Berlin Sans FB Demi" pitchFamily="34" charset="0"/>
              </a:rPr>
              <a:t>= first;</a:t>
            </a:r>
          </a:p>
          <a:p>
            <a:pPr marR="0" algn="l" eaLnBrk="1" hangingPunct="1">
              <a:lnSpc>
                <a:spcPct val="90000"/>
              </a:lnSpc>
            </a:pPr>
            <a:r>
              <a:rPr lang="en-US" altLang="en-US" sz="2200" dirty="0" smtClean="0">
                <a:latin typeface="Berlin Sans FB Demi" pitchFamily="34" charset="0"/>
              </a:rPr>
              <a:t>  While (cur! = Null &amp;&amp; item &gt; cur -&gt; info)</a:t>
            </a:r>
          </a:p>
          <a:p>
            <a:pPr marR="0" algn="l" eaLnBrk="1" hangingPunct="1">
              <a:lnSpc>
                <a:spcPct val="90000"/>
              </a:lnSpc>
            </a:pPr>
            <a:r>
              <a:rPr lang="en-US" altLang="en-US" sz="2200" dirty="0" smtClean="0">
                <a:latin typeface="Berlin Sans FB Demi" pitchFamily="34" charset="0"/>
              </a:rPr>
              <a:t>   {</a:t>
            </a:r>
          </a:p>
          <a:p>
            <a:pPr marR="0" algn="l" eaLnBrk="1" hangingPunct="1">
              <a:lnSpc>
                <a:spcPct val="90000"/>
              </a:lnSpc>
            </a:pPr>
            <a:r>
              <a:rPr lang="en-US" altLang="en-US" sz="2200" dirty="0" smtClean="0">
                <a:latin typeface="Berlin Sans FB Demi" pitchFamily="34" charset="0"/>
              </a:rPr>
              <a:t>         </a:t>
            </a:r>
            <a:r>
              <a:rPr lang="en-US" altLang="en-US" sz="2200" dirty="0" err="1" smtClean="0">
                <a:latin typeface="Berlin Sans FB Demi" pitchFamily="34" charset="0"/>
              </a:rPr>
              <a:t>prev</a:t>
            </a:r>
            <a:r>
              <a:rPr lang="en-US" altLang="en-US" sz="2200" dirty="0" smtClean="0">
                <a:latin typeface="Berlin Sans FB Demi" pitchFamily="34" charset="0"/>
              </a:rPr>
              <a:t> </a:t>
            </a:r>
            <a:r>
              <a:rPr lang="en-US" altLang="en-US" sz="2200" dirty="0" smtClean="0">
                <a:latin typeface="Berlin Sans FB Demi" pitchFamily="34" charset="0"/>
              </a:rPr>
              <a:t>=cur;</a:t>
            </a:r>
          </a:p>
          <a:p>
            <a:pPr marR="0" algn="l" eaLnBrk="1" hangingPunct="1">
              <a:lnSpc>
                <a:spcPct val="90000"/>
              </a:lnSpc>
            </a:pPr>
            <a:r>
              <a:rPr lang="en-US" altLang="en-US" sz="2200" dirty="0" smtClean="0">
                <a:latin typeface="Berlin Sans FB Demi" pitchFamily="34" charset="0"/>
              </a:rPr>
              <a:t>         </a:t>
            </a:r>
            <a:r>
              <a:rPr lang="en-US" altLang="en-US" sz="2200" dirty="0" smtClean="0">
                <a:latin typeface="Berlin Sans FB Demi" pitchFamily="34" charset="0"/>
              </a:rPr>
              <a:t>cur</a:t>
            </a:r>
            <a:r>
              <a:rPr lang="en-US" altLang="en-US" sz="2200" dirty="0" smtClean="0">
                <a:latin typeface="Berlin Sans FB Demi" pitchFamily="34" charset="0"/>
              </a:rPr>
              <a:t>= cur-&gt; link;</a:t>
            </a:r>
          </a:p>
          <a:p>
            <a:pPr marR="0" algn="l" eaLnBrk="1" hangingPunct="1">
              <a:lnSpc>
                <a:spcPct val="90000"/>
              </a:lnSpc>
            </a:pPr>
            <a:r>
              <a:rPr lang="en-US" altLang="en-US" sz="2200" dirty="0" smtClean="0">
                <a:latin typeface="Berlin Sans FB Demi" pitchFamily="34" charset="0"/>
              </a:rPr>
              <a:t>}</a:t>
            </a:r>
          </a:p>
        </p:txBody>
      </p:sp>
      <p:sp>
        <p:nvSpPr>
          <p:cNvPr id="4" name="Rectangle 3"/>
          <p:cNvSpPr/>
          <p:nvPr/>
        </p:nvSpPr>
        <p:spPr>
          <a:xfrm>
            <a:off x="6897688" y="2665413"/>
            <a:ext cx="1295400" cy="6096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en-US" sz="2400" b="1" dirty="0">
                <a:solidFill>
                  <a:srgbClr val="FF0000"/>
                </a:solidFill>
              </a:rPr>
              <a:t>40      </a:t>
            </a:r>
            <a:r>
              <a:rPr lang="en-US" sz="2400" b="1" dirty="0">
                <a:solidFill>
                  <a:srgbClr val="FF0000"/>
                </a:solidFill>
                <a:latin typeface="Berlin Sans FB Demi" pitchFamily="34" charset="0"/>
              </a:rPr>
              <a:t>\0</a:t>
            </a:r>
          </a:p>
        </p:txBody>
      </p:sp>
      <p:cxnSp>
        <p:nvCxnSpPr>
          <p:cNvPr id="5" name="Straight Connector 4"/>
          <p:cNvCxnSpPr>
            <a:stCxn id="4" idx="0"/>
            <a:endCxn id="4" idx="2"/>
          </p:cNvCxnSpPr>
          <p:nvPr/>
        </p:nvCxnSpPr>
        <p:spPr>
          <a:xfrm rot="16200000" flipH="1">
            <a:off x="7239794" y="2971006"/>
            <a:ext cx="609600" cy="1588"/>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6" name="Rectangle 5"/>
          <p:cNvSpPr/>
          <p:nvPr/>
        </p:nvSpPr>
        <p:spPr>
          <a:xfrm>
            <a:off x="1639888" y="2665413"/>
            <a:ext cx="1295400" cy="6096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en-US" sz="2400" b="1" dirty="0">
                <a:solidFill>
                  <a:srgbClr val="FF0000"/>
                </a:solidFill>
              </a:rPr>
              <a:t>10</a:t>
            </a:r>
          </a:p>
        </p:txBody>
      </p:sp>
      <p:cxnSp>
        <p:nvCxnSpPr>
          <p:cNvPr id="7" name="Straight Connector 6"/>
          <p:cNvCxnSpPr>
            <a:stCxn id="6" idx="0"/>
            <a:endCxn id="6" idx="2"/>
          </p:cNvCxnSpPr>
          <p:nvPr/>
        </p:nvCxnSpPr>
        <p:spPr>
          <a:xfrm rot="16200000" flipH="1">
            <a:off x="1981994" y="2971006"/>
            <a:ext cx="609600" cy="1588"/>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8" name="Rectangle 7"/>
          <p:cNvSpPr/>
          <p:nvPr/>
        </p:nvSpPr>
        <p:spPr>
          <a:xfrm>
            <a:off x="3392488" y="2665413"/>
            <a:ext cx="1295400" cy="6096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en-US" sz="2400" b="1" dirty="0">
                <a:solidFill>
                  <a:srgbClr val="FF0000"/>
                </a:solidFill>
              </a:rPr>
              <a:t>20</a:t>
            </a:r>
          </a:p>
        </p:txBody>
      </p:sp>
      <p:cxnSp>
        <p:nvCxnSpPr>
          <p:cNvPr id="9" name="Straight Connector 8"/>
          <p:cNvCxnSpPr>
            <a:stCxn id="8" idx="0"/>
            <a:endCxn id="8" idx="2"/>
          </p:cNvCxnSpPr>
          <p:nvPr/>
        </p:nvCxnSpPr>
        <p:spPr>
          <a:xfrm rot="16200000" flipH="1">
            <a:off x="3734594" y="2971006"/>
            <a:ext cx="609600" cy="1588"/>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Rectangle 9"/>
          <p:cNvSpPr/>
          <p:nvPr/>
        </p:nvSpPr>
        <p:spPr>
          <a:xfrm>
            <a:off x="5145088" y="2665413"/>
            <a:ext cx="1295400" cy="6096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en-US" sz="2400" b="1" dirty="0">
                <a:solidFill>
                  <a:srgbClr val="FF0000"/>
                </a:solidFill>
              </a:rPr>
              <a:t>30</a:t>
            </a:r>
          </a:p>
        </p:txBody>
      </p:sp>
      <p:cxnSp>
        <p:nvCxnSpPr>
          <p:cNvPr id="11" name="Straight Connector 10"/>
          <p:cNvCxnSpPr>
            <a:stCxn id="10" idx="0"/>
            <a:endCxn id="10" idx="2"/>
          </p:cNvCxnSpPr>
          <p:nvPr/>
        </p:nvCxnSpPr>
        <p:spPr>
          <a:xfrm rot="16200000" flipH="1">
            <a:off x="5487194" y="2971006"/>
            <a:ext cx="609600" cy="1588"/>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rot="5400000">
            <a:off x="1829594" y="2475706"/>
            <a:ext cx="381000" cy="1588"/>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a:off x="2935288" y="2970213"/>
            <a:ext cx="457200" cy="3175"/>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p:nvPr/>
        </p:nvCxnSpPr>
        <p:spPr>
          <a:xfrm>
            <a:off x="4687888" y="2970213"/>
            <a:ext cx="457200" cy="3175"/>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a:off x="6440488" y="2970213"/>
            <a:ext cx="457200" cy="3175"/>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6" name="Rectangle 15"/>
          <p:cNvSpPr/>
          <p:nvPr/>
        </p:nvSpPr>
        <p:spPr>
          <a:xfrm>
            <a:off x="1868488" y="1903413"/>
            <a:ext cx="304800" cy="3810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17" name="Rectangle 16"/>
          <p:cNvSpPr/>
          <p:nvPr/>
        </p:nvSpPr>
        <p:spPr>
          <a:xfrm>
            <a:off x="6059488" y="3884613"/>
            <a:ext cx="1295400" cy="6096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en-US" sz="2400" b="1" dirty="0">
                <a:solidFill>
                  <a:srgbClr val="FF0000"/>
                </a:solidFill>
              </a:rPr>
              <a:t>35</a:t>
            </a:r>
          </a:p>
        </p:txBody>
      </p:sp>
      <p:cxnSp>
        <p:nvCxnSpPr>
          <p:cNvPr id="18" name="Straight Connector 17"/>
          <p:cNvCxnSpPr>
            <a:stCxn id="17" idx="0"/>
            <a:endCxn id="17" idx="2"/>
          </p:cNvCxnSpPr>
          <p:nvPr/>
        </p:nvCxnSpPr>
        <p:spPr>
          <a:xfrm rot="16200000" flipH="1">
            <a:off x="6401594" y="4190206"/>
            <a:ext cx="609600" cy="1588"/>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p:nvPr/>
        </p:nvCxnSpPr>
        <p:spPr>
          <a:xfrm rot="5400000">
            <a:off x="5906294" y="2475706"/>
            <a:ext cx="381000" cy="1588"/>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0" name="Rectangle 19"/>
          <p:cNvSpPr/>
          <p:nvPr/>
        </p:nvSpPr>
        <p:spPr>
          <a:xfrm>
            <a:off x="5943600" y="1905000"/>
            <a:ext cx="304800" cy="3810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cxnSp>
        <p:nvCxnSpPr>
          <p:cNvPr id="21" name="Straight Arrow Connector 20"/>
          <p:cNvCxnSpPr/>
          <p:nvPr/>
        </p:nvCxnSpPr>
        <p:spPr>
          <a:xfrm rot="5400000">
            <a:off x="6972301" y="2476500"/>
            <a:ext cx="381000" cy="3175"/>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2" name="Rectangle 21"/>
          <p:cNvSpPr/>
          <p:nvPr/>
        </p:nvSpPr>
        <p:spPr>
          <a:xfrm>
            <a:off x="7010400" y="1905000"/>
            <a:ext cx="304800" cy="3810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23" name="Freeform 22"/>
          <p:cNvSpPr/>
          <p:nvPr/>
        </p:nvSpPr>
        <p:spPr>
          <a:xfrm>
            <a:off x="6567488" y="2871788"/>
            <a:ext cx="219075" cy="223837"/>
          </a:xfrm>
          <a:custGeom>
            <a:avLst/>
            <a:gdLst>
              <a:gd name="connsiteX0" fmla="*/ 5 w 218946"/>
              <a:gd name="connsiteY0" fmla="*/ 0 h 224371"/>
              <a:gd name="connsiteX1" fmla="*/ 38642 w 218946"/>
              <a:gd name="connsiteY1" fmla="*/ 25757 h 224371"/>
              <a:gd name="connsiteX2" fmla="*/ 103036 w 218946"/>
              <a:gd name="connsiteY2" fmla="*/ 90152 h 224371"/>
              <a:gd name="connsiteX3" fmla="*/ 115915 w 218946"/>
              <a:gd name="connsiteY3" fmla="*/ 128788 h 224371"/>
              <a:gd name="connsiteX4" fmla="*/ 128794 w 218946"/>
              <a:gd name="connsiteY4" fmla="*/ 206062 h 224371"/>
              <a:gd name="connsiteX5" fmla="*/ 218946 w 218946"/>
              <a:gd name="connsiteY5" fmla="*/ 218941 h 2243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8946" h="224371">
                <a:moveTo>
                  <a:pt x="5" y="0"/>
                </a:moveTo>
                <a:cubicBezTo>
                  <a:pt x="12884" y="8586"/>
                  <a:pt x="27697" y="14812"/>
                  <a:pt x="38642" y="25757"/>
                </a:cubicBezTo>
                <a:cubicBezTo>
                  <a:pt x="124508" y="111622"/>
                  <a:pt x="0" y="21459"/>
                  <a:pt x="103036" y="90152"/>
                </a:cubicBezTo>
                <a:cubicBezTo>
                  <a:pt x="107329" y="103031"/>
                  <a:pt x="112970" y="115536"/>
                  <a:pt x="115915" y="128788"/>
                </a:cubicBezTo>
                <a:cubicBezTo>
                  <a:pt x="121580" y="154279"/>
                  <a:pt x="115838" y="183389"/>
                  <a:pt x="128794" y="206062"/>
                </a:cubicBezTo>
                <a:cubicBezTo>
                  <a:pt x="139256" y="224371"/>
                  <a:pt x="210099" y="218941"/>
                  <a:pt x="218946" y="218941"/>
                </a:cubicBezTo>
              </a:path>
            </a:pathLst>
          </a:custGeom>
          <a:ln w="28575">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eaLnBrk="1" fontAlgn="auto" hangingPunct="1">
              <a:spcBef>
                <a:spcPts val="0"/>
              </a:spcBef>
              <a:spcAft>
                <a:spcPts val="0"/>
              </a:spcAft>
              <a:defRPr/>
            </a:pPr>
            <a:endParaRPr lang="en-US"/>
          </a:p>
        </p:txBody>
      </p:sp>
      <p:sp>
        <p:nvSpPr>
          <p:cNvPr id="24" name="Rectangle 23"/>
          <p:cNvSpPr/>
          <p:nvPr/>
        </p:nvSpPr>
        <p:spPr>
          <a:xfrm>
            <a:off x="6172200" y="4876800"/>
            <a:ext cx="304800" cy="3810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cxnSp>
        <p:nvCxnSpPr>
          <p:cNvPr id="25" name="Straight Arrow Connector 24"/>
          <p:cNvCxnSpPr/>
          <p:nvPr/>
        </p:nvCxnSpPr>
        <p:spPr>
          <a:xfrm rot="16200000" flipV="1">
            <a:off x="6096794" y="4723606"/>
            <a:ext cx="457200" cy="1588"/>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7" name="Freeform 26"/>
          <p:cNvSpPr/>
          <p:nvPr/>
        </p:nvSpPr>
        <p:spPr>
          <a:xfrm>
            <a:off x="5834063" y="3278188"/>
            <a:ext cx="257175" cy="781050"/>
          </a:xfrm>
          <a:custGeom>
            <a:avLst/>
            <a:gdLst>
              <a:gd name="connsiteX0" fmla="*/ 193183 w 257577"/>
              <a:gd name="connsiteY0" fmla="*/ 19198 h 782147"/>
              <a:gd name="connsiteX1" fmla="*/ 141667 w 257577"/>
              <a:gd name="connsiteY1" fmla="*/ 96471 h 782147"/>
              <a:gd name="connsiteX2" fmla="*/ 128788 w 257577"/>
              <a:gd name="connsiteY2" fmla="*/ 135107 h 782147"/>
              <a:gd name="connsiteX3" fmla="*/ 51515 w 257577"/>
              <a:gd name="connsiteY3" fmla="*/ 186623 h 782147"/>
              <a:gd name="connsiteX4" fmla="*/ 25757 w 257577"/>
              <a:gd name="connsiteY4" fmla="*/ 263896 h 782147"/>
              <a:gd name="connsiteX5" fmla="*/ 12878 w 257577"/>
              <a:gd name="connsiteY5" fmla="*/ 302533 h 782147"/>
              <a:gd name="connsiteX6" fmla="*/ 0 w 257577"/>
              <a:gd name="connsiteY6" fmla="*/ 354048 h 782147"/>
              <a:gd name="connsiteX7" fmla="*/ 12878 w 257577"/>
              <a:gd name="connsiteY7" fmla="*/ 727536 h 782147"/>
              <a:gd name="connsiteX8" fmla="*/ 25757 w 257577"/>
              <a:gd name="connsiteY8" fmla="*/ 766172 h 782147"/>
              <a:gd name="connsiteX9" fmla="*/ 90152 w 257577"/>
              <a:gd name="connsiteY9" fmla="*/ 779051 h 782147"/>
              <a:gd name="connsiteX10" fmla="*/ 257577 w 257577"/>
              <a:gd name="connsiteY10" fmla="*/ 779051 h 7821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7577" h="782147">
                <a:moveTo>
                  <a:pt x="193183" y="19198"/>
                </a:moveTo>
                <a:cubicBezTo>
                  <a:pt x="162560" y="111064"/>
                  <a:pt x="205982" y="0"/>
                  <a:pt x="141667" y="96471"/>
                </a:cubicBezTo>
                <a:cubicBezTo>
                  <a:pt x="134137" y="107766"/>
                  <a:pt x="136318" y="123812"/>
                  <a:pt x="128788" y="135107"/>
                </a:cubicBezTo>
                <a:cubicBezTo>
                  <a:pt x="101224" y="176453"/>
                  <a:pt x="92023" y="173120"/>
                  <a:pt x="51515" y="186623"/>
                </a:cubicBezTo>
                <a:lnTo>
                  <a:pt x="25757" y="263896"/>
                </a:lnTo>
                <a:cubicBezTo>
                  <a:pt x="21464" y="276775"/>
                  <a:pt x="16170" y="289363"/>
                  <a:pt x="12878" y="302533"/>
                </a:cubicBezTo>
                <a:lnTo>
                  <a:pt x="0" y="354048"/>
                </a:lnTo>
                <a:cubicBezTo>
                  <a:pt x="4293" y="478544"/>
                  <a:pt x="5108" y="603209"/>
                  <a:pt x="12878" y="727536"/>
                </a:cubicBezTo>
                <a:cubicBezTo>
                  <a:pt x="13725" y="741085"/>
                  <a:pt x="14462" y="758642"/>
                  <a:pt x="25757" y="766172"/>
                </a:cubicBezTo>
                <a:cubicBezTo>
                  <a:pt x="43971" y="778314"/>
                  <a:pt x="68296" y="777837"/>
                  <a:pt x="90152" y="779051"/>
                </a:cubicBezTo>
                <a:cubicBezTo>
                  <a:pt x="145874" y="782147"/>
                  <a:pt x="201769" y="779051"/>
                  <a:pt x="257577" y="779051"/>
                </a:cubicBezTo>
              </a:path>
            </a:pathLst>
          </a:custGeom>
          <a:ln w="28575">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eaLnBrk="1" fontAlgn="auto" hangingPunct="1">
              <a:spcBef>
                <a:spcPts val="0"/>
              </a:spcBef>
              <a:spcAft>
                <a:spcPts val="0"/>
              </a:spcAft>
              <a:defRPr/>
            </a:pPr>
            <a:endParaRPr lang="en-US"/>
          </a:p>
        </p:txBody>
      </p:sp>
      <p:sp>
        <p:nvSpPr>
          <p:cNvPr id="28" name="Freeform 27"/>
          <p:cNvSpPr/>
          <p:nvPr/>
        </p:nvSpPr>
        <p:spPr>
          <a:xfrm>
            <a:off x="7340600" y="3297238"/>
            <a:ext cx="265113" cy="901700"/>
          </a:xfrm>
          <a:custGeom>
            <a:avLst/>
            <a:gdLst>
              <a:gd name="connsiteX0" fmla="*/ 25757 w 264477"/>
              <a:gd name="connsiteY0" fmla="*/ 901521 h 901521"/>
              <a:gd name="connsiteX1" fmla="*/ 128788 w 264477"/>
              <a:gd name="connsiteY1" fmla="*/ 850005 h 901521"/>
              <a:gd name="connsiteX2" fmla="*/ 206062 w 264477"/>
              <a:gd name="connsiteY2" fmla="*/ 811369 h 901521"/>
              <a:gd name="connsiteX3" fmla="*/ 218941 w 264477"/>
              <a:gd name="connsiteY3" fmla="*/ 579549 h 901521"/>
              <a:gd name="connsiteX4" fmla="*/ 154546 w 264477"/>
              <a:gd name="connsiteY4" fmla="*/ 476518 h 901521"/>
              <a:gd name="connsiteX5" fmla="*/ 141667 w 264477"/>
              <a:gd name="connsiteY5" fmla="*/ 437881 h 901521"/>
              <a:gd name="connsiteX6" fmla="*/ 115910 w 264477"/>
              <a:gd name="connsiteY6" fmla="*/ 399245 h 901521"/>
              <a:gd name="connsiteX7" fmla="*/ 77273 w 264477"/>
              <a:gd name="connsiteY7" fmla="*/ 270456 h 901521"/>
              <a:gd name="connsiteX8" fmla="*/ 25757 w 264477"/>
              <a:gd name="connsiteY8" fmla="*/ 154546 h 901521"/>
              <a:gd name="connsiteX9" fmla="*/ 12879 w 264477"/>
              <a:gd name="connsiteY9" fmla="*/ 115909 h 901521"/>
              <a:gd name="connsiteX10" fmla="*/ 0 w 264477"/>
              <a:gd name="connsiteY10" fmla="*/ 77273 h 901521"/>
              <a:gd name="connsiteX11" fmla="*/ 0 w 264477"/>
              <a:gd name="connsiteY11" fmla="*/ 0 h 901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4477" h="901521">
                <a:moveTo>
                  <a:pt x="25757" y="901521"/>
                </a:moveTo>
                <a:cubicBezTo>
                  <a:pt x="60101" y="884349"/>
                  <a:pt x="96839" y="871304"/>
                  <a:pt x="128788" y="850005"/>
                </a:cubicBezTo>
                <a:cubicBezTo>
                  <a:pt x="178721" y="816717"/>
                  <a:pt x="152741" y="829141"/>
                  <a:pt x="206062" y="811369"/>
                </a:cubicBezTo>
                <a:cubicBezTo>
                  <a:pt x="264477" y="723743"/>
                  <a:pt x="245939" y="768539"/>
                  <a:pt x="218941" y="579549"/>
                </a:cubicBezTo>
                <a:cubicBezTo>
                  <a:pt x="207648" y="500498"/>
                  <a:pt x="204737" y="509979"/>
                  <a:pt x="154546" y="476518"/>
                </a:cubicBezTo>
                <a:cubicBezTo>
                  <a:pt x="150253" y="463639"/>
                  <a:pt x="147738" y="450023"/>
                  <a:pt x="141667" y="437881"/>
                </a:cubicBezTo>
                <a:cubicBezTo>
                  <a:pt x="134745" y="424037"/>
                  <a:pt x="122007" y="413472"/>
                  <a:pt x="115910" y="399245"/>
                </a:cubicBezTo>
                <a:cubicBezTo>
                  <a:pt x="94312" y="348850"/>
                  <a:pt x="111901" y="322398"/>
                  <a:pt x="77273" y="270456"/>
                </a:cubicBezTo>
                <a:cubicBezTo>
                  <a:pt x="36455" y="209230"/>
                  <a:pt x="56408" y="246501"/>
                  <a:pt x="25757" y="154546"/>
                </a:cubicBezTo>
                <a:lnTo>
                  <a:pt x="12879" y="115909"/>
                </a:lnTo>
                <a:cubicBezTo>
                  <a:pt x="8586" y="103030"/>
                  <a:pt x="0" y="90848"/>
                  <a:pt x="0" y="77273"/>
                </a:cubicBezTo>
                <a:lnTo>
                  <a:pt x="0" y="0"/>
                </a:lnTo>
              </a:path>
            </a:pathLst>
          </a:custGeom>
          <a:ln w="28575">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eaLnBrk="1" fontAlgn="auto" hangingPunct="1">
              <a:spcBef>
                <a:spcPts val="0"/>
              </a:spcBef>
              <a:spcAft>
                <a:spcPts val="0"/>
              </a:spcAft>
              <a:defRPr/>
            </a:pPr>
            <a:endParaRPr lang="en-US"/>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33400" y="228600"/>
            <a:ext cx="7851648" cy="1524000"/>
          </a:xfrm>
        </p:spPr>
        <p:txBody>
          <a:bodyPr>
            <a:normAutofit fontScale="90000"/>
          </a:bodyPr>
          <a:lstStyle/>
          <a:p>
            <a:pPr eaLnBrk="1" fontAlgn="auto" hangingPunct="1">
              <a:spcAft>
                <a:spcPts val="0"/>
              </a:spcAft>
              <a:defRPr/>
            </a:pPr>
            <a:r>
              <a:rPr lang="en-US" dirty="0"/>
              <a:t/>
            </a:r>
            <a:br>
              <a:rPr lang="en-US" dirty="0"/>
            </a:br>
            <a:r>
              <a:rPr lang="en-US" dirty="0"/>
              <a:t/>
            </a:r>
            <a:br>
              <a:rPr lang="en-US" dirty="0"/>
            </a:br>
            <a:endParaRPr lang="en-US" dirty="0"/>
          </a:p>
        </p:txBody>
      </p:sp>
      <p:sp>
        <p:nvSpPr>
          <p:cNvPr id="57347" name="Subtitle 2"/>
          <p:cNvSpPr>
            <a:spLocks noGrp="1"/>
          </p:cNvSpPr>
          <p:nvPr>
            <p:ph type="subTitle" idx="1"/>
          </p:nvPr>
        </p:nvSpPr>
        <p:spPr>
          <a:xfrm>
            <a:off x="228600" y="381000"/>
            <a:ext cx="8686800" cy="6324600"/>
          </a:xfrm>
        </p:spPr>
        <p:txBody>
          <a:bodyPr/>
          <a:lstStyle/>
          <a:p>
            <a:pPr marR="0" algn="l" eaLnBrk="1" hangingPunct="1"/>
            <a:endParaRPr lang="en-US" altLang="en-US" sz="2400" smtClean="0">
              <a:latin typeface="Berlin Sans FB Demi" pitchFamily="34" charset="0"/>
            </a:endParaRPr>
          </a:p>
          <a:p>
            <a:pPr marR="0" algn="l" eaLnBrk="1" hangingPunct="1"/>
            <a:r>
              <a:rPr lang="en-US" altLang="en-US" sz="2400" smtClean="0">
                <a:latin typeface="Berlin Sans FB Demi" pitchFamily="34" charset="0"/>
              </a:rPr>
              <a:t>Step 6: Insert at middle/end;</a:t>
            </a:r>
          </a:p>
          <a:p>
            <a:pPr marR="0" algn="l" eaLnBrk="1" hangingPunct="1"/>
            <a:r>
              <a:rPr lang="en-US" altLang="en-US" sz="2400" smtClean="0">
                <a:latin typeface="Berlin Sans FB Demi" pitchFamily="34" charset="0"/>
              </a:rPr>
              <a:t>             prev-&gt; link = temp;</a:t>
            </a:r>
          </a:p>
          <a:p>
            <a:pPr marR="0" algn="l" eaLnBrk="1" hangingPunct="1"/>
            <a:r>
              <a:rPr lang="en-US" altLang="en-US" sz="2400" smtClean="0">
                <a:latin typeface="Berlin Sans FB Demi" pitchFamily="34" charset="0"/>
              </a:rPr>
              <a:t>             temp-&gt; link = cur;</a:t>
            </a:r>
          </a:p>
          <a:p>
            <a:pPr marR="0" algn="l" eaLnBrk="1" hangingPunct="1"/>
            <a:endParaRPr lang="en-US" altLang="en-US" sz="2400" smtClean="0">
              <a:latin typeface="Berlin Sans FB Demi" pitchFamily="34" charset="0"/>
            </a:endParaRPr>
          </a:p>
          <a:p>
            <a:pPr marR="0" algn="l" eaLnBrk="1" hangingPunct="1"/>
            <a:r>
              <a:rPr lang="en-US" altLang="en-US" sz="2400" smtClean="0">
                <a:latin typeface="Berlin Sans FB Demi" pitchFamily="34" charset="0"/>
              </a:rPr>
              <a:t>Step7: Return first node;</a:t>
            </a:r>
          </a:p>
          <a:p>
            <a:pPr marR="0" algn="l" eaLnBrk="1" hangingPunct="1"/>
            <a:r>
              <a:rPr lang="en-US" altLang="en-US" sz="2400" smtClean="0">
                <a:latin typeface="Berlin Sans FB Demi" pitchFamily="34" charset="0"/>
              </a:rPr>
              <a:t>                  Return first;</a:t>
            </a:r>
          </a:p>
          <a:p>
            <a:pPr marR="0" algn="l" eaLnBrk="1" hangingPunct="1"/>
            <a:r>
              <a:rPr lang="en-US" altLang="en-US" sz="2400" smtClean="0">
                <a:latin typeface="Berlin Sans FB Demi" pitchFamily="34" charset="0"/>
              </a:rPr>
              <a:t>                                                                                   ( cur = NULL )</a:t>
            </a:r>
          </a:p>
          <a:p>
            <a:pPr marR="0" algn="l" eaLnBrk="1" hangingPunct="1"/>
            <a:r>
              <a:rPr lang="en-US" altLang="en-US" sz="2400" smtClean="0">
                <a:latin typeface="Berlin Sans FB Demi" pitchFamily="34" charset="0"/>
              </a:rPr>
              <a:t>             first                                                           prev                temp</a:t>
            </a:r>
          </a:p>
          <a:p>
            <a:pPr marR="0" algn="l" eaLnBrk="1" hangingPunct="1"/>
            <a:endParaRPr lang="en-US" altLang="en-US" sz="2400" smtClean="0">
              <a:latin typeface="Berlin Sans FB Demi" pitchFamily="34" charset="0"/>
            </a:endParaRPr>
          </a:p>
        </p:txBody>
      </p:sp>
      <p:sp>
        <p:nvSpPr>
          <p:cNvPr id="4" name="Rectangle 3"/>
          <p:cNvSpPr/>
          <p:nvPr/>
        </p:nvSpPr>
        <p:spPr>
          <a:xfrm>
            <a:off x="5830888" y="4722813"/>
            <a:ext cx="1295400" cy="6096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en-US" sz="2400" b="1" dirty="0">
                <a:solidFill>
                  <a:srgbClr val="FF0000"/>
                </a:solidFill>
              </a:rPr>
              <a:t>40</a:t>
            </a:r>
            <a:endParaRPr lang="en-US" sz="2400" b="1" dirty="0">
              <a:solidFill>
                <a:srgbClr val="FF0000"/>
              </a:solidFill>
              <a:latin typeface="Berlin Sans FB Demi" pitchFamily="34" charset="0"/>
            </a:endParaRPr>
          </a:p>
        </p:txBody>
      </p:sp>
      <p:cxnSp>
        <p:nvCxnSpPr>
          <p:cNvPr id="5" name="Straight Connector 4"/>
          <p:cNvCxnSpPr>
            <a:stCxn id="4" idx="0"/>
            <a:endCxn id="4" idx="2"/>
          </p:cNvCxnSpPr>
          <p:nvPr/>
        </p:nvCxnSpPr>
        <p:spPr>
          <a:xfrm rot="16200000" flipH="1">
            <a:off x="6172994" y="5028406"/>
            <a:ext cx="609600" cy="1588"/>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6" name="Rectangle 5"/>
          <p:cNvSpPr/>
          <p:nvPr/>
        </p:nvSpPr>
        <p:spPr>
          <a:xfrm>
            <a:off x="573088" y="4722813"/>
            <a:ext cx="1295400" cy="6096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en-US" sz="2400" b="1" dirty="0">
                <a:solidFill>
                  <a:srgbClr val="FF0000"/>
                </a:solidFill>
              </a:rPr>
              <a:t>10</a:t>
            </a:r>
          </a:p>
        </p:txBody>
      </p:sp>
      <p:cxnSp>
        <p:nvCxnSpPr>
          <p:cNvPr id="7" name="Straight Connector 6"/>
          <p:cNvCxnSpPr>
            <a:stCxn id="6" idx="0"/>
            <a:endCxn id="6" idx="2"/>
          </p:cNvCxnSpPr>
          <p:nvPr/>
        </p:nvCxnSpPr>
        <p:spPr>
          <a:xfrm rot="16200000" flipH="1">
            <a:off x="915194" y="5028406"/>
            <a:ext cx="609600" cy="1588"/>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8" name="Rectangle 7"/>
          <p:cNvSpPr/>
          <p:nvPr/>
        </p:nvSpPr>
        <p:spPr>
          <a:xfrm>
            <a:off x="2325688" y="4722813"/>
            <a:ext cx="1295400" cy="6096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en-US" sz="2400" b="1" dirty="0">
                <a:solidFill>
                  <a:srgbClr val="FF0000"/>
                </a:solidFill>
              </a:rPr>
              <a:t>20</a:t>
            </a:r>
          </a:p>
        </p:txBody>
      </p:sp>
      <p:cxnSp>
        <p:nvCxnSpPr>
          <p:cNvPr id="9" name="Straight Connector 8"/>
          <p:cNvCxnSpPr>
            <a:stCxn id="8" idx="0"/>
            <a:endCxn id="8" idx="2"/>
          </p:cNvCxnSpPr>
          <p:nvPr/>
        </p:nvCxnSpPr>
        <p:spPr>
          <a:xfrm rot="16200000" flipH="1">
            <a:off x="2667794" y="5028406"/>
            <a:ext cx="609600" cy="1588"/>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Rectangle 9"/>
          <p:cNvSpPr/>
          <p:nvPr/>
        </p:nvSpPr>
        <p:spPr>
          <a:xfrm>
            <a:off x="4078288" y="4722813"/>
            <a:ext cx="1295400" cy="6096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en-US" sz="2400" b="1" dirty="0">
                <a:solidFill>
                  <a:srgbClr val="FF0000"/>
                </a:solidFill>
              </a:rPr>
              <a:t>30</a:t>
            </a:r>
          </a:p>
        </p:txBody>
      </p:sp>
      <p:cxnSp>
        <p:nvCxnSpPr>
          <p:cNvPr id="11" name="Straight Connector 10"/>
          <p:cNvCxnSpPr>
            <a:stCxn id="10" idx="0"/>
            <a:endCxn id="10" idx="2"/>
          </p:cNvCxnSpPr>
          <p:nvPr/>
        </p:nvCxnSpPr>
        <p:spPr>
          <a:xfrm rot="16200000" flipH="1">
            <a:off x="4420394" y="5028406"/>
            <a:ext cx="609600" cy="1588"/>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rot="5400000">
            <a:off x="762794" y="4533106"/>
            <a:ext cx="381000" cy="1588"/>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a:off x="1868488" y="5027613"/>
            <a:ext cx="457200" cy="3175"/>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p:nvPr/>
        </p:nvCxnSpPr>
        <p:spPr>
          <a:xfrm>
            <a:off x="3621088" y="5027613"/>
            <a:ext cx="457200" cy="3175"/>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a:off x="5373688" y="5027613"/>
            <a:ext cx="457200" cy="3175"/>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6" name="Rectangle 15"/>
          <p:cNvSpPr/>
          <p:nvPr/>
        </p:nvSpPr>
        <p:spPr>
          <a:xfrm>
            <a:off x="801688" y="3960813"/>
            <a:ext cx="304800" cy="3810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17" name="Rectangle 16"/>
          <p:cNvSpPr/>
          <p:nvPr/>
        </p:nvSpPr>
        <p:spPr>
          <a:xfrm>
            <a:off x="5867400" y="3962400"/>
            <a:ext cx="304800" cy="3810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cxnSp>
        <p:nvCxnSpPr>
          <p:cNvPr id="18" name="Straight Arrow Connector 17"/>
          <p:cNvCxnSpPr/>
          <p:nvPr/>
        </p:nvCxnSpPr>
        <p:spPr>
          <a:xfrm rot="5400000">
            <a:off x="5830094" y="4533106"/>
            <a:ext cx="381000" cy="1588"/>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9" name="Rectangle 18"/>
          <p:cNvSpPr/>
          <p:nvPr/>
        </p:nvSpPr>
        <p:spPr>
          <a:xfrm>
            <a:off x="7507288" y="4722813"/>
            <a:ext cx="1295400" cy="6096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en-US" sz="2400" b="1" dirty="0">
                <a:solidFill>
                  <a:srgbClr val="FF0000"/>
                </a:solidFill>
              </a:rPr>
              <a:t>50     </a:t>
            </a:r>
            <a:r>
              <a:rPr lang="en-US" sz="2400" b="1" dirty="0">
                <a:solidFill>
                  <a:srgbClr val="FF0000"/>
                </a:solidFill>
                <a:latin typeface="Berlin Sans FB Demi" pitchFamily="34" charset="0"/>
              </a:rPr>
              <a:t>\0</a:t>
            </a:r>
          </a:p>
        </p:txBody>
      </p:sp>
      <p:cxnSp>
        <p:nvCxnSpPr>
          <p:cNvPr id="20" name="Straight Connector 19"/>
          <p:cNvCxnSpPr>
            <a:stCxn id="19" idx="0"/>
            <a:endCxn id="19" idx="2"/>
          </p:cNvCxnSpPr>
          <p:nvPr/>
        </p:nvCxnSpPr>
        <p:spPr>
          <a:xfrm rot="16200000" flipH="1">
            <a:off x="7849394" y="5028406"/>
            <a:ext cx="609600" cy="1588"/>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21" name="Rectangle 20"/>
          <p:cNvSpPr/>
          <p:nvPr/>
        </p:nvSpPr>
        <p:spPr>
          <a:xfrm>
            <a:off x="7696200" y="3962400"/>
            <a:ext cx="304800" cy="3810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cxnSp>
        <p:nvCxnSpPr>
          <p:cNvPr id="22" name="Straight Arrow Connector 21"/>
          <p:cNvCxnSpPr/>
          <p:nvPr/>
        </p:nvCxnSpPr>
        <p:spPr>
          <a:xfrm rot="5400000">
            <a:off x="7658894" y="4533106"/>
            <a:ext cx="381000" cy="1588"/>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p:nvPr/>
        </p:nvCxnSpPr>
        <p:spPr>
          <a:xfrm>
            <a:off x="7086600" y="5029200"/>
            <a:ext cx="457200" cy="1588"/>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33400" y="228600"/>
            <a:ext cx="7851648" cy="1524000"/>
          </a:xfrm>
        </p:spPr>
        <p:txBody>
          <a:bodyPr>
            <a:normAutofit fontScale="90000"/>
          </a:bodyPr>
          <a:lstStyle/>
          <a:p>
            <a:pPr eaLnBrk="1" fontAlgn="auto" hangingPunct="1">
              <a:spcAft>
                <a:spcPts val="0"/>
              </a:spcAft>
              <a:defRPr/>
            </a:pPr>
            <a:r>
              <a:rPr lang="en-US" dirty="0"/>
              <a:t/>
            </a:r>
            <a:br>
              <a:rPr lang="en-US" dirty="0"/>
            </a:br>
            <a:r>
              <a:rPr lang="en-US" dirty="0"/>
              <a:t/>
            </a:r>
            <a:br>
              <a:rPr lang="en-US" dirty="0"/>
            </a:br>
            <a:endParaRPr lang="en-US" dirty="0"/>
          </a:p>
        </p:txBody>
      </p:sp>
      <p:sp>
        <p:nvSpPr>
          <p:cNvPr id="58371" name="Subtitle 2"/>
          <p:cNvSpPr>
            <a:spLocks noGrp="1"/>
          </p:cNvSpPr>
          <p:nvPr>
            <p:ph type="subTitle" idx="1"/>
          </p:nvPr>
        </p:nvSpPr>
        <p:spPr>
          <a:xfrm>
            <a:off x="228600" y="381000"/>
            <a:ext cx="8686800" cy="6324600"/>
          </a:xfrm>
        </p:spPr>
        <p:txBody>
          <a:bodyPr/>
          <a:lstStyle/>
          <a:p>
            <a:pPr marR="0" algn="l" eaLnBrk="1" hangingPunct="1"/>
            <a:r>
              <a:rPr lang="en-US" altLang="en-US" sz="1800" dirty="0" smtClean="0">
                <a:solidFill>
                  <a:srgbClr val="FF0000"/>
                </a:solidFill>
                <a:latin typeface="Berlin Sans FB Demi" pitchFamily="34" charset="0"/>
              </a:rPr>
              <a:t>//C function to create an Ordered linked list.</a:t>
            </a:r>
          </a:p>
          <a:p>
            <a:pPr marR="0" algn="l" eaLnBrk="1" hangingPunct="1"/>
            <a:r>
              <a:rPr lang="en-US" altLang="en-US" sz="2400" dirty="0" smtClean="0">
                <a:latin typeface="Berlin Sans FB Demi" pitchFamily="34" charset="0"/>
              </a:rPr>
              <a:t>NODE </a:t>
            </a:r>
            <a:r>
              <a:rPr lang="en-US" altLang="en-US" sz="2400" dirty="0" err="1" smtClean="0">
                <a:latin typeface="Berlin Sans FB Demi" pitchFamily="34" charset="0"/>
              </a:rPr>
              <a:t>insert_ord</a:t>
            </a:r>
            <a:r>
              <a:rPr lang="en-US" altLang="en-US" sz="2400" dirty="0" smtClean="0">
                <a:latin typeface="Berlin Sans FB Demi" pitchFamily="34" charset="0"/>
              </a:rPr>
              <a:t> (</a:t>
            </a:r>
            <a:r>
              <a:rPr lang="en-US" altLang="en-US" sz="2400" dirty="0" err="1" smtClean="0">
                <a:latin typeface="Berlin Sans FB Demi" pitchFamily="34" charset="0"/>
              </a:rPr>
              <a:t>int</a:t>
            </a:r>
            <a:r>
              <a:rPr lang="en-US" altLang="en-US" sz="2400" dirty="0" smtClean="0">
                <a:latin typeface="Berlin Sans FB Demi" pitchFamily="34" charset="0"/>
              </a:rPr>
              <a:t> item, NODE first)</a:t>
            </a:r>
          </a:p>
          <a:p>
            <a:pPr marR="0" algn="l" eaLnBrk="1" hangingPunct="1"/>
            <a:r>
              <a:rPr lang="en-US" altLang="en-US" sz="2400" dirty="0" smtClean="0">
                <a:latin typeface="Berlin Sans FB Demi" pitchFamily="34" charset="0"/>
              </a:rPr>
              <a:t>{   </a:t>
            </a:r>
          </a:p>
          <a:p>
            <a:pPr marR="0" algn="l" eaLnBrk="1" hangingPunct="1"/>
            <a:r>
              <a:rPr lang="en-US" altLang="en-US" sz="2400" dirty="0" smtClean="0">
                <a:latin typeface="Berlin Sans FB Demi" pitchFamily="34" charset="0"/>
              </a:rPr>
              <a:t>	NODE  temp, </a:t>
            </a:r>
            <a:r>
              <a:rPr lang="en-US" altLang="en-US" sz="2400" dirty="0" err="1" smtClean="0">
                <a:latin typeface="Berlin Sans FB Demi" pitchFamily="34" charset="0"/>
              </a:rPr>
              <a:t>prev</a:t>
            </a:r>
            <a:r>
              <a:rPr lang="en-US" altLang="en-US" sz="2400" dirty="0" smtClean="0">
                <a:latin typeface="Berlin Sans FB Demi" pitchFamily="34" charset="0"/>
              </a:rPr>
              <a:t>, cur;</a:t>
            </a:r>
          </a:p>
          <a:p>
            <a:pPr marR="0" algn="l" eaLnBrk="1" hangingPunct="1"/>
            <a:r>
              <a:rPr lang="en-US" altLang="en-US" sz="2400" dirty="0" smtClean="0">
                <a:latin typeface="Berlin Sans FB Demi" pitchFamily="34" charset="0"/>
              </a:rPr>
              <a:t>     	temp = </a:t>
            </a:r>
            <a:r>
              <a:rPr lang="en-US" altLang="en-US" sz="2400" dirty="0" err="1" smtClean="0">
                <a:latin typeface="Berlin Sans FB Demi" pitchFamily="34" charset="0"/>
              </a:rPr>
              <a:t>getnode</a:t>
            </a:r>
            <a:r>
              <a:rPr lang="en-US" altLang="en-US" sz="2400" dirty="0" smtClean="0">
                <a:latin typeface="Berlin Sans FB Demi" pitchFamily="34" charset="0"/>
              </a:rPr>
              <a:t>();</a:t>
            </a:r>
          </a:p>
          <a:p>
            <a:pPr marR="0" algn="l" eaLnBrk="1" hangingPunct="1"/>
            <a:r>
              <a:rPr lang="en-US" altLang="en-US" sz="2400" dirty="0" smtClean="0">
                <a:latin typeface="Berlin Sans FB Demi" pitchFamily="34" charset="0"/>
              </a:rPr>
              <a:t>            temp-&gt; info=item;                                  step 1</a:t>
            </a:r>
          </a:p>
          <a:p>
            <a:pPr marR="0" algn="l" eaLnBrk="1" hangingPunct="1"/>
            <a:r>
              <a:rPr lang="en-US" altLang="en-US" sz="2400" dirty="0" smtClean="0">
                <a:latin typeface="Berlin Sans FB Demi" pitchFamily="34" charset="0"/>
              </a:rPr>
              <a:t>            temp-&gt; link=Null;</a:t>
            </a:r>
          </a:p>
          <a:p>
            <a:pPr marR="0" algn="l" eaLnBrk="1" hangingPunct="1"/>
            <a:r>
              <a:rPr lang="en-US" altLang="en-US" sz="2400" dirty="0" smtClean="0">
                <a:latin typeface="Berlin Sans FB Demi" pitchFamily="34" charset="0"/>
              </a:rPr>
              <a:t>            if (first==NULL) return temp;              step 2</a:t>
            </a:r>
          </a:p>
          <a:p>
            <a:pPr marR="0" algn="l" eaLnBrk="1" hangingPunct="1"/>
            <a:r>
              <a:rPr lang="en-US" altLang="en-US" sz="2400" dirty="0" smtClean="0">
                <a:latin typeface="Berlin Sans FB Demi" pitchFamily="34" charset="0"/>
              </a:rPr>
              <a:t>           if(item &lt; first-&gt; info)</a:t>
            </a:r>
          </a:p>
          <a:p>
            <a:pPr marR="0" algn="l" eaLnBrk="1" hangingPunct="1"/>
            <a:r>
              <a:rPr lang="en-US" altLang="en-US" sz="2400" dirty="0" smtClean="0">
                <a:latin typeface="Berlin Sans FB Demi" pitchFamily="34" charset="0"/>
              </a:rPr>
              <a:t>           {</a:t>
            </a:r>
          </a:p>
          <a:p>
            <a:pPr marR="0" algn="l" eaLnBrk="1" hangingPunct="1"/>
            <a:r>
              <a:rPr lang="en-US" altLang="en-US" sz="2400" dirty="0" smtClean="0">
                <a:latin typeface="Berlin Sans FB Demi" pitchFamily="34" charset="0"/>
              </a:rPr>
              <a:t>             temp-&gt; link = first;                                step 3 &amp; 4</a:t>
            </a:r>
          </a:p>
          <a:p>
            <a:pPr marR="0" algn="l" eaLnBrk="1" hangingPunct="1"/>
            <a:r>
              <a:rPr lang="en-US" altLang="en-US" sz="2400" dirty="0" smtClean="0">
                <a:latin typeface="Berlin Sans FB Demi" pitchFamily="34" charset="0"/>
              </a:rPr>
              <a:t>             return temp;</a:t>
            </a:r>
          </a:p>
          <a:p>
            <a:pPr marR="0" algn="l" eaLnBrk="1" hangingPunct="1"/>
            <a:r>
              <a:rPr lang="en-US" altLang="en-US" sz="2400" dirty="0" smtClean="0">
                <a:latin typeface="Berlin Sans FB Demi" pitchFamily="34" charset="0"/>
              </a:rPr>
              <a:t>           }</a:t>
            </a:r>
          </a:p>
          <a:p>
            <a:pPr marR="0" algn="l" eaLnBrk="1" hangingPunct="1"/>
            <a:r>
              <a:rPr lang="en-US" altLang="en-US" sz="2400" dirty="0" smtClean="0">
                <a:latin typeface="Berlin Sans FB Demi" pitchFamily="34" charset="0"/>
              </a:rPr>
              <a:t>          </a:t>
            </a:r>
          </a:p>
        </p:txBody>
      </p:sp>
      <p:sp>
        <p:nvSpPr>
          <p:cNvPr id="4" name="Freeform 3"/>
          <p:cNvSpPr/>
          <p:nvPr/>
        </p:nvSpPr>
        <p:spPr>
          <a:xfrm>
            <a:off x="4135438" y="2060575"/>
            <a:ext cx="368300" cy="1204913"/>
          </a:xfrm>
          <a:custGeom>
            <a:avLst/>
            <a:gdLst>
              <a:gd name="connsiteX0" fmla="*/ 217703 w 368970"/>
              <a:gd name="connsiteY0" fmla="*/ 115635 h 1204968"/>
              <a:gd name="connsiteX1" fmla="*/ 230582 w 368970"/>
              <a:gd name="connsiteY1" fmla="*/ 12604 h 1204968"/>
              <a:gd name="connsiteX2" fmla="*/ 243461 w 368970"/>
              <a:gd name="connsiteY2" fmla="*/ 51240 h 1204968"/>
              <a:gd name="connsiteX3" fmla="*/ 294976 w 368970"/>
              <a:gd name="connsiteY3" fmla="*/ 424728 h 1204968"/>
              <a:gd name="connsiteX4" fmla="*/ 359371 w 368970"/>
              <a:gd name="connsiteY4" fmla="*/ 411849 h 1204968"/>
              <a:gd name="connsiteX5" fmla="*/ 320734 w 368970"/>
              <a:gd name="connsiteY5" fmla="*/ 398970 h 1204968"/>
              <a:gd name="connsiteX6" fmla="*/ 269219 w 368970"/>
              <a:gd name="connsiteY6" fmla="*/ 411849 h 1204968"/>
              <a:gd name="connsiteX7" fmla="*/ 256340 w 368970"/>
              <a:gd name="connsiteY7" fmla="*/ 888367 h 1204968"/>
              <a:gd name="connsiteX8" fmla="*/ 230582 w 368970"/>
              <a:gd name="connsiteY8" fmla="*/ 1004277 h 1204968"/>
              <a:gd name="connsiteX9" fmla="*/ 191945 w 368970"/>
              <a:gd name="connsiteY9" fmla="*/ 1030035 h 1204968"/>
              <a:gd name="connsiteX10" fmla="*/ 166188 w 368970"/>
              <a:gd name="connsiteY10" fmla="*/ 1107308 h 1204968"/>
              <a:gd name="connsiteX11" fmla="*/ 153309 w 368970"/>
              <a:gd name="connsiteY11" fmla="*/ 1145944 h 1204968"/>
              <a:gd name="connsiteX12" fmla="*/ 114672 w 368970"/>
              <a:gd name="connsiteY12" fmla="*/ 1158823 h 1204968"/>
              <a:gd name="connsiteX13" fmla="*/ 24520 w 368970"/>
              <a:gd name="connsiteY13" fmla="*/ 1171702 h 1204968"/>
              <a:gd name="connsiteX14" fmla="*/ 11641 w 368970"/>
              <a:gd name="connsiteY14" fmla="*/ 1133066 h 1204968"/>
              <a:gd name="connsiteX15" fmla="*/ 88914 w 368970"/>
              <a:gd name="connsiteY15" fmla="*/ 1133066 h 12049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68970" h="1204968">
                <a:moveTo>
                  <a:pt x="217703" y="115635"/>
                </a:moveTo>
                <a:cubicBezTo>
                  <a:pt x="221996" y="81291"/>
                  <a:pt x="217728" y="44739"/>
                  <a:pt x="230582" y="12604"/>
                </a:cubicBezTo>
                <a:cubicBezTo>
                  <a:pt x="235624" y="0"/>
                  <a:pt x="242587" y="37693"/>
                  <a:pt x="243461" y="51240"/>
                </a:cubicBezTo>
                <a:cubicBezTo>
                  <a:pt x="267838" y="429087"/>
                  <a:pt x="140990" y="373398"/>
                  <a:pt x="294976" y="424728"/>
                </a:cubicBezTo>
                <a:cubicBezTo>
                  <a:pt x="316441" y="420435"/>
                  <a:pt x="343892" y="427328"/>
                  <a:pt x="359371" y="411849"/>
                </a:cubicBezTo>
                <a:cubicBezTo>
                  <a:pt x="368970" y="402250"/>
                  <a:pt x="334310" y="398970"/>
                  <a:pt x="320734" y="398970"/>
                </a:cubicBezTo>
                <a:cubicBezTo>
                  <a:pt x="303034" y="398970"/>
                  <a:pt x="286391" y="407556"/>
                  <a:pt x="269219" y="411849"/>
                </a:cubicBezTo>
                <a:cubicBezTo>
                  <a:pt x="264926" y="570688"/>
                  <a:pt x="263723" y="729641"/>
                  <a:pt x="256340" y="888367"/>
                </a:cubicBezTo>
                <a:cubicBezTo>
                  <a:pt x="256309" y="889032"/>
                  <a:pt x="243879" y="987656"/>
                  <a:pt x="230582" y="1004277"/>
                </a:cubicBezTo>
                <a:cubicBezTo>
                  <a:pt x="220913" y="1016364"/>
                  <a:pt x="204824" y="1021449"/>
                  <a:pt x="191945" y="1030035"/>
                </a:cubicBezTo>
                <a:lnTo>
                  <a:pt x="166188" y="1107308"/>
                </a:lnTo>
                <a:cubicBezTo>
                  <a:pt x="161895" y="1120187"/>
                  <a:pt x="166188" y="1141651"/>
                  <a:pt x="153309" y="1145944"/>
                </a:cubicBezTo>
                <a:lnTo>
                  <a:pt x="114672" y="1158823"/>
                </a:lnTo>
                <a:cubicBezTo>
                  <a:pt x="83125" y="1179855"/>
                  <a:pt x="66103" y="1204968"/>
                  <a:pt x="24520" y="1171702"/>
                </a:cubicBezTo>
                <a:cubicBezTo>
                  <a:pt x="13919" y="1163222"/>
                  <a:pt x="0" y="1140050"/>
                  <a:pt x="11641" y="1133066"/>
                </a:cubicBezTo>
                <a:cubicBezTo>
                  <a:pt x="33728" y="1119814"/>
                  <a:pt x="63156" y="1133066"/>
                  <a:pt x="88914" y="1133066"/>
                </a:cubicBezTo>
              </a:path>
            </a:pathLst>
          </a:custGeom>
          <a:ln w="28575">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eaLnBrk="1" fontAlgn="auto" hangingPunct="1">
              <a:spcBef>
                <a:spcPts val="0"/>
              </a:spcBef>
              <a:spcAft>
                <a:spcPts val="0"/>
              </a:spcAft>
              <a:defRPr/>
            </a:pPr>
            <a:endParaRPr lang="en-US"/>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33400" y="228600"/>
            <a:ext cx="7851648" cy="1524000"/>
          </a:xfrm>
        </p:spPr>
        <p:txBody>
          <a:bodyPr>
            <a:normAutofit fontScale="90000"/>
          </a:bodyPr>
          <a:lstStyle/>
          <a:p>
            <a:pPr eaLnBrk="1" fontAlgn="auto" hangingPunct="1">
              <a:spcAft>
                <a:spcPts val="0"/>
              </a:spcAft>
              <a:defRPr/>
            </a:pPr>
            <a:r>
              <a:rPr lang="en-US" dirty="0"/>
              <a:t/>
            </a:r>
            <a:br>
              <a:rPr lang="en-US" dirty="0"/>
            </a:br>
            <a:r>
              <a:rPr lang="en-US" dirty="0"/>
              <a:t/>
            </a:r>
            <a:br>
              <a:rPr lang="en-US" dirty="0"/>
            </a:br>
            <a:endParaRPr lang="en-US" dirty="0"/>
          </a:p>
        </p:txBody>
      </p:sp>
      <p:sp>
        <p:nvSpPr>
          <p:cNvPr id="59395" name="Subtitle 2"/>
          <p:cNvSpPr>
            <a:spLocks noGrp="1"/>
          </p:cNvSpPr>
          <p:nvPr>
            <p:ph type="subTitle" idx="1"/>
          </p:nvPr>
        </p:nvSpPr>
        <p:spPr>
          <a:xfrm>
            <a:off x="228600" y="381000"/>
            <a:ext cx="8686800" cy="6324600"/>
          </a:xfrm>
        </p:spPr>
        <p:txBody>
          <a:bodyPr/>
          <a:lstStyle/>
          <a:p>
            <a:pPr marR="0" algn="l" eaLnBrk="1" hangingPunct="1"/>
            <a:r>
              <a:rPr lang="en-US" altLang="en-US" sz="2400" dirty="0" smtClean="0">
                <a:latin typeface="Berlin Sans FB Demi" pitchFamily="34" charset="0"/>
              </a:rPr>
              <a:t> </a:t>
            </a:r>
          </a:p>
          <a:p>
            <a:pPr marR="0" algn="l" eaLnBrk="1" hangingPunct="1"/>
            <a:r>
              <a:rPr lang="en-US" altLang="en-US" sz="2400" dirty="0" smtClean="0">
                <a:latin typeface="Berlin Sans FB Demi" pitchFamily="34" charset="0"/>
              </a:rPr>
              <a:t>	</a:t>
            </a:r>
            <a:r>
              <a:rPr lang="en-US" altLang="en-US" sz="2400" dirty="0" err="1" smtClean="0">
                <a:latin typeface="Berlin Sans FB Demi" pitchFamily="34" charset="0"/>
              </a:rPr>
              <a:t>prev</a:t>
            </a:r>
            <a:r>
              <a:rPr lang="en-US" altLang="en-US" sz="2400" dirty="0" smtClean="0">
                <a:latin typeface="Berlin Sans FB Demi" pitchFamily="34" charset="0"/>
              </a:rPr>
              <a:t>=NULL</a:t>
            </a:r>
            <a:r>
              <a:rPr lang="en-US" altLang="en-US" sz="2400" dirty="0" smtClean="0">
                <a:latin typeface="Berlin Sans FB Demi" pitchFamily="34" charset="0"/>
              </a:rPr>
              <a:t>;                                               </a:t>
            </a:r>
          </a:p>
          <a:p>
            <a:pPr marR="0" algn="l" eaLnBrk="1" hangingPunct="1"/>
            <a:r>
              <a:rPr lang="en-US" altLang="en-US" sz="2400" dirty="0" smtClean="0">
                <a:latin typeface="Berlin Sans FB Demi" pitchFamily="34" charset="0"/>
              </a:rPr>
              <a:t>	</a:t>
            </a:r>
            <a:r>
              <a:rPr lang="en-US" altLang="en-US" sz="2400" dirty="0" smtClean="0">
                <a:latin typeface="Berlin Sans FB Demi" pitchFamily="34" charset="0"/>
              </a:rPr>
              <a:t>cur=first</a:t>
            </a:r>
            <a:r>
              <a:rPr lang="en-US" altLang="en-US" sz="2400" dirty="0" smtClean="0">
                <a:latin typeface="Berlin Sans FB Demi" pitchFamily="34" charset="0"/>
              </a:rPr>
              <a:t>;</a:t>
            </a:r>
          </a:p>
          <a:p>
            <a:pPr marR="0" algn="l" eaLnBrk="1" hangingPunct="1"/>
            <a:r>
              <a:rPr lang="en-US" altLang="en-US" sz="2400" dirty="0" smtClean="0">
                <a:latin typeface="Berlin Sans FB Demi" pitchFamily="34" charset="0"/>
              </a:rPr>
              <a:t>	</a:t>
            </a:r>
            <a:r>
              <a:rPr lang="en-US" altLang="en-US" sz="2400" dirty="0" smtClean="0">
                <a:latin typeface="Berlin Sans FB Demi" pitchFamily="34" charset="0"/>
              </a:rPr>
              <a:t>while </a:t>
            </a:r>
            <a:r>
              <a:rPr lang="en-US" altLang="en-US" sz="2400" dirty="0" smtClean="0">
                <a:latin typeface="Berlin Sans FB Demi" pitchFamily="34" charset="0"/>
              </a:rPr>
              <a:t>(cur!=NULL &amp;&amp; item &gt; cur-&gt; info)         step 5</a:t>
            </a:r>
          </a:p>
          <a:p>
            <a:pPr marR="0" algn="l" eaLnBrk="1" hangingPunct="1"/>
            <a:r>
              <a:rPr lang="en-US" altLang="en-US" sz="2400" dirty="0" smtClean="0">
                <a:latin typeface="Berlin Sans FB Demi" pitchFamily="34" charset="0"/>
              </a:rPr>
              <a:t>	{</a:t>
            </a:r>
          </a:p>
          <a:p>
            <a:pPr marR="0" algn="l" eaLnBrk="1" hangingPunct="1"/>
            <a:r>
              <a:rPr lang="en-US" altLang="en-US" sz="2400" dirty="0" smtClean="0">
                <a:latin typeface="Berlin Sans FB Demi" pitchFamily="34" charset="0"/>
              </a:rPr>
              <a:t>	 </a:t>
            </a:r>
            <a:r>
              <a:rPr lang="en-US" altLang="en-US" sz="2400" dirty="0" err="1" smtClean="0">
                <a:latin typeface="Berlin Sans FB Demi" pitchFamily="34" charset="0"/>
              </a:rPr>
              <a:t>prev</a:t>
            </a:r>
            <a:r>
              <a:rPr lang="en-US" altLang="en-US" sz="2400" dirty="0" smtClean="0">
                <a:latin typeface="Berlin Sans FB Demi" pitchFamily="34" charset="0"/>
              </a:rPr>
              <a:t>=cur;</a:t>
            </a:r>
          </a:p>
          <a:p>
            <a:pPr marR="0" algn="l" eaLnBrk="1" hangingPunct="1"/>
            <a:r>
              <a:rPr lang="en-US" altLang="en-US" sz="2400" dirty="0" smtClean="0">
                <a:latin typeface="Berlin Sans FB Demi" pitchFamily="34" charset="0"/>
              </a:rPr>
              <a:t>	</a:t>
            </a:r>
            <a:r>
              <a:rPr lang="en-US" altLang="en-US" sz="2400" dirty="0" smtClean="0">
                <a:latin typeface="Berlin Sans FB Demi" pitchFamily="34" charset="0"/>
              </a:rPr>
              <a:t>cur=cur-</a:t>
            </a:r>
            <a:r>
              <a:rPr lang="en-US" altLang="en-US" sz="2400" dirty="0" smtClean="0">
                <a:latin typeface="Berlin Sans FB Demi" pitchFamily="34" charset="0"/>
              </a:rPr>
              <a:t>&gt; link;</a:t>
            </a:r>
          </a:p>
          <a:p>
            <a:pPr marR="0" algn="l" eaLnBrk="1" hangingPunct="1"/>
            <a:r>
              <a:rPr lang="en-US" altLang="en-US" sz="2400" dirty="0" smtClean="0">
                <a:latin typeface="Berlin Sans FB Demi" pitchFamily="34" charset="0"/>
              </a:rPr>
              <a:t>	}</a:t>
            </a:r>
          </a:p>
          <a:p>
            <a:pPr marR="0" algn="l" eaLnBrk="1" hangingPunct="1"/>
            <a:r>
              <a:rPr lang="en-US" altLang="en-US" sz="2400" dirty="0" smtClean="0">
                <a:latin typeface="Berlin Sans FB Demi" pitchFamily="34" charset="0"/>
              </a:rPr>
              <a:t>	temp-&gt;link=cur;</a:t>
            </a:r>
          </a:p>
          <a:p>
            <a:pPr marR="0" algn="l" eaLnBrk="1" hangingPunct="1"/>
            <a:r>
              <a:rPr lang="en-US" altLang="en-US" sz="2400" dirty="0" smtClean="0">
                <a:latin typeface="Berlin Sans FB Demi" pitchFamily="34" charset="0"/>
              </a:rPr>
              <a:t>	</a:t>
            </a:r>
            <a:r>
              <a:rPr lang="en-US" altLang="en-US" sz="2400" dirty="0" err="1" smtClean="0">
                <a:latin typeface="Berlin Sans FB Demi" pitchFamily="34" charset="0"/>
              </a:rPr>
              <a:t>prev</a:t>
            </a:r>
            <a:r>
              <a:rPr lang="en-US" altLang="en-US" sz="2400" dirty="0" smtClean="0">
                <a:latin typeface="Berlin Sans FB Demi" pitchFamily="34" charset="0"/>
              </a:rPr>
              <a:t>-&gt; link=temp;                                                step 6</a:t>
            </a:r>
          </a:p>
          <a:p>
            <a:pPr marR="0" algn="l" eaLnBrk="1" hangingPunct="1"/>
            <a:r>
              <a:rPr lang="en-US" altLang="en-US" sz="2400" dirty="0" smtClean="0">
                <a:latin typeface="Berlin Sans FB Demi" pitchFamily="34" charset="0"/>
              </a:rPr>
              <a:t>	 return first;                                                           step 7</a:t>
            </a:r>
          </a:p>
          <a:p>
            <a:pPr marR="0" algn="l" eaLnBrk="1" hangingPunct="1"/>
            <a:r>
              <a:rPr lang="en-US" altLang="en-US" sz="2400" dirty="0" smtClean="0">
                <a:latin typeface="Berlin Sans FB Demi" pitchFamily="34" charset="0"/>
              </a:rPr>
              <a:t>	}</a:t>
            </a: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33400" y="228600"/>
            <a:ext cx="7851648" cy="1524000"/>
          </a:xfrm>
        </p:spPr>
        <p:txBody>
          <a:bodyPr>
            <a:normAutofit fontScale="90000"/>
          </a:bodyPr>
          <a:lstStyle/>
          <a:p>
            <a:pPr eaLnBrk="1" fontAlgn="auto" hangingPunct="1">
              <a:spcAft>
                <a:spcPts val="0"/>
              </a:spcAft>
              <a:defRPr/>
            </a:pPr>
            <a:r>
              <a:rPr lang="en-US" dirty="0"/>
              <a:t/>
            </a:r>
            <a:br>
              <a:rPr lang="en-US" dirty="0"/>
            </a:br>
            <a:r>
              <a:rPr lang="en-US" dirty="0"/>
              <a:t/>
            </a:r>
            <a:br>
              <a:rPr lang="en-US" dirty="0"/>
            </a:br>
            <a:endParaRPr lang="en-US" dirty="0"/>
          </a:p>
        </p:txBody>
      </p:sp>
      <p:sp>
        <p:nvSpPr>
          <p:cNvPr id="60419" name="Subtitle 2"/>
          <p:cNvSpPr>
            <a:spLocks noGrp="1"/>
          </p:cNvSpPr>
          <p:nvPr>
            <p:ph type="subTitle" idx="1"/>
          </p:nvPr>
        </p:nvSpPr>
        <p:spPr>
          <a:xfrm>
            <a:off x="228600" y="381000"/>
            <a:ext cx="8686800" cy="6324600"/>
          </a:xfrm>
        </p:spPr>
        <p:txBody>
          <a:bodyPr/>
          <a:lstStyle/>
          <a:p>
            <a:pPr marR="0" algn="l" eaLnBrk="1" hangingPunct="1"/>
            <a:r>
              <a:rPr lang="en-US" altLang="en-US" sz="2400" dirty="0" smtClean="0">
                <a:latin typeface="Berlin Sans FB Demi" pitchFamily="34" charset="0"/>
              </a:rPr>
              <a:t>  </a:t>
            </a:r>
            <a:r>
              <a:rPr lang="en-US" altLang="en-US" sz="2400" dirty="0" smtClean="0">
                <a:solidFill>
                  <a:srgbClr val="FF0000"/>
                </a:solidFill>
                <a:latin typeface="Berlin Sans FB Demi" pitchFamily="34" charset="0"/>
              </a:rPr>
              <a:t>*Search for an item in a list:</a:t>
            </a:r>
          </a:p>
          <a:p>
            <a:pPr marR="0" algn="l" eaLnBrk="1" hangingPunct="1"/>
            <a:r>
              <a:rPr lang="en-US" altLang="en-US" sz="2400" dirty="0" smtClean="0">
                <a:latin typeface="Berlin Sans FB Demi" pitchFamily="34" charset="0"/>
              </a:rPr>
              <a:t>// Function to search for key in the list.</a:t>
            </a:r>
          </a:p>
          <a:p>
            <a:pPr marR="0" algn="l" eaLnBrk="1" hangingPunct="1"/>
            <a:r>
              <a:rPr lang="en-US" altLang="en-US" sz="2400" dirty="0" smtClean="0">
                <a:latin typeface="Berlin Sans FB Demi" pitchFamily="34" charset="0"/>
              </a:rPr>
              <a:t> 	</a:t>
            </a:r>
          </a:p>
          <a:p>
            <a:pPr marR="0" algn="l" eaLnBrk="1" hangingPunct="1"/>
            <a:r>
              <a:rPr lang="en-US" altLang="en-US" sz="2400" dirty="0" smtClean="0">
                <a:latin typeface="Berlin Sans FB Demi" pitchFamily="34" charset="0"/>
              </a:rPr>
              <a:t>	</a:t>
            </a:r>
            <a:r>
              <a:rPr lang="en-US" altLang="en-US" sz="2400" dirty="0" smtClean="0">
                <a:latin typeface="Berlin Sans FB Demi" pitchFamily="34" charset="0"/>
              </a:rPr>
              <a:t>void </a:t>
            </a:r>
            <a:r>
              <a:rPr lang="en-US" altLang="en-US" sz="2400" dirty="0" smtClean="0">
                <a:latin typeface="Berlin Sans FB Demi" pitchFamily="34" charset="0"/>
              </a:rPr>
              <a:t>search (</a:t>
            </a:r>
            <a:r>
              <a:rPr lang="en-US" altLang="en-US" sz="2400" dirty="0" err="1" smtClean="0">
                <a:latin typeface="Berlin Sans FB Demi" pitchFamily="34" charset="0"/>
              </a:rPr>
              <a:t>int</a:t>
            </a:r>
            <a:r>
              <a:rPr lang="en-US" altLang="en-US" sz="2400" dirty="0" smtClean="0">
                <a:latin typeface="Berlin Sans FB Demi" pitchFamily="34" charset="0"/>
              </a:rPr>
              <a:t> key, NODE first)</a:t>
            </a:r>
          </a:p>
          <a:p>
            <a:pPr marR="0" algn="l" eaLnBrk="1" hangingPunct="1"/>
            <a:r>
              <a:rPr lang="en-US" altLang="en-US" sz="2400" dirty="0" smtClean="0">
                <a:latin typeface="Berlin Sans FB Demi" pitchFamily="34" charset="0"/>
              </a:rPr>
              <a:t>	{</a:t>
            </a:r>
          </a:p>
          <a:p>
            <a:pPr marR="0" algn="l" eaLnBrk="1" hangingPunct="1"/>
            <a:r>
              <a:rPr lang="en-US" altLang="en-US" sz="2400" dirty="0" smtClean="0">
                <a:latin typeface="Berlin Sans FB Demi" pitchFamily="34" charset="0"/>
              </a:rPr>
              <a:t>  	NODE cur;</a:t>
            </a:r>
          </a:p>
          <a:p>
            <a:pPr marR="0" algn="l" eaLnBrk="1" hangingPunct="1"/>
            <a:r>
              <a:rPr lang="en-US" altLang="en-US" sz="2400" dirty="0" smtClean="0">
                <a:latin typeface="Berlin Sans FB Demi" pitchFamily="34" charset="0"/>
              </a:rPr>
              <a:t> 	</a:t>
            </a:r>
          </a:p>
          <a:p>
            <a:pPr marR="0" algn="l" eaLnBrk="1" hangingPunct="1"/>
            <a:r>
              <a:rPr lang="en-US" altLang="en-US" sz="2400" dirty="0" smtClean="0">
                <a:latin typeface="Berlin Sans FB Demi" pitchFamily="34" charset="0"/>
              </a:rPr>
              <a:t>	if(first==NULL)</a:t>
            </a:r>
          </a:p>
          <a:p>
            <a:pPr marR="0" algn="l" eaLnBrk="1" hangingPunct="1"/>
            <a:r>
              <a:rPr lang="en-US" altLang="en-US" sz="2400" dirty="0" smtClean="0">
                <a:latin typeface="Berlin Sans FB Demi" pitchFamily="34" charset="0"/>
              </a:rPr>
              <a:t>	{</a:t>
            </a:r>
          </a:p>
          <a:p>
            <a:pPr marR="0" algn="l" eaLnBrk="1" hangingPunct="1"/>
            <a:r>
              <a:rPr lang="en-US" altLang="en-US" sz="2400" dirty="0" smtClean="0">
                <a:latin typeface="Berlin Sans FB Demi" pitchFamily="34" charset="0"/>
              </a:rPr>
              <a:t>	</a:t>
            </a:r>
            <a:r>
              <a:rPr lang="en-US" altLang="en-US" sz="2400" dirty="0" err="1" smtClean="0">
                <a:latin typeface="Berlin Sans FB Demi" pitchFamily="34" charset="0"/>
              </a:rPr>
              <a:t>printf</a:t>
            </a:r>
            <a:r>
              <a:rPr lang="en-US" altLang="en-US" sz="2400" dirty="0" smtClean="0">
                <a:latin typeface="Berlin Sans FB Demi" pitchFamily="34" charset="0"/>
              </a:rPr>
              <a:t>(“list is empty”);</a:t>
            </a:r>
          </a:p>
          <a:p>
            <a:pPr marR="0" algn="l" eaLnBrk="1" hangingPunct="1"/>
            <a:r>
              <a:rPr lang="en-US" altLang="en-US" sz="2400" dirty="0" smtClean="0">
                <a:latin typeface="Berlin Sans FB Demi" pitchFamily="34" charset="0"/>
              </a:rPr>
              <a:t>	</a:t>
            </a:r>
            <a:r>
              <a:rPr lang="en-US" altLang="en-US" sz="2400" dirty="0" smtClean="0">
                <a:latin typeface="Berlin Sans FB Demi" pitchFamily="34" charset="0"/>
              </a:rPr>
              <a:t>return</a:t>
            </a:r>
            <a:r>
              <a:rPr lang="en-US" altLang="en-US" sz="2400" dirty="0" smtClean="0">
                <a:latin typeface="Berlin Sans FB Demi" pitchFamily="34" charset="0"/>
              </a:rPr>
              <a:t>;</a:t>
            </a:r>
          </a:p>
          <a:p>
            <a:pPr marR="0" algn="l" eaLnBrk="1" hangingPunct="1"/>
            <a:r>
              <a:rPr lang="en-US" altLang="en-US" sz="2400" dirty="0" smtClean="0">
                <a:latin typeface="Berlin Sans FB Demi" pitchFamily="34" charset="0"/>
              </a:rPr>
              <a:t>	}</a:t>
            </a:r>
          </a:p>
          <a:p>
            <a:pPr marR="0" algn="l" eaLnBrk="1" hangingPunct="1"/>
            <a:r>
              <a:rPr lang="en-US" altLang="en-US" sz="2400" dirty="0" smtClean="0">
                <a:latin typeface="Berlin Sans FB Demi" pitchFamily="34" charset="0"/>
              </a:rPr>
              <a:t>	</a:t>
            </a:r>
          </a:p>
          <a:p>
            <a:pPr marR="0" algn="l" eaLnBrk="1" hangingPunct="1"/>
            <a:endParaRPr lang="en-US" altLang="en-US" sz="2400" dirty="0" smtClean="0">
              <a:latin typeface="Berlin Sans FB Demi" pitchFamily="34" charset="0"/>
            </a:endParaRP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33400" y="228600"/>
            <a:ext cx="7851648" cy="1524000"/>
          </a:xfrm>
        </p:spPr>
        <p:txBody>
          <a:bodyPr>
            <a:normAutofit fontScale="90000"/>
          </a:bodyPr>
          <a:lstStyle/>
          <a:p>
            <a:pPr eaLnBrk="1" fontAlgn="auto" hangingPunct="1">
              <a:spcAft>
                <a:spcPts val="0"/>
              </a:spcAft>
              <a:defRPr/>
            </a:pPr>
            <a:r>
              <a:rPr lang="en-US" dirty="0"/>
              <a:t/>
            </a:r>
            <a:br>
              <a:rPr lang="en-US" dirty="0"/>
            </a:br>
            <a:r>
              <a:rPr lang="en-US" dirty="0"/>
              <a:t/>
            </a:r>
            <a:br>
              <a:rPr lang="en-US" dirty="0"/>
            </a:br>
            <a:endParaRPr lang="en-US" dirty="0"/>
          </a:p>
        </p:txBody>
      </p:sp>
      <p:sp>
        <p:nvSpPr>
          <p:cNvPr id="61443" name="Subtitle 2"/>
          <p:cNvSpPr>
            <a:spLocks noGrp="1"/>
          </p:cNvSpPr>
          <p:nvPr>
            <p:ph type="subTitle" idx="1"/>
          </p:nvPr>
        </p:nvSpPr>
        <p:spPr>
          <a:xfrm>
            <a:off x="228600" y="381000"/>
            <a:ext cx="8686800" cy="6324600"/>
          </a:xfrm>
        </p:spPr>
        <p:txBody>
          <a:bodyPr/>
          <a:lstStyle/>
          <a:p>
            <a:pPr marR="0" algn="l" eaLnBrk="1" hangingPunct="1"/>
            <a:r>
              <a:rPr lang="en-US" altLang="en-US" sz="2400" dirty="0" smtClean="0">
                <a:latin typeface="Berlin Sans FB Demi" pitchFamily="34" charset="0"/>
              </a:rPr>
              <a:t> 	</a:t>
            </a:r>
            <a:r>
              <a:rPr lang="en-US" altLang="en-US" sz="2400" dirty="0" smtClean="0">
                <a:latin typeface="Berlin Sans FB Demi" pitchFamily="34" charset="0"/>
              </a:rPr>
              <a:t>cur=first</a:t>
            </a:r>
            <a:r>
              <a:rPr lang="en-US" altLang="en-US" sz="2400" dirty="0" smtClean="0">
                <a:latin typeface="Berlin Sans FB Demi" pitchFamily="34" charset="0"/>
              </a:rPr>
              <a:t>;</a:t>
            </a:r>
          </a:p>
          <a:p>
            <a:pPr marR="0" algn="l" eaLnBrk="1" hangingPunct="1"/>
            <a:r>
              <a:rPr lang="en-US" altLang="en-US" sz="2400" dirty="0" smtClean="0">
                <a:latin typeface="Berlin Sans FB Demi" pitchFamily="34" charset="0"/>
              </a:rPr>
              <a:t>	</a:t>
            </a:r>
            <a:r>
              <a:rPr lang="en-US" altLang="en-US" sz="2400" dirty="0" smtClean="0">
                <a:latin typeface="Berlin Sans FB Demi" pitchFamily="34" charset="0"/>
              </a:rPr>
              <a:t>while </a:t>
            </a:r>
            <a:r>
              <a:rPr lang="en-US" altLang="en-US" sz="2400" dirty="0" smtClean="0">
                <a:latin typeface="Berlin Sans FB Demi" pitchFamily="34" charset="0"/>
              </a:rPr>
              <a:t>(cur!=NULL)</a:t>
            </a:r>
          </a:p>
          <a:p>
            <a:pPr marR="0" algn="l" eaLnBrk="1" hangingPunct="1"/>
            <a:r>
              <a:rPr lang="en-US" altLang="en-US" sz="2400" dirty="0" smtClean="0">
                <a:latin typeface="Berlin Sans FB Demi" pitchFamily="34" charset="0"/>
              </a:rPr>
              <a:t>	{</a:t>
            </a:r>
          </a:p>
          <a:p>
            <a:pPr marR="0" algn="l" eaLnBrk="1" hangingPunct="1"/>
            <a:r>
              <a:rPr lang="en-US" altLang="en-US" sz="2400" dirty="0" smtClean="0">
                <a:latin typeface="Berlin Sans FB Demi" pitchFamily="34" charset="0"/>
              </a:rPr>
              <a:t>	</a:t>
            </a:r>
            <a:r>
              <a:rPr lang="en-US" altLang="en-US" sz="2400" dirty="0" smtClean="0">
                <a:latin typeface="Berlin Sans FB Demi" pitchFamily="34" charset="0"/>
              </a:rPr>
              <a:t>if(key </a:t>
            </a:r>
            <a:r>
              <a:rPr lang="en-US" altLang="en-US" sz="2400" dirty="0" smtClean="0">
                <a:latin typeface="Berlin Sans FB Demi" pitchFamily="34" charset="0"/>
              </a:rPr>
              <a:t>== cur-&gt; info) </a:t>
            </a:r>
          </a:p>
          <a:p>
            <a:pPr marR="0" algn="l" eaLnBrk="1" hangingPunct="1"/>
            <a:r>
              <a:rPr lang="en-US" altLang="en-US" sz="2400" dirty="0" smtClean="0">
                <a:latin typeface="Berlin Sans FB Demi" pitchFamily="34" charset="0"/>
              </a:rPr>
              <a:t>		break;</a:t>
            </a:r>
          </a:p>
          <a:p>
            <a:pPr marR="0" algn="l" eaLnBrk="1" hangingPunct="1"/>
            <a:r>
              <a:rPr lang="en-US" altLang="en-US" sz="2400" dirty="0" smtClean="0">
                <a:latin typeface="Berlin Sans FB Demi" pitchFamily="34" charset="0"/>
              </a:rPr>
              <a:t>	cur = cur-&gt; link;</a:t>
            </a:r>
          </a:p>
          <a:p>
            <a:pPr marR="0" algn="l" eaLnBrk="1" hangingPunct="1"/>
            <a:r>
              <a:rPr lang="en-US" altLang="en-US" sz="2400" dirty="0" smtClean="0">
                <a:latin typeface="Berlin Sans FB Demi" pitchFamily="34" charset="0"/>
              </a:rPr>
              <a:t>	}</a:t>
            </a:r>
          </a:p>
          <a:p>
            <a:pPr marR="0" algn="l" eaLnBrk="1" hangingPunct="1"/>
            <a:r>
              <a:rPr lang="en-US" altLang="en-US" sz="2400" dirty="0" smtClean="0">
                <a:latin typeface="Berlin Sans FB Demi" pitchFamily="34" charset="0"/>
              </a:rPr>
              <a:t>	if(cur== NULL)</a:t>
            </a:r>
          </a:p>
          <a:p>
            <a:pPr marR="0" algn="l" eaLnBrk="1" hangingPunct="1"/>
            <a:r>
              <a:rPr lang="en-US" altLang="en-US" sz="2400" dirty="0" smtClean="0">
                <a:latin typeface="Berlin Sans FB Demi" pitchFamily="34" charset="0"/>
              </a:rPr>
              <a:t>	{</a:t>
            </a:r>
          </a:p>
          <a:p>
            <a:pPr marR="0" algn="l" eaLnBrk="1" hangingPunct="1"/>
            <a:r>
              <a:rPr lang="en-US" altLang="en-US" sz="2400" dirty="0" smtClean="0">
                <a:latin typeface="Berlin Sans FB Demi" pitchFamily="34" charset="0"/>
              </a:rPr>
              <a:t>	</a:t>
            </a:r>
            <a:r>
              <a:rPr lang="en-US" altLang="en-US" sz="2400" dirty="0" err="1" smtClean="0">
                <a:latin typeface="Berlin Sans FB Demi" pitchFamily="34" charset="0"/>
              </a:rPr>
              <a:t>printf</a:t>
            </a:r>
            <a:r>
              <a:rPr lang="en-US" altLang="en-US" sz="2400" dirty="0" smtClean="0">
                <a:latin typeface="Berlin Sans FB Demi" pitchFamily="34" charset="0"/>
              </a:rPr>
              <a:t>(“search is unsuccessful’);</a:t>
            </a:r>
          </a:p>
          <a:p>
            <a:pPr marR="0" algn="l" eaLnBrk="1" hangingPunct="1"/>
            <a:r>
              <a:rPr lang="en-US" altLang="en-US" sz="2400" dirty="0" smtClean="0">
                <a:latin typeface="Berlin Sans FB Demi" pitchFamily="34" charset="0"/>
              </a:rPr>
              <a:t>	return;</a:t>
            </a:r>
          </a:p>
          <a:p>
            <a:pPr marR="0" algn="l" eaLnBrk="1" hangingPunct="1"/>
            <a:r>
              <a:rPr lang="en-US" altLang="en-US" sz="2400" dirty="0" smtClean="0">
                <a:latin typeface="Berlin Sans FB Demi" pitchFamily="34" charset="0"/>
              </a:rPr>
              <a:t>	}</a:t>
            </a:r>
          </a:p>
          <a:p>
            <a:pPr marR="0" algn="l" eaLnBrk="1" hangingPunct="1"/>
            <a:r>
              <a:rPr lang="en-US" altLang="en-US" sz="2400" dirty="0" smtClean="0">
                <a:latin typeface="Berlin Sans FB Demi" pitchFamily="34" charset="0"/>
              </a:rPr>
              <a:t>	</a:t>
            </a:r>
            <a:r>
              <a:rPr lang="en-US" altLang="en-US" sz="2400" dirty="0" err="1" smtClean="0">
                <a:latin typeface="Berlin Sans FB Demi" pitchFamily="34" charset="0"/>
              </a:rPr>
              <a:t>printf</a:t>
            </a:r>
            <a:r>
              <a:rPr lang="en-US" altLang="en-US" sz="2400" dirty="0" smtClean="0">
                <a:latin typeface="Berlin Sans FB Demi" pitchFamily="34" charset="0"/>
              </a:rPr>
              <a:t>(“search is successful’);</a:t>
            </a:r>
          </a:p>
          <a:p>
            <a:pPr marR="0" algn="l" eaLnBrk="1" hangingPunct="1"/>
            <a:r>
              <a:rPr lang="en-US" altLang="en-US" sz="2400" dirty="0" smtClean="0">
                <a:latin typeface="Berlin Sans FB Demi" pitchFamily="34" charset="0"/>
              </a:rPr>
              <a:t>	}</a:t>
            </a: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33400" y="228600"/>
            <a:ext cx="7851648" cy="1524000"/>
          </a:xfrm>
        </p:spPr>
        <p:txBody>
          <a:bodyPr>
            <a:normAutofit fontScale="90000"/>
          </a:bodyPr>
          <a:lstStyle/>
          <a:p>
            <a:pPr eaLnBrk="1" fontAlgn="auto" hangingPunct="1">
              <a:spcAft>
                <a:spcPts val="0"/>
              </a:spcAft>
              <a:defRPr/>
            </a:pPr>
            <a:r>
              <a:rPr lang="en-US" dirty="0"/>
              <a:t/>
            </a:r>
            <a:br>
              <a:rPr lang="en-US" dirty="0"/>
            </a:br>
            <a:r>
              <a:rPr lang="en-US" dirty="0"/>
              <a:t/>
            </a:r>
            <a:br>
              <a:rPr lang="en-US" dirty="0"/>
            </a:br>
            <a:endParaRPr lang="en-US" dirty="0"/>
          </a:p>
        </p:txBody>
      </p:sp>
      <p:sp>
        <p:nvSpPr>
          <p:cNvPr id="62467" name="Subtitle 2"/>
          <p:cNvSpPr>
            <a:spLocks noGrp="1"/>
          </p:cNvSpPr>
          <p:nvPr>
            <p:ph type="subTitle" idx="1"/>
          </p:nvPr>
        </p:nvSpPr>
        <p:spPr>
          <a:xfrm>
            <a:off x="228600" y="381000"/>
            <a:ext cx="8686800" cy="6324600"/>
          </a:xfrm>
        </p:spPr>
        <p:txBody>
          <a:bodyPr/>
          <a:lstStyle/>
          <a:p>
            <a:pPr marR="0" algn="l" eaLnBrk="1" hangingPunct="1"/>
            <a:r>
              <a:rPr lang="en-US" altLang="en-US" sz="2400" dirty="0" smtClean="0">
                <a:latin typeface="Berlin Sans FB Demi" pitchFamily="34" charset="0"/>
              </a:rPr>
              <a:t> 	 </a:t>
            </a:r>
            <a:r>
              <a:rPr lang="en-US" altLang="en-US" sz="2400" dirty="0" smtClean="0">
                <a:solidFill>
                  <a:srgbClr val="FF0000"/>
                </a:solidFill>
                <a:latin typeface="Berlin Sans FB Demi" pitchFamily="34" charset="0"/>
              </a:rPr>
              <a:t>Delete a node at the specified position:</a:t>
            </a:r>
          </a:p>
          <a:p>
            <a:pPr marR="0" algn="l" eaLnBrk="1" hangingPunct="1"/>
            <a:r>
              <a:rPr lang="pt-BR" altLang="en-US" sz="800" dirty="0" smtClean="0">
                <a:latin typeface="Berlin Sans FB Demi" pitchFamily="34" charset="0"/>
              </a:rPr>
              <a:t> 	</a:t>
            </a:r>
            <a:r>
              <a:rPr lang="pt-BR" altLang="en-US" sz="2000" dirty="0" smtClean="0">
                <a:latin typeface="Berlin Sans FB Demi" pitchFamily="34" charset="0"/>
              </a:rPr>
              <a:t>NODE delete_pos(int pos, NODE first)</a:t>
            </a:r>
            <a:endParaRPr lang="en-US" altLang="en-US" sz="2000" dirty="0" smtClean="0">
              <a:latin typeface="Berlin Sans FB Demi" pitchFamily="34" charset="0"/>
            </a:endParaRPr>
          </a:p>
          <a:p>
            <a:pPr marR="0" algn="l" eaLnBrk="1" hangingPunct="1"/>
            <a:r>
              <a:rPr lang="pt-BR" altLang="en-US" sz="2000" dirty="0" smtClean="0">
                <a:latin typeface="Berlin Sans FB Demi" pitchFamily="34" charset="0"/>
              </a:rPr>
              <a:t>	{</a:t>
            </a:r>
            <a:endParaRPr lang="en-US" altLang="en-US" sz="2000" dirty="0" smtClean="0">
              <a:latin typeface="Berlin Sans FB Demi" pitchFamily="34" charset="0"/>
            </a:endParaRPr>
          </a:p>
          <a:p>
            <a:pPr marR="0" algn="l" eaLnBrk="1" hangingPunct="1"/>
            <a:r>
              <a:rPr lang="pt-BR" altLang="en-US" sz="2000" dirty="0" smtClean="0">
                <a:latin typeface="Berlin Sans FB Demi" pitchFamily="34" charset="0"/>
              </a:rPr>
              <a:t>	     NODE cur;</a:t>
            </a:r>
            <a:endParaRPr lang="en-US" altLang="en-US" sz="2000" dirty="0" smtClean="0">
              <a:latin typeface="Berlin Sans FB Demi" pitchFamily="34" charset="0"/>
            </a:endParaRPr>
          </a:p>
          <a:p>
            <a:pPr marR="0" algn="l" eaLnBrk="1" hangingPunct="1"/>
            <a:r>
              <a:rPr lang="pt-BR" altLang="en-US" sz="2000" dirty="0" smtClean="0">
                <a:latin typeface="Berlin Sans FB Demi" pitchFamily="34" charset="0"/>
              </a:rPr>
              <a:t>	     NODE Prev;</a:t>
            </a:r>
            <a:endParaRPr lang="en-US" altLang="en-US" sz="2000" dirty="0" smtClean="0">
              <a:latin typeface="Berlin Sans FB Demi" pitchFamily="34" charset="0"/>
            </a:endParaRPr>
          </a:p>
          <a:p>
            <a:pPr marR="0" algn="l" eaLnBrk="1" hangingPunct="1"/>
            <a:r>
              <a:rPr lang="pt-BR" altLang="en-US" sz="2000" dirty="0" smtClean="0">
                <a:latin typeface="Berlin Sans FB Demi" pitchFamily="34" charset="0"/>
              </a:rPr>
              <a:t>	     </a:t>
            </a:r>
            <a:r>
              <a:rPr lang="pt-BR" altLang="en-US" sz="2000" dirty="0" smtClean="0">
                <a:latin typeface="Berlin Sans FB Demi" pitchFamily="34" charset="0"/>
              </a:rPr>
              <a:t>i</a:t>
            </a:r>
            <a:r>
              <a:rPr lang="en-US" altLang="en-US" sz="2000" dirty="0" err="1" smtClean="0">
                <a:latin typeface="Berlin Sans FB Demi" pitchFamily="34" charset="0"/>
              </a:rPr>
              <a:t>nt</a:t>
            </a:r>
            <a:r>
              <a:rPr lang="en-US" altLang="en-US" sz="2000" dirty="0" smtClean="0">
                <a:latin typeface="Berlin Sans FB Demi" pitchFamily="34" charset="0"/>
              </a:rPr>
              <a:t> </a:t>
            </a:r>
            <a:r>
              <a:rPr lang="en-US" altLang="en-US" sz="2000" dirty="0" smtClean="0">
                <a:latin typeface="Berlin Sans FB Demi" pitchFamily="34" charset="0"/>
              </a:rPr>
              <a:t>count;</a:t>
            </a:r>
          </a:p>
          <a:p>
            <a:pPr marR="0" algn="l" eaLnBrk="1" hangingPunct="1"/>
            <a:r>
              <a:rPr lang="en-US" altLang="en-US" sz="2000" dirty="0" smtClean="0">
                <a:latin typeface="Berlin Sans FB Demi" pitchFamily="34" charset="0"/>
              </a:rPr>
              <a:t>	</a:t>
            </a:r>
            <a:r>
              <a:rPr lang="en-US" altLang="en-US" sz="2000" dirty="0" smtClean="0">
                <a:latin typeface="Berlin Sans FB Demi" pitchFamily="34" charset="0"/>
              </a:rPr>
              <a:t>if </a:t>
            </a:r>
            <a:r>
              <a:rPr lang="en-US" altLang="en-US" sz="2000" dirty="0" smtClean="0">
                <a:latin typeface="Berlin Sans FB Demi" pitchFamily="34" charset="0"/>
              </a:rPr>
              <a:t>(first == NULL || pos &lt;=0)</a:t>
            </a:r>
          </a:p>
          <a:p>
            <a:pPr marR="0" algn="l" eaLnBrk="1" hangingPunct="1"/>
            <a:r>
              <a:rPr lang="en-US" altLang="en-US" sz="2000" dirty="0" smtClean="0">
                <a:latin typeface="Berlin Sans FB Demi" pitchFamily="34" charset="0"/>
              </a:rPr>
              <a:t>	{  	 </a:t>
            </a:r>
            <a:r>
              <a:rPr lang="en-US" altLang="en-US" sz="2000" dirty="0" err="1" smtClean="0">
                <a:latin typeface="Berlin Sans FB Demi" pitchFamily="34" charset="0"/>
              </a:rPr>
              <a:t>printf</a:t>
            </a:r>
            <a:r>
              <a:rPr lang="en-US" altLang="en-US" sz="2000" dirty="0" smtClean="0">
                <a:latin typeface="Berlin Sans FB Demi" pitchFamily="34" charset="0"/>
              </a:rPr>
              <a:t> </a:t>
            </a:r>
            <a:r>
              <a:rPr lang="en-US" altLang="en-US" sz="2000" dirty="0" smtClean="0">
                <a:latin typeface="Berlin Sans FB Demi" pitchFamily="34" charset="0"/>
              </a:rPr>
              <a:t>(“Invalid position “);</a:t>
            </a:r>
          </a:p>
          <a:p>
            <a:pPr marR="0" algn="l" eaLnBrk="1" hangingPunct="1"/>
            <a:r>
              <a:rPr lang="en-US" altLang="en-US" sz="2000" dirty="0" smtClean="0">
                <a:latin typeface="Berlin Sans FB Demi" pitchFamily="34" charset="0"/>
              </a:rPr>
              <a:t>		</a:t>
            </a:r>
            <a:r>
              <a:rPr lang="en-US" altLang="en-US" sz="2000" dirty="0" smtClean="0">
                <a:latin typeface="Berlin Sans FB Demi" pitchFamily="34" charset="0"/>
              </a:rPr>
              <a:t>return </a:t>
            </a:r>
            <a:r>
              <a:rPr lang="en-US" altLang="en-US" sz="2000" dirty="0" smtClean="0">
                <a:latin typeface="Berlin Sans FB Demi" pitchFamily="34" charset="0"/>
              </a:rPr>
              <a:t>NULL:</a:t>
            </a:r>
          </a:p>
          <a:p>
            <a:pPr marR="0" algn="l" eaLnBrk="1" hangingPunct="1"/>
            <a:r>
              <a:rPr lang="en-US" altLang="en-US" sz="2000" dirty="0" smtClean="0">
                <a:latin typeface="Berlin Sans FB Demi" pitchFamily="34" charset="0"/>
              </a:rPr>
              <a:t>	}</a:t>
            </a:r>
          </a:p>
          <a:p>
            <a:pPr marR="0" algn="l" eaLnBrk="1" hangingPunct="1"/>
            <a:r>
              <a:rPr lang="en-US" altLang="en-US" sz="2000" dirty="0" smtClean="0">
                <a:latin typeface="Berlin Sans FB Demi" pitchFamily="34" charset="0"/>
              </a:rPr>
              <a:t> 	if (pos==1)</a:t>
            </a:r>
          </a:p>
          <a:p>
            <a:pPr marR="0" algn="l" eaLnBrk="1" hangingPunct="1"/>
            <a:r>
              <a:rPr lang="en-US" altLang="en-US" sz="2000" dirty="0" smtClean="0">
                <a:latin typeface="Berlin Sans FB Demi" pitchFamily="34" charset="0"/>
              </a:rPr>
              <a:t>	{  c</a:t>
            </a:r>
            <a:r>
              <a:rPr lang="en-US" altLang="en-US" sz="2000" dirty="0" smtClean="0">
                <a:latin typeface="Berlin Sans FB Demi" pitchFamily="34" charset="0"/>
              </a:rPr>
              <a:t>ur=first</a:t>
            </a:r>
            <a:r>
              <a:rPr lang="en-US" altLang="en-US" sz="2000" dirty="0" smtClean="0">
                <a:latin typeface="Berlin Sans FB Demi" pitchFamily="34" charset="0"/>
              </a:rPr>
              <a:t>;</a:t>
            </a:r>
          </a:p>
          <a:p>
            <a:pPr marR="0" algn="l" eaLnBrk="1" hangingPunct="1"/>
            <a:r>
              <a:rPr lang="en-US" altLang="en-US" sz="2000" dirty="0" smtClean="0">
                <a:latin typeface="Berlin Sans FB Demi" pitchFamily="34" charset="0"/>
              </a:rPr>
              <a:t>	  first=first-&gt; link;</a:t>
            </a:r>
          </a:p>
          <a:p>
            <a:pPr marR="0" algn="l" eaLnBrk="1" hangingPunct="1"/>
            <a:r>
              <a:rPr lang="en-US" altLang="en-US" sz="2000" dirty="0" smtClean="0">
                <a:latin typeface="Berlin Sans FB Demi" pitchFamily="34" charset="0"/>
              </a:rPr>
              <a:t>	 </a:t>
            </a:r>
            <a:r>
              <a:rPr lang="en-US" altLang="en-US" sz="2000" dirty="0" err="1" smtClean="0">
                <a:latin typeface="Berlin Sans FB Demi" pitchFamily="34" charset="0"/>
              </a:rPr>
              <a:t>freenode</a:t>
            </a:r>
            <a:r>
              <a:rPr lang="en-US" altLang="en-US" sz="2000" dirty="0" smtClean="0">
                <a:latin typeface="Berlin Sans FB Demi" pitchFamily="34" charset="0"/>
              </a:rPr>
              <a:t>(cur);</a:t>
            </a:r>
          </a:p>
          <a:p>
            <a:pPr marR="0" algn="l" eaLnBrk="1" hangingPunct="1"/>
            <a:r>
              <a:rPr lang="en-US" altLang="en-US" sz="2000" dirty="0" smtClean="0">
                <a:latin typeface="Berlin Sans FB Demi" pitchFamily="34" charset="0"/>
              </a:rPr>
              <a:t>	return first;</a:t>
            </a:r>
          </a:p>
          <a:p>
            <a:pPr marR="0" algn="l" eaLnBrk="1" hangingPunct="1"/>
            <a:r>
              <a:rPr lang="en-US" altLang="en-US" sz="2000" dirty="0" smtClean="0">
                <a:latin typeface="Berlin Sans FB Demi" pitchFamily="34" charset="0"/>
              </a:rPr>
              <a:t>	}</a:t>
            </a: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33400" y="228600"/>
            <a:ext cx="7851648" cy="1524000"/>
          </a:xfrm>
        </p:spPr>
        <p:txBody>
          <a:bodyPr>
            <a:normAutofit fontScale="90000"/>
          </a:bodyPr>
          <a:lstStyle/>
          <a:p>
            <a:pPr eaLnBrk="1" fontAlgn="auto" hangingPunct="1">
              <a:spcAft>
                <a:spcPts val="0"/>
              </a:spcAft>
              <a:defRPr/>
            </a:pPr>
            <a:r>
              <a:rPr lang="en-US" dirty="0"/>
              <a:t/>
            </a:r>
            <a:br>
              <a:rPr lang="en-US" dirty="0"/>
            </a:br>
            <a:r>
              <a:rPr lang="en-US" dirty="0"/>
              <a:t/>
            </a:r>
            <a:br>
              <a:rPr lang="en-US" dirty="0"/>
            </a:br>
            <a:endParaRPr lang="en-US" dirty="0"/>
          </a:p>
        </p:txBody>
      </p:sp>
      <p:sp>
        <p:nvSpPr>
          <p:cNvPr id="63491" name="Subtitle 2"/>
          <p:cNvSpPr>
            <a:spLocks noGrp="1"/>
          </p:cNvSpPr>
          <p:nvPr>
            <p:ph type="subTitle" idx="1"/>
          </p:nvPr>
        </p:nvSpPr>
        <p:spPr>
          <a:xfrm>
            <a:off x="228600" y="228600"/>
            <a:ext cx="8686800" cy="6629400"/>
          </a:xfrm>
        </p:spPr>
        <p:txBody>
          <a:bodyPr/>
          <a:lstStyle/>
          <a:p>
            <a:pPr marR="0" algn="l" eaLnBrk="1" hangingPunct="1"/>
            <a:r>
              <a:rPr lang="en-US" altLang="en-US" sz="2400" dirty="0" smtClean="0">
                <a:latin typeface="Berlin Sans FB Demi" pitchFamily="34" charset="0"/>
              </a:rPr>
              <a:t> 	</a:t>
            </a:r>
            <a:r>
              <a:rPr lang="en-US" altLang="en-US" sz="2400" dirty="0" err="1" smtClean="0">
                <a:latin typeface="Berlin Sans FB Demi" pitchFamily="34" charset="0"/>
              </a:rPr>
              <a:t>p</a:t>
            </a:r>
            <a:r>
              <a:rPr lang="en-US" altLang="en-US" sz="2000" dirty="0" err="1" smtClean="0">
                <a:latin typeface="Berlin Sans FB Demi" pitchFamily="34" charset="0"/>
              </a:rPr>
              <a:t>rev</a:t>
            </a:r>
            <a:r>
              <a:rPr lang="en-US" altLang="en-US" sz="2000" dirty="0" smtClean="0">
                <a:latin typeface="Berlin Sans FB Demi" pitchFamily="34" charset="0"/>
              </a:rPr>
              <a:t> =NULL;</a:t>
            </a:r>
          </a:p>
          <a:p>
            <a:pPr marR="0" algn="l" eaLnBrk="1" hangingPunct="1"/>
            <a:r>
              <a:rPr lang="en-US" altLang="en-US" sz="2000" dirty="0" smtClean="0">
                <a:latin typeface="Berlin Sans FB Demi" pitchFamily="34" charset="0"/>
              </a:rPr>
              <a:t>	</a:t>
            </a:r>
            <a:r>
              <a:rPr lang="en-US" altLang="en-US" sz="2000" dirty="0" smtClean="0">
                <a:latin typeface="Berlin Sans FB Demi" pitchFamily="34" charset="0"/>
              </a:rPr>
              <a:t>cur </a:t>
            </a:r>
            <a:r>
              <a:rPr lang="en-US" altLang="en-US" sz="2000" dirty="0" smtClean="0">
                <a:latin typeface="Berlin Sans FB Demi" pitchFamily="34" charset="0"/>
              </a:rPr>
              <a:t>=first;	 </a:t>
            </a:r>
            <a:r>
              <a:rPr lang="en-US" altLang="en-US" sz="2000" dirty="0" smtClean="0">
                <a:latin typeface="Berlin Sans FB Demi" pitchFamily="34" charset="0"/>
              </a:rPr>
              <a:t>count=1</a:t>
            </a:r>
            <a:r>
              <a:rPr lang="en-US" altLang="en-US" sz="2000" dirty="0" smtClean="0">
                <a:latin typeface="Berlin Sans FB Demi" pitchFamily="34" charset="0"/>
              </a:rPr>
              <a:t>;</a:t>
            </a:r>
          </a:p>
          <a:p>
            <a:pPr marR="0" algn="l" eaLnBrk="1" hangingPunct="1"/>
            <a:r>
              <a:rPr lang="en-US" altLang="en-US" sz="2000" dirty="0" smtClean="0">
                <a:latin typeface="Berlin Sans FB Demi" pitchFamily="34" charset="0"/>
              </a:rPr>
              <a:t>	 </a:t>
            </a:r>
            <a:r>
              <a:rPr lang="en-US" altLang="en-US" sz="2000" dirty="0" smtClean="0">
                <a:latin typeface="Berlin Sans FB Demi" pitchFamily="34" charset="0"/>
              </a:rPr>
              <a:t>while </a:t>
            </a:r>
            <a:r>
              <a:rPr lang="en-US" altLang="en-US" sz="2000" dirty="0" smtClean="0">
                <a:latin typeface="Berlin Sans FB Demi" pitchFamily="34" charset="0"/>
              </a:rPr>
              <a:t>(cur !=NULL)</a:t>
            </a:r>
          </a:p>
          <a:p>
            <a:pPr marR="0" algn="l" eaLnBrk="1" hangingPunct="1"/>
            <a:r>
              <a:rPr lang="en-US" altLang="en-US" sz="2000" dirty="0" smtClean="0">
                <a:latin typeface="Berlin Sans FB Demi" pitchFamily="34" charset="0"/>
              </a:rPr>
              <a:t>	{</a:t>
            </a:r>
          </a:p>
          <a:p>
            <a:pPr marR="0" algn="l" eaLnBrk="1" hangingPunct="1"/>
            <a:r>
              <a:rPr lang="en-US" altLang="en-US" sz="2000" dirty="0" smtClean="0">
                <a:latin typeface="Berlin Sans FB Demi" pitchFamily="34" charset="0"/>
              </a:rPr>
              <a:t>	  If (count== pos) </a:t>
            </a:r>
          </a:p>
          <a:p>
            <a:pPr marR="0" algn="l" eaLnBrk="1" hangingPunct="1"/>
            <a:r>
              <a:rPr lang="en-US" altLang="en-US" sz="2000" dirty="0" smtClean="0">
                <a:latin typeface="Berlin Sans FB Demi" pitchFamily="34" charset="0"/>
              </a:rPr>
              <a:t>	break;</a:t>
            </a:r>
          </a:p>
          <a:p>
            <a:pPr marR="0" algn="l" eaLnBrk="1" hangingPunct="1"/>
            <a:r>
              <a:rPr lang="en-US" altLang="en-US" sz="2000" dirty="0" smtClean="0">
                <a:latin typeface="Berlin Sans FB Demi" pitchFamily="34" charset="0"/>
              </a:rPr>
              <a:t>	 </a:t>
            </a:r>
            <a:r>
              <a:rPr lang="en-US" altLang="en-US" sz="2000" dirty="0" err="1" smtClean="0">
                <a:latin typeface="Berlin Sans FB Demi" pitchFamily="34" charset="0"/>
              </a:rPr>
              <a:t>prev</a:t>
            </a:r>
            <a:r>
              <a:rPr lang="en-US" altLang="en-US" sz="2000" dirty="0" smtClean="0">
                <a:latin typeface="Berlin Sans FB Demi" pitchFamily="34" charset="0"/>
              </a:rPr>
              <a:t> =cur;</a:t>
            </a:r>
          </a:p>
          <a:p>
            <a:pPr marR="0" algn="l" eaLnBrk="1" hangingPunct="1"/>
            <a:r>
              <a:rPr lang="en-US" altLang="en-US" sz="2000" dirty="0" smtClean="0">
                <a:latin typeface="Berlin Sans FB Demi" pitchFamily="34" charset="0"/>
              </a:rPr>
              <a:t>	cur=cur-&gt; link;</a:t>
            </a:r>
          </a:p>
          <a:p>
            <a:pPr marR="0" algn="l" eaLnBrk="1" hangingPunct="1"/>
            <a:r>
              <a:rPr lang="en-US" altLang="en-US" sz="2000" dirty="0" smtClean="0">
                <a:latin typeface="Berlin Sans FB Demi" pitchFamily="34" charset="0"/>
              </a:rPr>
              <a:t>	}</a:t>
            </a:r>
          </a:p>
          <a:p>
            <a:pPr marR="0" algn="l" eaLnBrk="1" hangingPunct="1"/>
            <a:r>
              <a:rPr lang="en-US" altLang="en-US" sz="2000" dirty="0" smtClean="0">
                <a:latin typeface="Berlin Sans FB Demi" pitchFamily="34" charset="0"/>
              </a:rPr>
              <a:t>	if (count! =pos)</a:t>
            </a:r>
          </a:p>
          <a:p>
            <a:pPr marR="0" algn="l" eaLnBrk="1" hangingPunct="1"/>
            <a:r>
              <a:rPr lang="en-US" altLang="en-US" sz="2000" dirty="0" smtClean="0">
                <a:latin typeface="Berlin Sans FB Demi" pitchFamily="34" charset="0"/>
              </a:rPr>
              <a:t>	{</a:t>
            </a:r>
            <a:br>
              <a:rPr lang="en-US" altLang="en-US" sz="2000" dirty="0" smtClean="0">
                <a:latin typeface="Berlin Sans FB Demi" pitchFamily="34" charset="0"/>
              </a:rPr>
            </a:br>
            <a:r>
              <a:rPr lang="en-US" altLang="en-US" sz="2000" dirty="0" smtClean="0">
                <a:latin typeface="Berlin Sans FB Demi" pitchFamily="34" charset="0"/>
              </a:rPr>
              <a:t>	</a:t>
            </a:r>
            <a:r>
              <a:rPr lang="en-US" altLang="en-US" sz="2000" dirty="0" err="1" smtClean="0">
                <a:latin typeface="Berlin Sans FB Demi" pitchFamily="34" charset="0"/>
              </a:rPr>
              <a:t>printf</a:t>
            </a:r>
            <a:r>
              <a:rPr lang="en-US" altLang="en-US" sz="2000" dirty="0" smtClean="0">
                <a:latin typeface="Berlin Sans FB Demi" pitchFamily="34" charset="0"/>
              </a:rPr>
              <a:t>(“Invalid Position”);</a:t>
            </a:r>
          </a:p>
          <a:p>
            <a:pPr marR="0" algn="l" eaLnBrk="1" hangingPunct="1"/>
            <a:r>
              <a:rPr lang="en-US" altLang="en-US" sz="2000" dirty="0" smtClean="0">
                <a:latin typeface="Berlin Sans FB Demi" pitchFamily="34" charset="0"/>
              </a:rPr>
              <a:t>	return first;</a:t>
            </a:r>
          </a:p>
          <a:p>
            <a:pPr marR="0" algn="l" eaLnBrk="1" hangingPunct="1"/>
            <a:r>
              <a:rPr lang="en-US" altLang="en-US" sz="2000" dirty="0" smtClean="0">
                <a:latin typeface="Berlin Sans FB Demi" pitchFamily="34" charset="0"/>
              </a:rPr>
              <a:t>	}</a:t>
            </a:r>
          </a:p>
          <a:p>
            <a:pPr marR="0" algn="l" eaLnBrk="1" hangingPunct="1"/>
            <a:r>
              <a:rPr lang="en-US" altLang="en-US" sz="2000" dirty="0" smtClean="0">
                <a:latin typeface="Berlin Sans FB Demi" pitchFamily="34" charset="0"/>
              </a:rPr>
              <a:t>	</a:t>
            </a:r>
            <a:r>
              <a:rPr lang="en-US" altLang="en-US" sz="2000" dirty="0" err="1" smtClean="0">
                <a:latin typeface="Berlin Sans FB Demi" pitchFamily="34" charset="0"/>
              </a:rPr>
              <a:t>prev</a:t>
            </a:r>
            <a:r>
              <a:rPr lang="en-US" altLang="en-US" sz="2000" dirty="0" smtClean="0">
                <a:latin typeface="Berlin Sans FB Demi" pitchFamily="34" charset="0"/>
              </a:rPr>
              <a:t> -&gt; link = cur -&gt; link;</a:t>
            </a:r>
          </a:p>
          <a:p>
            <a:pPr marR="0" algn="l" eaLnBrk="1" hangingPunct="1"/>
            <a:r>
              <a:rPr lang="en-US" altLang="en-US" sz="2000" dirty="0" smtClean="0">
                <a:latin typeface="Berlin Sans FB Demi" pitchFamily="34" charset="0"/>
              </a:rPr>
              <a:t>	</a:t>
            </a:r>
            <a:r>
              <a:rPr lang="en-US" altLang="en-US" sz="2000" dirty="0" err="1" smtClean="0">
                <a:latin typeface="Berlin Sans FB Demi" pitchFamily="34" charset="0"/>
              </a:rPr>
              <a:t>freenode</a:t>
            </a:r>
            <a:r>
              <a:rPr lang="en-US" altLang="en-US" sz="2000" dirty="0" smtClean="0">
                <a:latin typeface="Berlin Sans FB Demi" pitchFamily="34" charset="0"/>
              </a:rPr>
              <a:t>(cur);</a:t>
            </a:r>
          </a:p>
          <a:p>
            <a:pPr marR="0" algn="l" eaLnBrk="1" hangingPunct="1"/>
            <a:r>
              <a:rPr lang="en-US" altLang="en-US" sz="2000" dirty="0" smtClean="0">
                <a:latin typeface="Berlin Sans FB Demi" pitchFamily="34" charset="0"/>
              </a:rPr>
              <a:t>	return first;</a:t>
            </a:r>
          </a:p>
          <a:p>
            <a:pPr marR="0" algn="l" eaLnBrk="1" hangingPunct="1"/>
            <a:r>
              <a:rPr lang="en-US" altLang="en-US" sz="2000" dirty="0" smtClean="0">
                <a:latin typeface="Berlin Sans FB Demi" pitchFamily="34" charset="0"/>
              </a:rPr>
              <a:t>	}</a:t>
            </a: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33400" y="228600"/>
            <a:ext cx="7851648" cy="1524000"/>
          </a:xfrm>
        </p:spPr>
        <p:txBody>
          <a:bodyPr>
            <a:normAutofit fontScale="90000"/>
          </a:bodyPr>
          <a:lstStyle/>
          <a:p>
            <a:pPr eaLnBrk="1" fontAlgn="auto" hangingPunct="1">
              <a:spcAft>
                <a:spcPts val="0"/>
              </a:spcAft>
              <a:defRPr/>
            </a:pPr>
            <a:r>
              <a:rPr lang="en-US" dirty="0"/>
              <a:t/>
            </a:r>
            <a:br>
              <a:rPr lang="en-US" dirty="0"/>
            </a:br>
            <a:r>
              <a:rPr lang="en-US" dirty="0"/>
              <a:t/>
            </a:r>
            <a:br>
              <a:rPr lang="en-US" dirty="0"/>
            </a:br>
            <a:endParaRPr lang="en-US" dirty="0"/>
          </a:p>
        </p:txBody>
      </p:sp>
      <p:sp>
        <p:nvSpPr>
          <p:cNvPr id="64515" name="Subtitle 2"/>
          <p:cNvSpPr>
            <a:spLocks noGrp="1"/>
          </p:cNvSpPr>
          <p:nvPr>
            <p:ph type="subTitle" idx="1"/>
          </p:nvPr>
        </p:nvSpPr>
        <p:spPr>
          <a:xfrm>
            <a:off x="228600" y="228600"/>
            <a:ext cx="8686800" cy="6629400"/>
          </a:xfrm>
        </p:spPr>
        <p:txBody>
          <a:bodyPr/>
          <a:lstStyle/>
          <a:p>
            <a:pPr marR="0" algn="l" eaLnBrk="1" hangingPunct="1"/>
            <a:r>
              <a:rPr lang="en-US" altLang="en-US" sz="2400" dirty="0" smtClean="0">
                <a:latin typeface="Berlin Sans FB Demi" pitchFamily="34" charset="0"/>
              </a:rPr>
              <a:t> 	 </a:t>
            </a:r>
            <a:r>
              <a:rPr lang="en-US" altLang="en-US" sz="2400" dirty="0" smtClean="0">
                <a:solidFill>
                  <a:srgbClr val="FF0000"/>
                </a:solidFill>
                <a:latin typeface="Berlin Sans FB Demi" pitchFamily="34" charset="0"/>
              </a:rPr>
              <a:t>Insert a node at the specified position.</a:t>
            </a:r>
          </a:p>
          <a:p>
            <a:pPr marR="0" algn="l" eaLnBrk="1" hangingPunct="1"/>
            <a:r>
              <a:rPr lang="en-US" altLang="en-US" sz="1000" dirty="0" smtClean="0">
                <a:latin typeface="Berlin Sans FB Demi" pitchFamily="34" charset="0"/>
              </a:rPr>
              <a:t> 	</a:t>
            </a:r>
          </a:p>
          <a:p>
            <a:pPr marR="0" algn="l" eaLnBrk="1" hangingPunct="1"/>
            <a:r>
              <a:rPr lang="en-US" altLang="en-US" sz="1000" dirty="0" smtClean="0">
                <a:latin typeface="Berlin Sans FB Demi" pitchFamily="34" charset="0"/>
              </a:rPr>
              <a:t>	</a:t>
            </a:r>
            <a:r>
              <a:rPr lang="en-US" altLang="en-US" sz="2400" dirty="0" smtClean="0">
                <a:latin typeface="Berlin Sans FB Demi" pitchFamily="34" charset="0"/>
              </a:rPr>
              <a:t>Node insert-pos(</a:t>
            </a:r>
            <a:r>
              <a:rPr lang="en-US" altLang="en-US" sz="2400" dirty="0" err="1" smtClean="0">
                <a:latin typeface="Berlin Sans FB Demi" pitchFamily="34" charset="0"/>
              </a:rPr>
              <a:t>int</a:t>
            </a:r>
            <a:r>
              <a:rPr lang="en-US" altLang="en-US" sz="2400" dirty="0" smtClean="0">
                <a:latin typeface="Berlin Sans FB Demi" pitchFamily="34" charset="0"/>
              </a:rPr>
              <a:t> item ,</a:t>
            </a:r>
            <a:r>
              <a:rPr lang="en-US" altLang="en-US" sz="2400" dirty="0" err="1" smtClean="0">
                <a:latin typeface="Berlin Sans FB Demi" pitchFamily="34" charset="0"/>
              </a:rPr>
              <a:t>int</a:t>
            </a:r>
            <a:r>
              <a:rPr lang="en-US" altLang="en-US" sz="2400" dirty="0" smtClean="0">
                <a:latin typeface="Berlin Sans FB Demi" pitchFamily="34" charset="0"/>
              </a:rPr>
              <a:t> pos, NODE first)</a:t>
            </a:r>
          </a:p>
          <a:p>
            <a:pPr marR="0" algn="l" eaLnBrk="1" hangingPunct="1"/>
            <a:r>
              <a:rPr lang="en-US" altLang="en-US" sz="2400" dirty="0" smtClean="0">
                <a:latin typeface="Berlin Sans FB Demi" pitchFamily="34" charset="0"/>
              </a:rPr>
              <a:t>	{</a:t>
            </a:r>
          </a:p>
          <a:p>
            <a:pPr marR="0" algn="l" eaLnBrk="1" hangingPunct="1"/>
            <a:r>
              <a:rPr lang="pt-BR" altLang="en-US" sz="2400" dirty="0" smtClean="0">
                <a:latin typeface="Berlin Sans FB Demi" pitchFamily="34" charset="0"/>
              </a:rPr>
              <a:t>	NODE temp;</a:t>
            </a:r>
            <a:endParaRPr lang="en-US" altLang="en-US" sz="2400" dirty="0" smtClean="0">
              <a:latin typeface="Berlin Sans FB Demi" pitchFamily="34" charset="0"/>
            </a:endParaRPr>
          </a:p>
          <a:p>
            <a:pPr marR="0" algn="l" eaLnBrk="1" hangingPunct="1"/>
            <a:r>
              <a:rPr lang="pt-BR" altLang="en-US" sz="2400" dirty="0" smtClean="0">
                <a:latin typeface="Berlin Sans FB Demi" pitchFamily="34" charset="0"/>
              </a:rPr>
              <a:t>	NODE </a:t>
            </a:r>
            <a:r>
              <a:rPr lang="pt-BR" altLang="en-US" sz="2400" dirty="0" smtClean="0">
                <a:latin typeface="Berlin Sans FB Demi" pitchFamily="34" charset="0"/>
              </a:rPr>
              <a:t>prev ,cur</a:t>
            </a:r>
            <a:r>
              <a:rPr lang="pt-BR" altLang="en-US" sz="2400" dirty="0" smtClean="0">
                <a:latin typeface="Berlin Sans FB Demi" pitchFamily="34" charset="0"/>
              </a:rPr>
              <a:t>;</a:t>
            </a:r>
            <a:endParaRPr lang="en-US" altLang="en-US" sz="2400" dirty="0" smtClean="0">
              <a:latin typeface="Berlin Sans FB Demi" pitchFamily="34" charset="0"/>
            </a:endParaRPr>
          </a:p>
          <a:p>
            <a:pPr marR="0" algn="l" eaLnBrk="1" hangingPunct="1"/>
            <a:r>
              <a:rPr lang="en-US" altLang="en-US" sz="2400" dirty="0" smtClean="0">
                <a:latin typeface="Berlin Sans FB Demi" pitchFamily="34" charset="0"/>
              </a:rPr>
              <a:t>	</a:t>
            </a:r>
            <a:r>
              <a:rPr lang="en-US" altLang="en-US" sz="2400" dirty="0" err="1" smtClean="0">
                <a:latin typeface="Berlin Sans FB Demi" pitchFamily="34" charset="0"/>
              </a:rPr>
              <a:t>int</a:t>
            </a:r>
            <a:r>
              <a:rPr lang="en-US" altLang="en-US" sz="2400" dirty="0" smtClean="0">
                <a:latin typeface="Berlin Sans FB Demi" pitchFamily="34" charset="0"/>
              </a:rPr>
              <a:t> count;</a:t>
            </a:r>
          </a:p>
          <a:p>
            <a:pPr marR="0" algn="l" eaLnBrk="1" hangingPunct="1"/>
            <a:r>
              <a:rPr lang="en-US" altLang="en-US" sz="2400" dirty="0" smtClean="0">
                <a:latin typeface="Berlin Sans FB Demi" pitchFamily="34" charset="0"/>
              </a:rPr>
              <a:t>	temp= </a:t>
            </a:r>
            <a:r>
              <a:rPr lang="en-US" altLang="en-US" sz="2400" dirty="0" err="1" smtClean="0">
                <a:latin typeface="Berlin Sans FB Demi" pitchFamily="34" charset="0"/>
              </a:rPr>
              <a:t>getnode</a:t>
            </a:r>
            <a:r>
              <a:rPr lang="en-US" altLang="en-US" sz="2400" dirty="0" smtClean="0">
                <a:latin typeface="Berlin Sans FB Demi" pitchFamily="34" charset="0"/>
              </a:rPr>
              <a:t>();</a:t>
            </a:r>
          </a:p>
          <a:p>
            <a:pPr marR="0" algn="l" eaLnBrk="1" hangingPunct="1"/>
            <a:r>
              <a:rPr lang="en-US" altLang="en-US" sz="2400" dirty="0" smtClean="0">
                <a:latin typeface="Berlin Sans FB Demi" pitchFamily="34" charset="0"/>
              </a:rPr>
              <a:t>	temp-&gt; info= item;</a:t>
            </a:r>
          </a:p>
          <a:p>
            <a:pPr marR="0" algn="l" eaLnBrk="1" hangingPunct="1"/>
            <a:r>
              <a:rPr lang="en-US" altLang="en-US" sz="2400" dirty="0" smtClean="0">
                <a:latin typeface="Berlin Sans FB Demi" pitchFamily="34" charset="0"/>
              </a:rPr>
              <a:t>	temp -&gt; link =NULL;</a:t>
            </a:r>
          </a:p>
          <a:p>
            <a:pPr marR="0" algn="l" eaLnBrk="1" hangingPunct="1"/>
            <a:endParaRPr lang="en-US" altLang="en-US" sz="2400" dirty="0" smtClean="0">
              <a:latin typeface="Berlin Sans FB Demi" pitchFamily="34" charset="0"/>
            </a:endParaRPr>
          </a:p>
          <a:p>
            <a:pPr marR="0" algn="l" eaLnBrk="1" hangingPunct="1"/>
            <a:r>
              <a:rPr lang="en-US" altLang="en-US" sz="2400" dirty="0" smtClean="0">
                <a:latin typeface="Berlin Sans FB Demi" pitchFamily="34" charset="0"/>
              </a:rPr>
              <a:t>	If((first==NULL) &amp;&amp; (pos==1))</a:t>
            </a:r>
          </a:p>
          <a:p>
            <a:pPr marR="0" algn="l" eaLnBrk="1" hangingPunct="1"/>
            <a:r>
              <a:rPr lang="en-US" altLang="en-US" sz="2400" dirty="0" smtClean="0">
                <a:latin typeface="Berlin Sans FB Demi" pitchFamily="34" charset="0"/>
              </a:rPr>
              <a:t>		return temp;</a:t>
            </a: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33400" y="228600"/>
            <a:ext cx="7851648" cy="1524000"/>
          </a:xfrm>
        </p:spPr>
        <p:txBody>
          <a:bodyPr>
            <a:normAutofit fontScale="90000"/>
          </a:bodyPr>
          <a:lstStyle/>
          <a:p>
            <a:pPr eaLnBrk="1" fontAlgn="auto" hangingPunct="1">
              <a:spcAft>
                <a:spcPts val="0"/>
              </a:spcAft>
              <a:defRPr/>
            </a:pPr>
            <a:r>
              <a:rPr lang="en-US" dirty="0"/>
              <a:t/>
            </a:r>
            <a:br>
              <a:rPr lang="en-US" dirty="0"/>
            </a:br>
            <a:r>
              <a:rPr lang="en-US" dirty="0"/>
              <a:t/>
            </a:r>
            <a:br>
              <a:rPr lang="en-US" dirty="0"/>
            </a:br>
            <a:endParaRPr lang="en-US" dirty="0"/>
          </a:p>
        </p:txBody>
      </p:sp>
      <p:sp>
        <p:nvSpPr>
          <p:cNvPr id="11267" name="Subtitle 2"/>
          <p:cNvSpPr>
            <a:spLocks noGrp="1"/>
          </p:cNvSpPr>
          <p:nvPr>
            <p:ph type="subTitle" idx="1"/>
          </p:nvPr>
        </p:nvSpPr>
        <p:spPr>
          <a:xfrm>
            <a:off x="228600" y="685800"/>
            <a:ext cx="8686800" cy="5867400"/>
          </a:xfrm>
        </p:spPr>
        <p:txBody>
          <a:bodyPr/>
          <a:lstStyle/>
          <a:p>
            <a:pPr marR="0" algn="l" eaLnBrk="1" hangingPunct="1"/>
            <a:r>
              <a:rPr lang="en-US" altLang="en-US" sz="2800" smtClean="0">
                <a:latin typeface="Berlin Sans FB Demi" pitchFamily="34" charset="0"/>
              </a:rPr>
              <a:t> 	</a:t>
            </a:r>
          </a:p>
          <a:p>
            <a:pPr marR="0" algn="l" eaLnBrk="1" hangingPunct="1">
              <a:lnSpc>
                <a:spcPct val="90000"/>
              </a:lnSpc>
            </a:pPr>
            <a:r>
              <a:rPr lang="en-US" altLang="en-US" sz="2800" smtClean="0">
                <a:latin typeface="Berlin Sans FB Demi" pitchFamily="34" charset="0"/>
              </a:rPr>
              <a:t>	</a:t>
            </a:r>
            <a:r>
              <a:rPr lang="en-US" altLang="en-US" sz="2400" smtClean="0">
                <a:latin typeface="Berlin Sans FB Demi" pitchFamily="34" charset="0"/>
              </a:rPr>
              <a:t>Moreover, </a:t>
            </a:r>
            <a:r>
              <a:rPr lang="en-US" altLang="en-US" sz="2400" smtClean="0">
                <a:solidFill>
                  <a:srgbClr val="FF0000"/>
                </a:solidFill>
                <a:latin typeface="Berlin Sans FB Demi" pitchFamily="34" charset="0"/>
              </a:rPr>
              <a:t>array manipulation </a:t>
            </a:r>
            <a:r>
              <a:rPr lang="en-US" altLang="en-US" sz="2400" smtClean="0">
                <a:latin typeface="Berlin Sans FB Demi" pitchFamily="34" charset="0"/>
              </a:rPr>
              <a:t>(in terms of insertion and </a:t>
            </a:r>
          </a:p>
          <a:p>
            <a:pPr marR="0" algn="l" eaLnBrk="1" hangingPunct="1">
              <a:lnSpc>
                <a:spcPct val="90000"/>
              </a:lnSpc>
            </a:pPr>
            <a:r>
              <a:rPr lang="en-US" altLang="en-US" sz="2400" smtClean="0">
                <a:latin typeface="Berlin Sans FB Demi" pitchFamily="34" charset="0"/>
              </a:rPr>
              <a:t> deletion of elements from the array) is more complex and </a:t>
            </a:r>
          </a:p>
          <a:p>
            <a:pPr marR="0" algn="l" eaLnBrk="1" hangingPunct="1">
              <a:lnSpc>
                <a:spcPct val="90000"/>
              </a:lnSpc>
            </a:pPr>
            <a:r>
              <a:rPr lang="en-US" altLang="en-US" sz="2400" smtClean="0">
                <a:latin typeface="Berlin Sans FB Demi" pitchFamily="34" charset="0"/>
              </a:rPr>
              <a:t> tedious, and a better alternative to all this is to go for dynamic</a:t>
            </a:r>
          </a:p>
          <a:p>
            <a:pPr marR="0" algn="l" eaLnBrk="1" hangingPunct="1">
              <a:lnSpc>
                <a:spcPct val="90000"/>
              </a:lnSpc>
            </a:pPr>
            <a:r>
              <a:rPr lang="en-US" altLang="en-US" sz="2400" smtClean="0">
                <a:latin typeface="Berlin Sans FB Demi" pitchFamily="34" charset="0"/>
              </a:rPr>
              <a:t>  data structures.</a:t>
            </a:r>
          </a:p>
          <a:p>
            <a:pPr marR="0" algn="l" eaLnBrk="1" hangingPunct="1">
              <a:lnSpc>
                <a:spcPct val="90000"/>
              </a:lnSpc>
            </a:pPr>
            <a:endParaRPr lang="en-US" altLang="en-US" sz="2400" smtClean="0">
              <a:latin typeface="Berlin Sans FB Demi" pitchFamily="34" charset="0"/>
            </a:endParaRPr>
          </a:p>
          <a:p>
            <a:pPr marR="0" algn="l" eaLnBrk="1" hangingPunct="1">
              <a:lnSpc>
                <a:spcPct val="90000"/>
              </a:lnSpc>
            </a:pPr>
            <a:r>
              <a:rPr lang="en-US" altLang="en-US" sz="2400" smtClean="0">
                <a:latin typeface="Berlin Sans FB Demi" pitchFamily="34" charset="0"/>
              </a:rPr>
              <a:t>	Before venturing into dynamic variables, or dynamic </a:t>
            </a:r>
          </a:p>
          <a:p>
            <a:pPr marR="0" algn="l" eaLnBrk="1" hangingPunct="1">
              <a:lnSpc>
                <a:spcPct val="90000"/>
              </a:lnSpc>
            </a:pPr>
            <a:r>
              <a:rPr lang="en-US" altLang="en-US" sz="2400" smtClean="0">
                <a:latin typeface="Berlin Sans FB Demi" pitchFamily="34" charset="0"/>
              </a:rPr>
              <a:t>  data structures, </a:t>
            </a:r>
            <a:r>
              <a:rPr lang="en-US" altLang="en-US" sz="2400" smtClean="0">
                <a:solidFill>
                  <a:srgbClr val="FF0000"/>
                </a:solidFill>
                <a:latin typeface="Berlin Sans FB Demi" pitchFamily="34" charset="0"/>
              </a:rPr>
              <a:t>it would be prudent at this juncture to</a:t>
            </a:r>
          </a:p>
          <a:p>
            <a:pPr marR="0" algn="l" eaLnBrk="1" hangingPunct="1">
              <a:lnSpc>
                <a:spcPct val="90000"/>
              </a:lnSpc>
            </a:pPr>
            <a:r>
              <a:rPr lang="en-US" altLang="en-US" sz="2400" smtClean="0">
                <a:solidFill>
                  <a:srgbClr val="FF0000"/>
                </a:solidFill>
                <a:latin typeface="Berlin Sans FB Demi" pitchFamily="34" charset="0"/>
              </a:rPr>
              <a:t>  differentiate between stack and heap variables</a:t>
            </a:r>
            <a:r>
              <a:rPr lang="en-US" altLang="en-US" sz="2400" smtClean="0">
                <a:latin typeface="Berlin Sans FB Demi" pitchFamily="34" charset="0"/>
              </a:rPr>
              <a:t>, and their </a:t>
            </a:r>
          </a:p>
          <a:p>
            <a:pPr marR="0" algn="l" eaLnBrk="1" hangingPunct="1">
              <a:lnSpc>
                <a:spcPct val="90000"/>
              </a:lnSpc>
            </a:pPr>
            <a:r>
              <a:rPr lang="en-US" altLang="en-US" sz="2400" smtClean="0">
                <a:latin typeface="Berlin Sans FB Demi" pitchFamily="34" charset="0"/>
              </a:rPr>
              <a:t> characteristics.</a:t>
            </a:r>
          </a:p>
          <a:p>
            <a:pPr marR="0" algn="l" eaLnBrk="1" hangingPunct="1">
              <a:lnSpc>
                <a:spcPct val="90000"/>
              </a:lnSpc>
            </a:pPr>
            <a:endParaRPr lang="en-US" altLang="en-US" sz="2400" smtClean="0">
              <a:latin typeface="Berlin Sans FB Demi" pitchFamily="34" charset="0"/>
            </a:endParaRPr>
          </a:p>
          <a:p>
            <a:pPr marR="0" algn="l" eaLnBrk="1" hangingPunct="1">
              <a:lnSpc>
                <a:spcPct val="90000"/>
              </a:lnSpc>
            </a:pPr>
            <a:r>
              <a:rPr lang="en-US" altLang="en-US" sz="2400" smtClean="0">
                <a:latin typeface="Berlin Sans FB Demi" pitchFamily="34" charset="0"/>
              </a:rPr>
              <a:t>	Let us begin by understanding the concept of lifetime of </a:t>
            </a:r>
          </a:p>
          <a:p>
            <a:pPr marR="0" algn="l" eaLnBrk="1" hangingPunct="1">
              <a:lnSpc>
                <a:spcPct val="90000"/>
              </a:lnSpc>
            </a:pPr>
            <a:r>
              <a:rPr lang="en-US" altLang="en-US" sz="2400" smtClean="0">
                <a:latin typeface="Berlin Sans FB Demi" pitchFamily="34" charset="0"/>
              </a:rPr>
              <a:t> variables.</a:t>
            </a:r>
          </a:p>
          <a:p>
            <a:pPr marR="0" algn="l" eaLnBrk="1" hangingPunct="1"/>
            <a:endParaRPr lang="en-US" altLang="en-US" sz="2800" smtClean="0">
              <a:latin typeface="Berlin Sans FB Demi" pitchFamily="34" charset="0"/>
            </a:endParaRP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33400" y="228600"/>
            <a:ext cx="7851648" cy="1524000"/>
          </a:xfrm>
        </p:spPr>
        <p:txBody>
          <a:bodyPr>
            <a:normAutofit fontScale="90000"/>
          </a:bodyPr>
          <a:lstStyle/>
          <a:p>
            <a:pPr eaLnBrk="1" fontAlgn="auto" hangingPunct="1">
              <a:spcAft>
                <a:spcPts val="0"/>
              </a:spcAft>
              <a:defRPr/>
            </a:pPr>
            <a:r>
              <a:rPr lang="en-US" dirty="0"/>
              <a:t/>
            </a:r>
            <a:br>
              <a:rPr lang="en-US" dirty="0"/>
            </a:br>
            <a:r>
              <a:rPr lang="en-US" dirty="0"/>
              <a:t/>
            </a:r>
            <a:br>
              <a:rPr lang="en-US" dirty="0"/>
            </a:br>
            <a:endParaRPr lang="en-US" dirty="0"/>
          </a:p>
        </p:txBody>
      </p:sp>
      <p:sp>
        <p:nvSpPr>
          <p:cNvPr id="65539" name="Subtitle 2"/>
          <p:cNvSpPr>
            <a:spLocks noGrp="1"/>
          </p:cNvSpPr>
          <p:nvPr>
            <p:ph type="subTitle" idx="1"/>
          </p:nvPr>
        </p:nvSpPr>
        <p:spPr>
          <a:xfrm>
            <a:off x="228600" y="228600"/>
            <a:ext cx="8686800" cy="6629400"/>
          </a:xfrm>
        </p:spPr>
        <p:txBody>
          <a:bodyPr/>
          <a:lstStyle/>
          <a:p>
            <a:pPr marR="0" algn="l" eaLnBrk="1" hangingPunct="1"/>
            <a:r>
              <a:rPr lang="en-US" altLang="en-US" sz="2400" dirty="0" smtClean="0">
                <a:latin typeface="Berlin Sans FB Demi" pitchFamily="34" charset="0"/>
              </a:rPr>
              <a:t> 	</a:t>
            </a:r>
            <a:r>
              <a:rPr lang="en-US" altLang="en-US" sz="2400" dirty="0" smtClean="0">
                <a:latin typeface="Berlin Sans FB Demi" pitchFamily="34" charset="0"/>
              </a:rPr>
              <a:t>if(first</a:t>
            </a:r>
            <a:r>
              <a:rPr lang="en-US" altLang="en-US" sz="2400" dirty="0" smtClean="0">
                <a:latin typeface="Berlin Sans FB Demi" pitchFamily="34" charset="0"/>
              </a:rPr>
              <a:t>== NULL)</a:t>
            </a:r>
          </a:p>
          <a:p>
            <a:pPr marR="0" algn="l" eaLnBrk="1" hangingPunct="1"/>
            <a:r>
              <a:rPr lang="en-US" altLang="en-US" sz="2400" dirty="0" smtClean="0">
                <a:latin typeface="Berlin Sans FB Demi" pitchFamily="34" charset="0"/>
              </a:rPr>
              <a:t>	{</a:t>
            </a:r>
          </a:p>
          <a:p>
            <a:pPr marR="0" algn="l" eaLnBrk="1" hangingPunct="1"/>
            <a:r>
              <a:rPr lang="en-US" altLang="en-US" sz="2400" dirty="0" smtClean="0">
                <a:latin typeface="Berlin Sans FB Demi" pitchFamily="34" charset="0"/>
              </a:rPr>
              <a:t>	</a:t>
            </a:r>
            <a:r>
              <a:rPr lang="en-US" altLang="en-US" sz="2400" dirty="0" err="1" smtClean="0">
                <a:latin typeface="Berlin Sans FB Demi" pitchFamily="34" charset="0"/>
              </a:rPr>
              <a:t>printf</a:t>
            </a:r>
            <a:r>
              <a:rPr lang="en-US" altLang="en-US" sz="2400" dirty="0" smtClean="0">
                <a:latin typeface="Berlin Sans FB Demi" pitchFamily="34" charset="0"/>
              </a:rPr>
              <a:t>(“Invalid </a:t>
            </a:r>
            <a:r>
              <a:rPr lang="en-US" altLang="en-US" sz="2400" dirty="0" smtClean="0">
                <a:latin typeface="Berlin Sans FB Demi" pitchFamily="34" charset="0"/>
              </a:rPr>
              <a:t>position</a:t>
            </a:r>
            <a:r>
              <a:rPr lang="en-US" altLang="en-US" sz="2400" dirty="0" smtClean="0">
                <a:latin typeface="Berlin Sans FB Demi" pitchFamily="34" charset="0"/>
              </a:rPr>
              <a:t>”);</a:t>
            </a:r>
          </a:p>
          <a:p>
            <a:pPr marR="0" algn="l" eaLnBrk="1" hangingPunct="1"/>
            <a:r>
              <a:rPr lang="en-US" altLang="en-US" sz="2400" dirty="0" smtClean="0">
                <a:latin typeface="Berlin Sans FB Demi" pitchFamily="34" charset="0"/>
              </a:rPr>
              <a:t>	return first;</a:t>
            </a:r>
          </a:p>
          <a:p>
            <a:pPr marR="0" algn="l" eaLnBrk="1" hangingPunct="1"/>
            <a:r>
              <a:rPr lang="en-US" altLang="en-US" sz="2400" dirty="0" smtClean="0">
                <a:latin typeface="Berlin Sans FB Demi" pitchFamily="34" charset="0"/>
              </a:rPr>
              <a:t>	}</a:t>
            </a:r>
          </a:p>
          <a:p>
            <a:pPr marR="0" algn="l" eaLnBrk="1" hangingPunct="1"/>
            <a:r>
              <a:rPr lang="en-US" altLang="en-US" sz="2400" dirty="0" smtClean="0">
                <a:latin typeface="Berlin Sans FB Demi" pitchFamily="34" charset="0"/>
              </a:rPr>
              <a:t>	If (pos==1)</a:t>
            </a:r>
          </a:p>
          <a:p>
            <a:pPr marR="0" algn="l" eaLnBrk="1" hangingPunct="1"/>
            <a:r>
              <a:rPr lang="en-US" altLang="en-US" sz="2400" dirty="0" smtClean="0">
                <a:latin typeface="Berlin Sans FB Demi" pitchFamily="34" charset="0"/>
              </a:rPr>
              <a:t>	{</a:t>
            </a:r>
          </a:p>
          <a:p>
            <a:pPr marR="0" algn="l" eaLnBrk="1" hangingPunct="1"/>
            <a:r>
              <a:rPr lang="en-US" altLang="en-US" sz="2400" dirty="0" smtClean="0">
                <a:latin typeface="Berlin Sans FB Demi" pitchFamily="34" charset="0"/>
              </a:rPr>
              <a:t>	temp-&gt; link =first;</a:t>
            </a:r>
          </a:p>
          <a:p>
            <a:pPr marR="0" algn="l" eaLnBrk="1" hangingPunct="1"/>
            <a:r>
              <a:rPr lang="en-US" altLang="en-US" sz="2400" dirty="0" smtClean="0">
                <a:latin typeface="Berlin Sans FB Demi" pitchFamily="34" charset="0"/>
              </a:rPr>
              <a:t>	return temp;</a:t>
            </a:r>
          </a:p>
          <a:p>
            <a:pPr marR="0" algn="l" eaLnBrk="1" hangingPunct="1"/>
            <a:r>
              <a:rPr lang="en-US" altLang="en-US" sz="2400" dirty="0" smtClean="0">
                <a:latin typeface="Berlin Sans FB Demi" pitchFamily="34" charset="0"/>
              </a:rPr>
              <a:t>	}</a:t>
            </a:r>
          </a:p>
          <a:p>
            <a:pPr marR="0" algn="l" eaLnBrk="1" hangingPunct="1"/>
            <a:endParaRPr lang="en-US" altLang="en-US" sz="2400" dirty="0" smtClean="0">
              <a:latin typeface="Berlin Sans FB Demi" pitchFamily="34" charset="0"/>
            </a:endParaRPr>
          </a:p>
          <a:p>
            <a:pPr marR="0" algn="l" eaLnBrk="1" hangingPunct="1"/>
            <a:r>
              <a:rPr lang="en-US" altLang="en-US" sz="2400" dirty="0" smtClean="0">
                <a:latin typeface="Berlin Sans FB Demi" pitchFamily="34" charset="0"/>
              </a:rPr>
              <a:t>	</a:t>
            </a:r>
            <a:r>
              <a:rPr lang="en-US" altLang="en-US" sz="2400" dirty="0" smtClean="0">
                <a:latin typeface="Berlin Sans FB Demi" pitchFamily="34" charset="0"/>
              </a:rPr>
              <a:t>count </a:t>
            </a:r>
            <a:r>
              <a:rPr lang="en-US" altLang="en-US" sz="2400" dirty="0" smtClean="0">
                <a:latin typeface="Berlin Sans FB Demi" pitchFamily="34" charset="0"/>
              </a:rPr>
              <a:t>=1;</a:t>
            </a:r>
          </a:p>
          <a:p>
            <a:pPr marR="0" algn="l" eaLnBrk="1" hangingPunct="1"/>
            <a:r>
              <a:rPr lang="en-US" altLang="en-US" sz="2400" dirty="0" smtClean="0">
                <a:latin typeface="Berlin Sans FB Demi" pitchFamily="34" charset="0"/>
              </a:rPr>
              <a:t>	</a:t>
            </a:r>
            <a:r>
              <a:rPr lang="en-US" altLang="en-US" sz="2400" dirty="0" err="1" smtClean="0">
                <a:latin typeface="Berlin Sans FB Demi" pitchFamily="34" charset="0"/>
              </a:rPr>
              <a:t>prev</a:t>
            </a:r>
            <a:r>
              <a:rPr lang="en-US" altLang="en-US" sz="2400" dirty="0" smtClean="0">
                <a:latin typeface="Berlin Sans FB Demi" pitchFamily="34" charset="0"/>
              </a:rPr>
              <a:t>=NULL:</a:t>
            </a:r>
            <a:br>
              <a:rPr lang="en-US" altLang="en-US" sz="2400" dirty="0" smtClean="0">
                <a:latin typeface="Berlin Sans FB Demi" pitchFamily="34" charset="0"/>
              </a:rPr>
            </a:br>
            <a:r>
              <a:rPr lang="en-US" altLang="en-US" sz="2400" dirty="0" smtClean="0">
                <a:latin typeface="Berlin Sans FB Demi" pitchFamily="34" charset="0"/>
              </a:rPr>
              <a:t>	cur=first;</a:t>
            </a: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33400" y="228600"/>
            <a:ext cx="7851648" cy="1524000"/>
          </a:xfrm>
        </p:spPr>
        <p:txBody>
          <a:bodyPr>
            <a:normAutofit fontScale="90000"/>
          </a:bodyPr>
          <a:lstStyle/>
          <a:p>
            <a:pPr eaLnBrk="1" fontAlgn="auto" hangingPunct="1">
              <a:spcAft>
                <a:spcPts val="0"/>
              </a:spcAft>
              <a:defRPr/>
            </a:pPr>
            <a:r>
              <a:rPr lang="en-US" dirty="0"/>
              <a:t/>
            </a:r>
            <a:br>
              <a:rPr lang="en-US" dirty="0"/>
            </a:br>
            <a:r>
              <a:rPr lang="en-US" dirty="0"/>
              <a:t/>
            </a:r>
            <a:br>
              <a:rPr lang="en-US" dirty="0"/>
            </a:br>
            <a:endParaRPr lang="en-US" dirty="0"/>
          </a:p>
        </p:txBody>
      </p:sp>
      <p:sp>
        <p:nvSpPr>
          <p:cNvPr id="66563" name="Subtitle 2"/>
          <p:cNvSpPr>
            <a:spLocks noGrp="1"/>
          </p:cNvSpPr>
          <p:nvPr>
            <p:ph type="subTitle" idx="1"/>
          </p:nvPr>
        </p:nvSpPr>
        <p:spPr>
          <a:xfrm>
            <a:off x="228600" y="228600"/>
            <a:ext cx="8686800" cy="6629400"/>
          </a:xfrm>
        </p:spPr>
        <p:txBody>
          <a:bodyPr/>
          <a:lstStyle/>
          <a:p>
            <a:pPr marR="0" algn="l" eaLnBrk="1" hangingPunct="1"/>
            <a:r>
              <a:rPr lang="en-US" altLang="en-US" sz="2400" dirty="0" smtClean="0">
                <a:latin typeface="Berlin Sans FB Demi" pitchFamily="34" charset="0"/>
              </a:rPr>
              <a:t> 	</a:t>
            </a:r>
            <a:r>
              <a:rPr lang="en-US" altLang="en-US" sz="2400" dirty="0" smtClean="0">
                <a:latin typeface="Berlin Sans FB Demi" pitchFamily="34" charset="0"/>
              </a:rPr>
              <a:t>while </a:t>
            </a:r>
            <a:r>
              <a:rPr lang="en-US" altLang="en-US" sz="2400" dirty="0" smtClean="0">
                <a:latin typeface="Berlin Sans FB Demi" pitchFamily="34" charset="0"/>
              </a:rPr>
              <a:t>(cur!=NULL &amp;&amp; count!=pos)</a:t>
            </a:r>
          </a:p>
          <a:p>
            <a:pPr marR="0" algn="l" eaLnBrk="1" hangingPunct="1"/>
            <a:r>
              <a:rPr lang="en-US" altLang="en-US" sz="2400" dirty="0" smtClean="0">
                <a:latin typeface="Berlin Sans FB Demi" pitchFamily="34" charset="0"/>
              </a:rPr>
              <a:t>	 {</a:t>
            </a:r>
          </a:p>
          <a:p>
            <a:pPr marR="0" algn="l" eaLnBrk="1" hangingPunct="1"/>
            <a:r>
              <a:rPr lang="en-US" altLang="en-US" sz="2400" dirty="0" smtClean="0">
                <a:latin typeface="Berlin Sans FB Demi" pitchFamily="34" charset="0"/>
              </a:rPr>
              <a:t>	   </a:t>
            </a:r>
            <a:r>
              <a:rPr lang="en-US" altLang="en-US" sz="2400" dirty="0" err="1" smtClean="0">
                <a:latin typeface="Berlin Sans FB Demi" pitchFamily="34" charset="0"/>
              </a:rPr>
              <a:t>prev</a:t>
            </a:r>
            <a:r>
              <a:rPr lang="en-US" altLang="en-US" sz="2400" dirty="0" smtClean="0">
                <a:latin typeface="Berlin Sans FB Demi" pitchFamily="34" charset="0"/>
              </a:rPr>
              <a:t> =cur;</a:t>
            </a:r>
          </a:p>
          <a:p>
            <a:pPr marR="0" algn="l" eaLnBrk="1" hangingPunct="1"/>
            <a:r>
              <a:rPr lang="en-US" altLang="en-US" sz="2400" dirty="0" smtClean="0">
                <a:latin typeface="Berlin Sans FB Demi" pitchFamily="34" charset="0"/>
              </a:rPr>
              <a:t>	    cur=cur-&gt; link;</a:t>
            </a:r>
          </a:p>
          <a:p>
            <a:pPr marR="0" algn="l" eaLnBrk="1" hangingPunct="1"/>
            <a:r>
              <a:rPr lang="en-US" altLang="en-US" sz="2400" dirty="0" smtClean="0">
                <a:latin typeface="Berlin Sans FB Demi" pitchFamily="34" charset="0"/>
              </a:rPr>
              <a:t>	    </a:t>
            </a:r>
            <a:r>
              <a:rPr lang="en-US" altLang="en-US" sz="2400" dirty="0" smtClean="0">
                <a:latin typeface="Berlin Sans FB Demi" pitchFamily="34" charset="0"/>
              </a:rPr>
              <a:t>count </a:t>
            </a:r>
            <a:r>
              <a:rPr lang="en-US" altLang="en-US" sz="2400" dirty="0" smtClean="0">
                <a:latin typeface="Berlin Sans FB Demi" pitchFamily="34" charset="0"/>
              </a:rPr>
              <a:t>++;</a:t>
            </a:r>
          </a:p>
          <a:p>
            <a:pPr marR="0" algn="l" eaLnBrk="1" hangingPunct="1"/>
            <a:r>
              <a:rPr lang="en-US" altLang="en-US" sz="2400" dirty="0" smtClean="0">
                <a:latin typeface="Berlin Sans FB Demi" pitchFamily="34" charset="0"/>
              </a:rPr>
              <a:t>	}</a:t>
            </a:r>
          </a:p>
          <a:p>
            <a:pPr marR="0" algn="l" eaLnBrk="1" hangingPunct="1"/>
            <a:r>
              <a:rPr lang="en-US" altLang="en-US" sz="2400" dirty="0" smtClean="0">
                <a:latin typeface="Berlin Sans FB Demi" pitchFamily="34" charset="0"/>
              </a:rPr>
              <a:t>	</a:t>
            </a:r>
            <a:r>
              <a:rPr lang="en-US" altLang="en-US" sz="2400" dirty="0" smtClean="0">
                <a:latin typeface="Berlin Sans FB Demi" pitchFamily="34" charset="0"/>
              </a:rPr>
              <a:t>if(count </a:t>
            </a:r>
            <a:r>
              <a:rPr lang="en-US" altLang="en-US" sz="2400" dirty="0" smtClean="0">
                <a:latin typeface="Berlin Sans FB Demi" pitchFamily="34" charset="0"/>
              </a:rPr>
              <a:t>== pos)</a:t>
            </a:r>
          </a:p>
          <a:p>
            <a:pPr marR="0" algn="l" eaLnBrk="1" hangingPunct="1"/>
            <a:r>
              <a:rPr lang="en-US" altLang="en-US" sz="2400" dirty="0" smtClean="0">
                <a:latin typeface="Berlin Sans FB Demi" pitchFamily="34" charset="0"/>
              </a:rPr>
              <a:t>	{</a:t>
            </a:r>
          </a:p>
          <a:p>
            <a:pPr marR="0" algn="l" eaLnBrk="1" hangingPunct="1"/>
            <a:r>
              <a:rPr lang="en-US" altLang="en-US" sz="2400" dirty="0" smtClean="0">
                <a:latin typeface="Berlin Sans FB Demi" pitchFamily="34" charset="0"/>
              </a:rPr>
              <a:t>	 	temp-&gt;link=cur;</a:t>
            </a:r>
          </a:p>
          <a:p>
            <a:pPr marR="0" algn="l" eaLnBrk="1" hangingPunct="1"/>
            <a:r>
              <a:rPr lang="en-US" altLang="en-US" sz="2400" dirty="0" smtClean="0">
                <a:latin typeface="Berlin Sans FB Demi" pitchFamily="34" charset="0"/>
              </a:rPr>
              <a:t>		</a:t>
            </a:r>
            <a:r>
              <a:rPr lang="en-US" altLang="en-US" sz="2400" dirty="0" err="1" smtClean="0">
                <a:latin typeface="Berlin Sans FB Demi" pitchFamily="34" charset="0"/>
              </a:rPr>
              <a:t>prev</a:t>
            </a:r>
            <a:r>
              <a:rPr lang="en-US" altLang="en-US" sz="2400" dirty="0" smtClean="0">
                <a:latin typeface="Berlin Sans FB Demi" pitchFamily="34" charset="0"/>
              </a:rPr>
              <a:t>-&gt;link=temp;</a:t>
            </a:r>
          </a:p>
          <a:p>
            <a:pPr marR="0" algn="l" eaLnBrk="1" hangingPunct="1"/>
            <a:r>
              <a:rPr lang="en-US" altLang="en-US" sz="2400" dirty="0" smtClean="0">
                <a:latin typeface="Berlin Sans FB Demi" pitchFamily="34" charset="0"/>
              </a:rPr>
              <a:t>			return first;</a:t>
            </a:r>
          </a:p>
          <a:p>
            <a:pPr marR="0" algn="l" eaLnBrk="1" hangingPunct="1"/>
            <a:r>
              <a:rPr lang="en-US" altLang="en-US" sz="2400" dirty="0" smtClean="0">
                <a:latin typeface="Berlin Sans FB Demi" pitchFamily="34" charset="0"/>
              </a:rPr>
              <a:t>	}</a:t>
            </a:r>
          </a:p>
          <a:p>
            <a:pPr marR="0" algn="l" eaLnBrk="1" hangingPunct="1"/>
            <a:r>
              <a:rPr lang="en-US" altLang="en-US" sz="2400" dirty="0" smtClean="0">
                <a:latin typeface="Berlin Sans FB Demi" pitchFamily="34" charset="0"/>
              </a:rPr>
              <a:t>	</a:t>
            </a:r>
            <a:r>
              <a:rPr lang="en-US" altLang="en-US" sz="2400" dirty="0" err="1" smtClean="0">
                <a:latin typeface="Berlin Sans FB Demi" pitchFamily="34" charset="0"/>
              </a:rPr>
              <a:t>printf</a:t>
            </a:r>
            <a:r>
              <a:rPr lang="en-US" altLang="en-US" sz="2400" dirty="0" smtClean="0">
                <a:latin typeface="Berlin Sans FB Demi" pitchFamily="34" charset="0"/>
              </a:rPr>
              <a:t>(“Invalid position”);</a:t>
            </a:r>
          </a:p>
          <a:p>
            <a:pPr marR="0" algn="l" eaLnBrk="1" hangingPunct="1"/>
            <a:r>
              <a:rPr lang="en-US" altLang="en-US" sz="2400" dirty="0" smtClean="0">
                <a:latin typeface="Berlin Sans FB Demi" pitchFamily="34" charset="0"/>
              </a:rPr>
              <a:t>	return first;</a:t>
            </a:r>
          </a:p>
          <a:p>
            <a:pPr marR="0" algn="l" eaLnBrk="1" hangingPunct="1"/>
            <a:r>
              <a:rPr lang="en-US" altLang="en-US" sz="2400" dirty="0" smtClean="0">
                <a:latin typeface="Berlin Sans FB Demi" pitchFamily="34" charset="0"/>
              </a:rPr>
              <a:t>	}</a:t>
            </a: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33400" y="228600"/>
            <a:ext cx="7851648" cy="1524000"/>
          </a:xfrm>
        </p:spPr>
        <p:txBody>
          <a:bodyPr>
            <a:normAutofit fontScale="90000"/>
          </a:bodyPr>
          <a:lstStyle/>
          <a:p>
            <a:pPr eaLnBrk="1" fontAlgn="auto" hangingPunct="1">
              <a:spcAft>
                <a:spcPts val="0"/>
              </a:spcAft>
              <a:defRPr/>
            </a:pPr>
            <a:r>
              <a:rPr lang="en-US" dirty="0"/>
              <a:t/>
            </a:r>
            <a:br>
              <a:rPr lang="en-US" dirty="0"/>
            </a:br>
            <a:r>
              <a:rPr lang="en-US" dirty="0"/>
              <a:t/>
            </a:r>
            <a:br>
              <a:rPr lang="en-US" dirty="0"/>
            </a:br>
            <a:endParaRPr lang="en-US" dirty="0"/>
          </a:p>
        </p:txBody>
      </p:sp>
      <p:sp>
        <p:nvSpPr>
          <p:cNvPr id="67587" name="Subtitle 2"/>
          <p:cNvSpPr>
            <a:spLocks noGrp="1"/>
          </p:cNvSpPr>
          <p:nvPr>
            <p:ph type="subTitle" idx="1"/>
          </p:nvPr>
        </p:nvSpPr>
        <p:spPr>
          <a:xfrm>
            <a:off x="228600" y="228600"/>
            <a:ext cx="8686800" cy="6629400"/>
          </a:xfrm>
        </p:spPr>
        <p:txBody>
          <a:bodyPr/>
          <a:lstStyle/>
          <a:p>
            <a:pPr marR="0" algn="l" eaLnBrk="1" hangingPunct="1"/>
            <a:r>
              <a:rPr lang="en-US" altLang="en-US" sz="2400" smtClean="0">
                <a:latin typeface="Berlin Sans FB Demi" pitchFamily="34" charset="0"/>
              </a:rPr>
              <a:t> </a:t>
            </a:r>
            <a:r>
              <a:rPr lang="en-US" altLang="en-US" sz="2800" smtClean="0"/>
              <a:t> </a:t>
            </a:r>
            <a:r>
              <a:rPr lang="en-US" altLang="en-US" sz="2800" smtClean="0">
                <a:solidFill>
                  <a:srgbClr val="FF0000"/>
                </a:solidFill>
                <a:latin typeface="Berlin Sans FB Demi" pitchFamily="34" charset="0"/>
              </a:rPr>
              <a:t>Concatenate two lists:</a:t>
            </a:r>
          </a:p>
          <a:p>
            <a:pPr marR="0" algn="l" eaLnBrk="1" hangingPunct="1"/>
            <a:r>
              <a:rPr lang="en-US" altLang="en-US" sz="2800" smtClean="0">
                <a:latin typeface="Berlin Sans FB Demi" pitchFamily="34" charset="0"/>
              </a:rPr>
              <a:t>                     </a:t>
            </a:r>
            <a:r>
              <a:rPr lang="en-US" altLang="en-US" sz="2400" smtClean="0">
                <a:latin typeface="Berlin Sans FB Demi" pitchFamily="34" charset="0"/>
              </a:rPr>
              <a:t>first               * Before Concatenation</a:t>
            </a:r>
          </a:p>
          <a:p>
            <a:pPr marR="0" algn="l" eaLnBrk="1" hangingPunct="1"/>
            <a:endParaRPr lang="en-US" altLang="en-US" sz="2400" smtClean="0">
              <a:latin typeface="Berlin Sans FB Demi" pitchFamily="34" charset="0"/>
            </a:endParaRPr>
          </a:p>
          <a:p>
            <a:pPr marR="0" algn="l" eaLnBrk="1" hangingPunct="1"/>
            <a:endParaRPr lang="en-US" altLang="en-US" sz="2400" smtClean="0">
              <a:latin typeface="Berlin Sans FB Demi" pitchFamily="34" charset="0"/>
            </a:endParaRPr>
          </a:p>
          <a:p>
            <a:pPr marR="0" algn="l" eaLnBrk="1" hangingPunct="1"/>
            <a:r>
              <a:rPr lang="en-US" altLang="en-US" sz="2400" smtClean="0">
                <a:latin typeface="Berlin Sans FB Demi" pitchFamily="34" charset="0"/>
              </a:rPr>
              <a:t>                       second</a:t>
            </a:r>
          </a:p>
          <a:p>
            <a:pPr marR="0" algn="l" eaLnBrk="1" hangingPunct="1"/>
            <a:endParaRPr lang="en-US" altLang="en-US" sz="2400" smtClean="0">
              <a:latin typeface="Berlin Sans FB Demi" pitchFamily="34" charset="0"/>
            </a:endParaRPr>
          </a:p>
          <a:p>
            <a:pPr marR="0" algn="l" eaLnBrk="1" hangingPunct="1"/>
            <a:endParaRPr lang="en-US" altLang="en-US" sz="2400" smtClean="0">
              <a:latin typeface="Berlin Sans FB Demi" pitchFamily="34" charset="0"/>
            </a:endParaRPr>
          </a:p>
          <a:p>
            <a:pPr marR="0" algn="l" eaLnBrk="1" hangingPunct="1"/>
            <a:endParaRPr lang="en-US" altLang="en-US" sz="2400" smtClean="0">
              <a:latin typeface="Berlin Sans FB Demi" pitchFamily="34" charset="0"/>
            </a:endParaRPr>
          </a:p>
          <a:p>
            <a:pPr marR="0" algn="l" eaLnBrk="1" hangingPunct="1"/>
            <a:r>
              <a:rPr lang="en-US" altLang="en-US" sz="2400" smtClean="0">
                <a:latin typeface="Berlin Sans FB Demi" pitchFamily="34" charset="0"/>
              </a:rPr>
              <a:t>			</a:t>
            </a:r>
          </a:p>
          <a:p>
            <a:pPr marR="0" algn="l" eaLnBrk="1" hangingPunct="1"/>
            <a:r>
              <a:rPr lang="en-US" altLang="en-US" sz="2400" smtClean="0">
                <a:latin typeface="Berlin Sans FB Demi" pitchFamily="34" charset="0"/>
              </a:rPr>
              <a:t>				* After Concatenation</a:t>
            </a:r>
          </a:p>
          <a:p>
            <a:pPr marR="0" algn="l" eaLnBrk="1" hangingPunct="1"/>
            <a:r>
              <a:rPr lang="en-US" altLang="en-US" sz="2400" smtClean="0">
                <a:latin typeface="Berlin Sans FB Demi" pitchFamily="34" charset="0"/>
              </a:rPr>
              <a:t>        first                                cur</a:t>
            </a:r>
          </a:p>
          <a:p>
            <a:pPr marR="0" algn="l" eaLnBrk="1" hangingPunct="1"/>
            <a:endParaRPr lang="en-US" altLang="en-US" sz="2800" smtClean="0">
              <a:latin typeface="Berlin Sans FB Demi" pitchFamily="34" charset="0"/>
            </a:endParaRPr>
          </a:p>
          <a:p>
            <a:pPr marR="0" algn="l" eaLnBrk="1" hangingPunct="1"/>
            <a:endParaRPr lang="en-US" altLang="en-US" sz="2800" smtClean="0">
              <a:latin typeface="Berlin Sans FB Demi" pitchFamily="34" charset="0"/>
            </a:endParaRPr>
          </a:p>
          <a:p>
            <a:pPr marR="0" algn="l" eaLnBrk="1" hangingPunct="1"/>
            <a:endParaRPr lang="en-US" altLang="en-US" sz="2400" smtClean="0">
              <a:latin typeface="Berlin Sans FB Demi" pitchFamily="34" charset="0"/>
            </a:endParaRPr>
          </a:p>
        </p:txBody>
      </p:sp>
      <p:sp>
        <p:nvSpPr>
          <p:cNvPr id="4" name="Rectangle 3"/>
          <p:cNvSpPr/>
          <p:nvPr/>
        </p:nvSpPr>
        <p:spPr>
          <a:xfrm>
            <a:off x="5029200" y="1447800"/>
            <a:ext cx="1295400" cy="6096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en-US" sz="2400" b="1" dirty="0">
                <a:solidFill>
                  <a:srgbClr val="FF0000"/>
                </a:solidFill>
              </a:rPr>
              <a:t>40      </a:t>
            </a:r>
            <a:r>
              <a:rPr lang="en-US" sz="2400" b="1" dirty="0">
                <a:solidFill>
                  <a:srgbClr val="FF0000"/>
                </a:solidFill>
                <a:latin typeface="Berlin Sans FB Demi" pitchFamily="34" charset="0"/>
              </a:rPr>
              <a:t>\0</a:t>
            </a:r>
          </a:p>
        </p:txBody>
      </p:sp>
      <p:cxnSp>
        <p:nvCxnSpPr>
          <p:cNvPr id="5" name="Straight Connector 4"/>
          <p:cNvCxnSpPr>
            <a:stCxn id="4" idx="0"/>
            <a:endCxn id="4" idx="2"/>
          </p:cNvCxnSpPr>
          <p:nvPr/>
        </p:nvCxnSpPr>
        <p:spPr>
          <a:xfrm rot="16200000" flipH="1">
            <a:off x="5372101" y="1752600"/>
            <a:ext cx="609600" cy="3175"/>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6" name="Rectangle 5"/>
          <p:cNvSpPr/>
          <p:nvPr/>
        </p:nvSpPr>
        <p:spPr>
          <a:xfrm>
            <a:off x="1487488" y="1446213"/>
            <a:ext cx="1295400" cy="6096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en-US" sz="2400" b="1" dirty="0">
                <a:solidFill>
                  <a:srgbClr val="FF0000"/>
                </a:solidFill>
              </a:rPr>
              <a:t>10</a:t>
            </a:r>
          </a:p>
        </p:txBody>
      </p:sp>
      <p:cxnSp>
        <p:nvCxnSpPr>
          <p:cNvPr id="7" name="Straight Connector 6"/>
          <p:cNvCxnSpPr>
            <a:stCxn id="6" idx="0"/>
            <a:endCxn id="6" idx="2"/>
          </p:cNvCxnSpPr>
          <p:nvPr/>
        </p:nvCxnSpPr>
        <p:spPr>
          <a:xfrm rot="16200000" flipH="1">
            <a:off x="1829594" y="1751806"/>
            <a:ext cx="609600" cy="1588"/>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8" name="Rectangle 7"/>
          <p:cNvSpPr/>
          <p:nvPr/>
        </p:nvSpPr>
        <p:spPr>
          <a:xfrm>
            <a:off x="3240088" y="1446213"/>
            <a:ext cx="1295400" cy="6096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en-US" sz="2400" b="1" dirty="0">
                <a:solidFill>
                  <a:srgbClr val="FF0000"/>
                </a:solidFill>
              </a:rPr>
              <a:t>20</a:t>
            </a:r>
          </a:p>
        </p:txBody>
      </p:sp>
      <p:cxnSp>
        <p:nvCxnSpPr>
          <p:cNvPr id="9" name="Straight Connector 8"/>
          <p:cNvCxnSpPr>
            <a:stCxn id="8" idx="0"/>
            <a:endCxn id="8" idx="2"/>
          </p:cNvCxnSpPr>
          <p:nvPr/>
        </p:nvCxnSpPr>
        <p:spPr>
          <a:xfrm rot="16200000" flipH="1">
            <a:off x="3582194" y="1751806"/>
            <a:ext cx="609600" cy="1588"/>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rot="5400000">
            <a:off x="1677194" y="1256506"/>
            <a:ext cx="381000" cy="1588"/>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a:off x="2782888" y="1751013"/>
            <a:ext cx="457200" cy="3175"/>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p:nvPr/>
        </p:nvCxnSpPr>
        <p:spPr>
          <a:xfrm>
            <a:off x="4535488" y="1751013"/>
            <a:ext cx="457200" cy="3175"/>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6" name="Rectangle 15"/>
          <p:cNvSpPr/>
          <p:nvPr/>
        </p:nvSpPr>
        <p:spPr>
          <a:xfrm>
            <a:off x="1716088" y="684213"/>
            <a:ext cx="304800" cy="3810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17" name="Rectangle 16"/>
          <p:cNvSpPr/>
          <p:nvPr/>
        </p:nvSpPr>
        <p:spPr>
          <a:xfrm>
            <a:off x="4764088" y="5484813"/>
            <a:ext cx="1295400" cy="6096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en-US" sz="2400" b="1" dirty="0">
                <a:solidFill>
                  <a:srgbClr val="FF0000"/>
                </a:solidFill>
              </a:rPr>
              <a:t>10      </a:t>
            </a:r>
            <a:endParaRPr lang="en-US" sz="2400" b="1" dirty="0">
              <a:solidFill>
                <a:srgbClr val="FF0000"/>
              </a:solidFill>
              <a:latin typeface="Berlin Sans FB Demi" pitchFamily="34" charset="0"/>
            </a:endParaRPr>
          </a:p>
        </p:txBody>
      </p:sp>
      <p:cxnSp>
        <p:nvCxnSpPr>
          <p:cNvPr id="18" name="Straight Connector 17"/>
          <p:cNvCxnSpPr>
            <a:stCxn id="17" idx="0"/>
            <a:endCxn id="17" idx="2"/>
          </p:cNvCxnSpPr>
          <p:nvPr/>
        </p:nvCxnSpPr>
        <p:spPr>
          <a:xfrm rot="16200000" flipH="1">
            <a:off x="5106194" y="5790406"/>
            <a:ext cx="609600" cy="1588"/>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19" name="Rectangle 18"/>
          <p:cNvSpPr/>
          <p:nvPr/>
        </p:nvSpPr>
        <p:spPr>
          <a:xfrm>
            <a:off x="192088" y="5484813"/>
            <a:ext cx="1295400" cy="6096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en-US" sz="2400" b="1" dirty="0">
                <a:solidFill>
                  <a:srgbClr val="FF0000"/>
                </a:solidFill>
              </a:rPr>
              <a:t>10</a:t>
            </a:r>
          </a:p>
        </p:txBody>
      </p:sp>
      <p:cxnSp>
        <p:nvCxnSpPr>
          <p:cNvPr id="20" name="Straight Connector 19"/>
          <p:cNvCxnSpPr>
            <a:stCxn id="19" idx="0"/>
            <a:endCxn id="19" idx="2"/>
          </p:cNvCxnSpPr>
          <p:nvPr/>
        </p:nvCxnSpPr>
        <p:spPr>
          <a:xfrm rot="16200000" flipH="1">
            <a:off x="534194" y="5790406"/>
            <a:ext cx="609600" cy="1588"/>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21" name="Rectangle 20"/>
          <p:cNvSpPr/>
          <p:nvPr/>
        </p:nvSpPr>
        <p:spPr>
          <a:xfrm>
            <a:off x="1716088" y="5484813"/>
            <a:ext cx="1295400" cy="6096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en-US" sz="2400" b="1" dirty="0">
                <a:solidFill>
                  <a:srgbClr val="FF0000"/>
                </a:solidFill>
              </a:rPr>
              <a:t>20</a:t>
            </a:r>
          </a:p>
        </p:txBody>
      </p:sp>
      <p:cxnSp>
        <p:nvCxnSpPr>
          <p:cNvPr id="22" name="Straight Connector 21"/>
          <p:cNvCxnSpPr>
            <a:stCxn id="21" idx="0"/>
            <a:endCxn id="21" idx="2"/>
          </p:cNvCxnSpPr>
          <p:nvPr/>
        </p:nvCxnSpPr>
        <p:spPr>
          <a:xfrm rot="16200000" flipH="1">
            <a:off x="2058194" y="5790406"/>
            <a:ext cx="609600" cy="1588"/>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23" name="Rectangle 22"/>
          <p:cNvSpPr/>
          <p:nvPr/>
        </p:nvSpPr>
        <p:spPr>
          <a:xfrm>
            <a:off x="3240088" y="5484813"/>
            <a:ext cx="1295400" cy="6096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en-US" sz="2400" b="1" dirty="0">
                <a:solidFill>
                  <a:srgbClr val="FF0000"/>
                </a:solidFill>
              </a:rPr>
              <a:t>40</a:t>
            </a:r>
          </a:p>
        </p:txBody>
      </p:sp>
      <p:cxnSp>
        <p:nvCxnSpPr>
          <p:cNvPr id="24" name="Straight Connector 23"/>
          <p:cNvCxnSpPr>
            <a:stCxn id="23" idx="0"/>
            <a:endCxn id="23" idx="2"/>
          </p:cNvCxnSpPr>
          <p:nvPr/>
        </p:nvCxnSpPr>
        <p:spPr>
          <a:xfrm rot="16200000" flipH="1">
            <a:off x="3582194" y="5790406"/>
            <a:ext cx="609600" cy="1588"/>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Straight Arrow Connector 24"/>
          <p:cNvCxnSpPr/>
          <p:nvPr/>
        </p:nvCxnSpPr>
        <p:spPr>
          <a:xfrm rot="5400000">
            <a:off x="343694" y="5295106"/>
            <a:ext cx="381000" cy="1588"/>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6" name="Straight Arrow Connector 25"/>
          <p:cNvCxnSpPr/>
          <p:nvPr/>
        </p:nvCxnSpPr>
        <p:spPr>
          <a:xfrm>
            <a:off x="1258888" y="5789613"/>
            <a:ext cx="457200" cy="3175"/>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7" name="Straight Arrow Connector 26"/>
          <p:cNvCxnSpPr/>
          <p:nvPr/>
        </p:nvCxnSpPr>
        <p:spPr>
          <a:xfrm>
            <a:off x="2782888" y="5789613"/>
            <a:ext cx="457200" cy="3175"/>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8" name="Straight Arrow Connector 27"/>
          <p:cNvCxnSpPr/>
          <p:nvPr/>
        </p:nvCxnSpPr>
        <p:spPr>
          <a:xfrm>
            <a:off x="4306888" y="5789613"/>
            <a:ext cx="457200" cy="3175"/>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9" name="Rectangle 28"/>
          <p:cNvSpPr/>
          <p:nvPr/>
        </p:nvSpPr>
        <p:spPr>
          <a:xfrm>
            <a:off x="420688" y="4722813"/>
            <a:ext cx="304800" cy="3810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37" name="Rectangle 36"/>
          <p:cNvSpPr/>
          <p:nvPr/>
        </p:nvSpPr>
        <p:spPr>
          <a:xfrm>
            <a:off x="4913313" y="3125788"/>
            <a:ext cx="1295400" cy="6096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en-US" sz="2400" b="1" dirty="0">
                <a:solidFill>
                  <a:srgbClr val="FF0000"/>
                </a:solidFill>
              </a:rPr>
              <a:t>40      </a:t>
            </a:r>
            <a:r>
              <a:rPr lang="en-US" sz="2400" b="1" dirty="0">
                <a:solidFill>
                  <a:srgbClr val="FF0000"/>
                </a:solidFill>
                <a:latin typeface="Berlin Sans FB Demi" pitchFamily="34" charset="0"/>
              </a:rPr>
              <a:t>\0</a:t>
            </a:r>
          </a:p>
        </p:txBody>
      </p:sp>
      <p:cxnSp>
        <p:nvCxnSpPr>
          <p:cNvPr id="38" name="Straight Connector 37"/>
          <p:cNvCxnSpPr>
            <a:stCxn id="37" idx="0"/>
            <a:endCxn id="37" idx="2"/>
          </p:cNvCxnSpPr>
          <p:nvPr/>
        </p:nvCxnSpPr>
        <p:spPr>
          <a:xfrm rot="16200000" flipH="1">
            <a:off x="5257007" y="3429794"/>
            <a:ext cx="609600" cy="1587"/>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39" name="Rectangle 38"/>
          <p:cNvSpPr/>
          <p:nvPr/>
        </p:nvSpPr>
        <p:spPr>
          <a:xfrm>
            <a:off x="1371600" y="3124200"/>
            <a:ext cx="1295400" cy="6096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en-US" sz="2400" b="1" dirty="0">
                <a:solidFill>
                  <a:srgbClr val="FF0000"/>
                </a:solidFill>
              </a:rPr>
              <a:t>10</a:t>
            </a:r>
          </a:p>
        </p:txBody>
      </p:sp>
      <p:cxnSp>
        <p:nvCxnSpPr>
          <p:cNvPr id="40" name="Straight Connector 39"/>
          <p:cNvCxnSpPr>
            <a:stCxn id="39" idx="0"/>
            <a:endCxn id="39" idx="2"/>
          </p:cNvCxnSpPr>
          <p:nvPr/>
        </p:nvCxnSpPr>
        <p:spPr>
          <a:xfrm rot="16200000" flipH="1">
            <a:off x="1714501" y="3429000"/>
            <a:ext cx="609600" cy="3175"/>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41" name="Rectangle 40"/>
          <p:cNvSpPr/>
          <p:nvPr/>
        </p:nvSpPr>
        <p:spPr>
          <a:xfrm>
            <a:off x="3124200" y="3124200"/>
            <a:ext cx="1295400" cy="6096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en-US" sz="2400" b="1" dirty="0">
                <a:solidFill>
                  <a:srgbClr val="FF0000"/>
                </a:solidFill>
              </a:rPr>
              <a:t>20</a:t>
            </a:r>
          </a:p>
        </p:txBody>
      </p:sp>
      <p:cxnSp>
        <p:nvCxnSpPr>
          <p:cNvPr id="42" name="Straight Connector 41"/>
          <p:cNvCxnSpPr>
            <a:stCxn id="41" idx="0"/>
            <a:endCxn id="41" idx="2"/>
          </p:cNvCxnSpPr>
          <p:nvPr/>
        </p:nvCxnSpPr>
        <p:spPr>
          <a:xfrm rot="16200000" flipH="1">
            <a:off x="3467101" y="3429000"/>
            <a:ext cx="609600" cy="3175"/>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3" name="Straight Arrow Connector 42"/>
          <p:cNvCxnSpPr/>
          <p:nvPr/>
        </p:nvCxnSpPr>
        <p:spPr>
          <a:xfrm rot="5400000">
            <a:off x="1562101" y="2933700"/>
            <a:ext cx="381000" cy="3175"/>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44" name="Straight Arrow Connector 43"/>
          <p:cNvCxnSpPr/>
          <p:nvPr/>
        </p:nvCxnSpPr>
        <p:spPr>
          <a:xfrm>
            <a:off x="2667000" y="3429000"/>
            <a:ext cx="457200" cy="1588"/>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45" name="Straight Arrow Connector 44"/>
          <p:cNvCxnSpPr/>
          <p:nvPr/>
        </p:nvCxnSpPr>
        <p:spPr>
          <a:xfrm>
            <a:off x="4419600" y="3429000"/>
            <a:ext cx="457200" cy="1588"/>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46" name="Rectangle 45"/>
          <p:cNvSpPr/>
          <p:nvPr/>
        </p:nvSpPr>
        <p:spPr>
          <a:xfrm>
            <a:off x="1600200" y="2362200"/>
            <a:ext cx="304800" cy="3810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47" name="Rectangle 46"/>
          <p:cNvSpPr/>
          <p:nvPr/>
        </p:nvSpPr>
        <p:spPr>
          <a:xfrm>
            <a:off x="7848600" y="5484813"/>
            <a:ext cx="1295400" cy="6096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en-US" sz="2400" b="1" dirty="0">
                <a:solidFill>
                  <a:srgbClr val="FF0000"/>
                </a:solidFill>
              </a:rPr>
              <a:t>40      </a:t>
            </a:r>
            <a:r>
              <a:rPr lang="en-US" sz="2400" b="1" dirty="0">
                <a:solidFill>
                  <a:srgbClr val="FF0000"/>
                </a:solidFill>
                <a:latin typeface="Berlin Sans FB Demi" pitchFamily="34" charset="0"/>
              </a:rPr>
              <a:t>\0</a:t>
            </a:r>
          </a:p>
        </p:txBody>
      </p:sp>
      <p:cxnSp>
        <p:nvCxnSpPr>
          <p:cNvPr id="48" name="Straight Connector 47"/>
          <p:cNvCxnSpPr>
            <a:stCxn id="47" idx="0"/>
            <a:endCxn id="47" idx="2"/>
          </p:cNvCxnSpPr>
          <p:nvPr/>
        </p:nvCxnSpPr>
        <p:spPr>
          <a:xfrm rot="16200000" flipH="1">
            <a:off x="8191501" y="5789612"/>
            <a:ext cx="609600" cy="3175"/>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1" name="Rectangle 50"/>
          <p:cNvSpPr/>
          <p:nvPr/>
        </p:nvSpPr>
        <p:spPr>
          <a:xfrm>
            <a:off x="6288088" y="5484813"/>
            <a:ext cx="1295400" cy="6096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en-US" sz="2400" b="1" dirty="0">
                <a:solidFill>
                  <a:srgbClr val="FF0000"/>
                </a:solidFill>
              </a:rPr>
              <a:t>20</a:t>
            </a:r>
          </a:p>
        </p:txBody>
      </p:sp>
      <p:cxnSp>
        <p:nvCxnSpPr>
          <p:cNvPr id="52" name="Straight Connector 51"/>
          <p:cNvCxnSpPr>
            <a:stCxn id="51" idx="0"/>
            <a:endCxn id="51" idx="2"/>
          </p:cNvCxnSpPr>
          <p:nvPr/>
        </p:nvCxnSpPr>
        <p:spPr>
          <a:xfrm rot="16200000" flipH="1">
            <a:off x="6630194" y="5790406"/>
            <a:ext cx="609600" cy="1588"/>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4" name="Straight Arrow Connector 53"/>
          <p:cNvCxnSpPr/>
          <p:nvPr/>
        </p:nvCxnSpPr>
        <p:spPr>
          <a:xfrm>
            <a:off x="5830888" y="5789613"/>
            <a:ext cx="457200" cy="3175"/>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55" name="Straight Arrow Connector 54"/>
          <p:cNvCxnSpPr/>
          <p:nvPr/>
        </p:nvCxnSpPr>
        <p:spPr>
          <a:xfrm>
            <a:off x="7354888" y="5789613"/>
            <a:ext cx="457200" cy="1587"/>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57" name="Rectangle 56"/>
          <p:cNvSpPr/>
          <p:nvPr/>
        </p:nvSpPr>
        <p:spPr>
          <a:xfrm>
            <a:off x="3429000" y="4800600"/>
            <a:ext cx="304800" cy="3810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cxnSp>
        <p:nvCxnSpPr>
          <p:cNvPr id="58" name="Straight Arrow Connector 57"/>
          <p:cNvCxnSpPr/>
          <p:nvPr/>
        </p:nvCxnSpPr>
        <p:spPr>
          <a:xfrm rot="5400000">
            <a:off x="3391694" y="5295106"/>
            <a:ext cx="381000" cy="1588"/>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33400" y="228600"/>
            <a:ext cx="7851648" cy="1524000"/>
          </a:xfrm>
        </p:spPr>
        <p:txBody>
          <a:bodyPr>
            <a:normAutofit fontScale="90000"/>
          </a:bodyPr>
          <a:lstStyle/>
          <a:p>
            <a:pPr eaLnBrk="1" fontAlgn="auto" hangingPunct="1">
              <a:spcAft>
                <a:spcPts val="0"/>
              </a:spcAft>
              <a:defRPr/>
            </a:pPr>
            <a:r>
              <a:rPr lang="en-US" dirty="0"/>
              <a:t/>
            </a:r>
            <a:br>
              <a:rPr lang="en-US" dirty="0"/>
            </a:br>
            <a:r>
              <a:rPr lang="en-US" dirty="0"/>
              <a:t/>
            </a:r>
            <a:br>
              <a:rPr lang="en-US" dirty="0"/>
            </a:br>
            <a:endParaRPr lang="en-US" dirty="0"/>
          </a:p>
        </p:txBody>
      </p:sp>
      <p:sp>
        <p:nvSpPr>
          <p:cNvPr id="68611" name="Subtitle 2"/>
          <p:cNvSpPr>
            <a:spLocks noGrp="1"/>
          </p:cNvSpPr>
          <p:nvPr>
            <p:ph type="subTitle" idx="1"/>
          </p:nvPr>
        </p:nvSpPr>
        <p:spPr>
          <a:xfrm>
            <a:off x="228600" y="228600"/>
            <a:ext cx="8686800" cy="6477000"/>
          </a:xfrm>
        </p:spPr>
        <p:txBody>
          <a:bodyPr/>
          <a:lstStyle/>
          <a:p>
            <a:pPr marR="0" algn="l" eaLnBrk="1" hangingPunct="1"/>
            <a:r>
              <a:rPr lang="en-US" altLang="en-US" sz="2400" dirty="0" smtClean="0">
                <a:latin typeface="Berlin Sans FB Demi" pitchFamily="34" charset="0"/>
              </a:rPr>
              <a:t> </a:t>
            </a:r>
            <a:r>
              <a:rPr lang="en-US" altLang="en-US" sz="2400" dirty="0" smtClean="0">
                <a:solidFill>
                  <a:srgbClr val="FF0000"/>
                </a:solidFill>
                <a:latin typeface="Berlin Sans FB Demi" pitchFamily="34" charset="0"/>
              </a:rPr>
              <a:t> // C function to concatenate two lists</a:t>
            </a:r>
          </a:p>
          <a:p>
            <a:pPr marR="0" algn="l" eaLnBrk="1" hangingPunct="1"/>
            <a:r>
              <a:rPr lang="en-US" altLang="en-US" sz="2400" dirty="0" smtClean="0">
                <a:latin typeface="Berlin Sans FB Demi" pitchFamily="34" charset="0"/>
              </a:rPr>
              <a:t> 	NODE </a:t>
            </a:r>
            <a:r>
              <a:rPr lang="en-US" altLang="en-US" sz="2400" dirty="0" err="1" smtClean="0">
                <a:latin typeface="Berlin Sans FB Demi" pitchFamily="34" charset="0"/>
              </a:rPr>
              <a:t>concat</a:t>
            </a:r>
            <a:r>
              <a:rPr lang="en-US" altLang="en-US" sz="2400" dirty="0" smtClean="0">
                <a:latin typeface="Berlin Sans FB Demi" pitchFamily="34" charset="0"/>
              </a:rPr>
              <a:t> (NODE first, NODE second)</a:t>
            </a:r>
          </a:p>
          <a:p>
            <a:pPr marR="0" algn="l" eaLnBrk="1" hangingPunct="1"/>
            <a:r>
              <a:rPr lang="en-US" altLang="en-US" sz="2400" dirty="0" smtClean="0">
                <a:latin typeface="Berlin Sans FB Demi" pitchFamily="34" charset="0"/>
              </a:rPr>
              <a:t>	{</a:t>
            </a:r>
          </a:p>
          <a:p>
            <a:pPr marR="0" algn="l" eaLnBrk="1" hangingPunct="1"/>
            <a:r>
              <a:rPr lang="en-US" altLang="en-US" sz="2400" dirty="0" smtClean="0">
                <a:latin typeface="Berlin Sans FB Demi" pitchFamily="34" charset="0"/>
              </a:rPr>
              <a:t>	NODE cur;</a:t>
            </a:r>
          </a:p>
          <a:p>
            <a:pPr marR="0" algn="l" eaLnBrk="1" hangingPunct="1"/>
            <a:r>
              <a:rPr lang="en-US" altLang="en-US" sz="2400" dirty="0" smtClean="0">
                <a:latin typeface="Berlin Sans FB Demi" pitchFamily="34" charset="0"/>
              </a:rPr>
              <a:t>	if(first == NULL) return second;</a:t>
            </a:r>
          </a:p>
          <a:p>
            <a:pPr marR="0" algn="l" eaLnBrk="1" hangingPunct="1"/>
            <a:r>
              <a:rPr lang="en-US" altLang="en-US" sz="2400" dirty="0" smtClean="0">
                <a:latin typeface="Berlin Sans FB Demi" pitchFamily="34" charset="0"/>
              </a:rPr>
              <a:t>	if(second == NULL) return first;</a:t>
            </a:r>
          </a:p>
          <a:p>
            <a:pPr marR="0" algn="l" eaLnBrk="1" hangingPunct="1"/>
            <a:r>
              <a:rPr lang="en-US" altLang="en-US" sz="2400" dirty="0" smtClean="0">
                <a:latin typeface="Berlin Sans FB Demi" pitchFamily="34" charset="0"/>
              </a:rPr>
              <a:t>	cur=first;</a:t>
            </a:r>
          </a:p>
          <a:p>
            <a:pPr marR="0" algn="l" eaLnBrk="1" hangingPunct="1"/>
            <a:r>
              <a:rPr lang="en-US" altLang="en-US" sz="2400" dirty="0" smtClean="0">
                <a:latin typeface="Berlin Sans FB Demi" pitchFamily="34" charset="0"/>
              </a:rPr>
              <a:t>	</a:t>
            </a:r>
            <a:r>
              <a:rPr lang="en-US" altLang="en-US" sz="2400" dirty="0" smtClean="0">
                <a:latin typeface="Berlin Sans FB Demi" pitchFamily="34" charset="0"/>
              </a:rPr>
              <a:t>while </a:t>
            </a:r>
            <a:r>
              <a:rPr lang="en-US" altLang="en-US" sz="2400" dirty="0" smtClean="0">
                <a:latin typeface="Berlin Sans FB Demi" pitchFamily="34" charset="0"/>
              </a:rPr>
              <a:t>(cur-&gt; link ! =null)</a:t>
            </a:r>
          </a:p>
          <a:p>
            <a:pPr marR="0" algn="l" eaLnBrk="1" hangingPunct="1"/>
            <a:r>
              <a:rPr lang="en-US" altLang="en-US" sz="2400" dirty="0" smtClean="0">
                <a:latin typeface="Berlin Sans FB Demi" pitchFamily="34" charset="0"/>
              </a:rPr>
              <a:t>	{</a:t>
            </a:r>
            <a:br>
              <a:rPr lang="en-US" altLang="en-US" sz="2400" dirty="0" smtClean="0">
                <a:latin typeface="Berlin Sans FB Demi" pitchFamily="34" charset="0"/>
              </a:rPr>
            </a:br>
            <a:r>
              <a:rPr lang="en-US" altLang="en-US" sz="2400" dirty="0" smtClean="0">
                <a:latin typeface="Berlin Sans FB Demi" pitchFamily="34" charset="0"/>
              </a:rPr>
              <a:t>	    cur=cur-&gt; link;</a:t>
            </a:r>
          </a:p>
          <a:p>
            <a:pPr marR="0" algn="l" eaLnBrk="1" hangingPunct="1"/>
            <a:r>
              <a:rPr lang="en-US" altLang="en-US" sz="2400" dirty="0" smtClean="0">
                <a:latin typeface="Berlin Sans FB Demi" pitchFamily="34" charset="0"/>
              </a:rPr>
              <a:t>	}</a:t>
            </a:r>
          </a:p>
          <a:p>
            <a:pPr marR="0" algn="l" eaLnBrk="1" hangingPunct="1"/>
            <a:r>
              <a:rPr lang="en-US" altLang="en-US" sz="2400" dirty="0" smtClean="0">
                <a:latin typeface="Berlin Sans FB Demi" pitchFamily="34" charset="0"/>
              </a:rPr>
              <a:t>	   cur-&gt; link = second ;</a:t>
            </a:r>
          </a:p>
          <a:p>
            <a:pPr marR="0" algn="l" eaLnBrk="1" hangingPunct="1"/>
            <a:r>
              <a:rPr lang="en-US" altLang="en-US" sz="2400" dirty="0" smtClean="0">
                <a:latin typeface="Berlin Sans FB Demi" pitchFamily="34" charset="0"/>
              </a:rPr>
              <a:t>	    return first;</a:t>
            </a:r>
          </a:p>
          <a:p>
            <a:pPr marR="0" algn="l" eaLnBrk="1" hangingPunct="1"/>
            <a:r>
              <a:rPr lang="en-US" altLang="en-US" sz="2400" dirty="0" smtClean="0">
                <a:latin typeface="Berlin Sans FB Demi" pitchFamily="34" charset="0"/>
              </a:rPr>
              <a:t>	}</a:t>
            </a: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33400" y="228600"/>
            <a:ext cx="7851648" cy="1524000"/>
          </a:xfrm>
        </p:spPr>
        <p:txBody>
          <a:bodyPr>
            <a:normAutofit fontScale="90000"/>
          </a:bodyPr>
          <a:lstStyle/>
          <a:p>
            <a:pPr eaLnBrk="1" fontAlgn="auto" hangingPunct="1">
              <a:spcAft>
                <a:spcPts val="0"/>
              </a:spcAft>
              <a:defRPr/>
            </a:pPr>
            <a:r>
              <a:rPr lang="en-US" dirty="0"/>
              <a:t/>
            </a:r>
            <a:br>
              <a:rPr lang="en-US" dirty="0"/>
            </a:br>
            <a:r>
              <a:rPr lang="en-US" dirty="0"/>
              <a:t/>
            </a:r>
            <a:br>
              <a:rPr lang="en-US" dirty="0"/>
            </a:br>
            <a:endParaRPr lang="en-US" dirty="0"/>
          </a:p>
        </p:txBody>
      </p:sp>
      <p:sp>
        <p:nvSpPr>
          <p:cNvPr id="69635" name="Subtitle 2"/>
          <p:cNvSpPr>
            <a:spLocks noGrp="1"/>
          </p:cNvSpPr>
          <p:nvPr>
            <p:ph type="subTitle" idx="1"/>
          </p:nvPr>
        </p:nvSpPr>
        <p:spPr>
          <a:xfrm>
            <a:off x="228600" y="228600"/>
            <a:ext cx="8686800" cy="6629400"/>
          </a:xfrm>
        </p:spPr>
        <p:txBody>
          <a:bodyPr/>
          <a:lstStyle/>
          <a:p>
            <a:pPr marR="0" algn="l" eaLnBrk="1" hangingPunct="1"/>
            <a:r>
              <a:rPr lang="en-US" altLang="en-US" sz="2400" smtClean="0">
                <a:latin typeface="Berlin Sans FB Demi" pitchFamily="34" charset="0"/>
              </a:rPr>
              <a:t> </a:t>
            </a:r>
            <a:r>
              <a:rPr lang="en-US" altLang="en-US" sz="2800" smtClean="0">
                <a:solidFill>
                  <a:srgbClr val="FF0000"/>
                </a:solidFill>
                <a:latin typeface="Berlin Sans FB Demi" pitchFamily="34" charset="0"/>
              </a:rPr>
              <a:t> Header Node:</a:t>
            </a:r>
          </a:p>
          <a:p>
            <a:pPr marR="0" algn="l" eaLnBrk="1" hangingPunct="1"/>
            <a:r>
              <a:rPr lang="en-US" altLang="en-US" sz="2400" smtClean="0">
                <a:latin typeface="Berlin Sans FB Demi" pitchFamily="34" charset="0"/>
              </a:rPr>
              <a:t> </a:t>
            </a:r>
          </a:p>
          <a:p>
            <a:pPr marR="0" algn="l" eaLnBrk="1" hangingPunct="1"/>
            <a:r>
              <a:rPr lang="en-US" altLang="en-US" sz="2400" smtClean="0">
                <a:latin typeface="Berlin Sans FB Demi" pitchFamily="34" charset="0"/>
              </a:rPr>
              <a:t>	A header node in a linked list is a special node whose </a:t>
            </a:r>
          </a:p>
          <a:p>
            <a:pPr marR="0" algn="l" eaLnBrk="1" hangingPunct="1"/>
            <a:r>
              <a:rPr lang="en-US" altLang="en-US" sz="2400" smtClean="0">
                <a:latin typeface="Berlin Sans FB Demi" pitchFamily="34" charset="0"/>
              </a:rPr>
              <a:t>     link field always contains address of the first node of the list.</a:t>
            </a:r>
          </a:p>
          <a:p>
            <a:pPr marR="0" algn="l" eaLnBrk="1" hangingPunct="1"/>
            <a:endParaRPr lang="en-US" altLang="en-US" sz="2400" smtClean="0">
              <a:latin typeface="Berlin Sans FB Demi" pitchFamily="34" charset="0"/>
            </a:endParaRPr>
          </a:p>
          <a:p>
            <a:pPr marR="0" algn="l" eaLnBrk="1" hangingPunct="1"/>
            <a:r>
              <a:rPr lang="en-US" altLang="en-US" sz="2400" smtClean="0">
                <a:latin typeface="Berlin Sans FB Demi" pitchFamily="34" charset="0"/>
              </a:rPr>
              <a:t>	If  list is empty  , then link field of header node contains 	\0(null).</a:t>
            </a:r>
          </a:p>
          <a:p>
            <a:pPr marR="0" algn="l" eaLnBrk="1" hangingPunct="1"/>
            <a:endParaRPr lang="en-US" altLang="en-US" sz="2400" smtClean="0">
              <a:latin typeface="Berlin Sans FB Demi" pitchFamily="34" charset="0"/>
            </a:endParaRPr>
          </a:p>
          <a:p>
            <a:pPr marR="0" algn="l" eaLnBrk="1" hangingPunct="1"/>
            <a:r>
              <a:rPr lang="en-US" altLang="en-US" sz="2400" smtClean="0">
                <a:latin typeface="Berlin Sans FB Demi" pitchFamily="34" charset="0"/>
              </a:rPr>
              <a:t>	Using header nodes, any node in the list can be accessed.</a:t>
            </a:r>
          </a:p>
          <a:p>
            <a:pPr marR="0" algn="l" eaLnBrk="1" hangingPunct="1"/>
            <a:endParaRPr lang="en-US" altLang="en-US" sz="2400" smtClean="0">
              <a:latin typeface="Berlin Sans FB Demi" pitchFamily="34" charset="0"/>
            </a:endParaRPr>
          </a:p>
          <a:p>
            <a:pPr marR="0" algn="l" eaLnBrk="1" hangingPunct="1"/>
            <a:r>
              <a:rPr lang="en-US" altLang="en-US" sz="2400" smtClean="0">
                <a:latin typeface="Berlin Sans FB Demi" pitchFamily="34" charset="0"/>
              </a:rPr>
              <a:t>	The info field of such a node usually does not contain </a:t>
            </a:r>
          </a:p>
          <a:p>
            <a:pPr marR="0" algn="l" eaLnBrk="1" hangingPunct="1"/>
            <a:r>
              <a:rPr lang="en-US" altLang="en-US" sz="2400" smtClean="0">
                <a:latin typeface="Berlin Sans FB Demi" pitchFamily="34" charset="0"/>
              </a:rPr>
              <a:t>   any information &amp; such a node does not represent an item in </a:t>
            </a:r>
          </a:p>
          <a:p>
            <a:pPr marR="0" algn="l" eaLnBrk="1" hangingPunct="1"/>
            <a:r>
              <a:rPr lang="en-US" altLang="en-US" sz="2400" smtClean="0">
                <a:latin typeface="Berlin Sans FB Demi" pitchFamily="34" charset="0"/>
              </a:rPr>
              <a:t>   the list.</a:t>
            </a: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33400" y="228600"/>
            <a:ext cx="7851648" cy="1524000"/>
          </a:xfrm>
        </p:spPr>
        <p:txBody>
          <a:bodyPr>
            <a:normAutofit fontScale="90000"/>
          </a:bodyPr>
          <a:lstStyle/>
          <a:p>
            <a:pPr eaLnBrk="1" fontAlgn="auto" hangingPunct="1">
              <a:spcAft>
                <a:spcPts val="0"/>
              </a:spcAft>
              <a:defRPr/>
            </a:pPr>
            <a:r>
              <a:rPr lang="en-US" dirty="0"/>
              <a:t/>
            </a:r>
            <a:br>
              <a:rPr lang="en-US" dirty="0"/>
            </a:br>
            <a:r>
              <a:rPr lang="en-US" dirty="0"/>
              <a:t/>
            </a:r>
            <a:br>
              <a:rPr lang="en-US" dirty="0"/>
            </a:br>
            <a:endParaRPr lang="en-US" dirty="0"/>
          </a:p>
        </p:txBody>
      </p:sp>
      <p:sp>
        <p:nvSpPr>
          <p:cNvPr id="70659" name="Subtitle 2"/>
          <p:cNvSpPr>
            <a:spLocks noGrp="1"/>
          </p:cNvSpPr>
          <p:nvPr>
            <p:ph type="subTitle" idx="1"/>
          </p:nvPr>
        </p:nvSpPr>
        <p:spPr>
          <a:xfrm>
            <a:off x="228600" y="228600"/>
            <a:ext cx="8686800" cy="6629400"/>
          </a:xfrm>
        </p:spPr>
        <p:txBody>
          <a:bodyPr/>
          <a:lstStyle/>
          <a:p>
            <a:pPr marR="0" algn="l" eaLnBrk="1" hangingPunct="1"/>
            <a:r>
              <a:rPr lang="en-US" altLang="en-US" sz="2400" smtClean="0">
                <a:latin typeface="Berlin Sans FB Demi" pitchFamily="34" charset="0"/>
              </a:rPr>
              <a:t> </a:t>
            </a:r>
            <a:r>
              <a:rPr lang="en-US" altLang="en-US" sz="2800" smtClean="0">
                <a:latin typeface="Berlin Sans FB Demi" pitchFamily="34" charset="0"/>
              </a:rPr>
              <a:t> </a:t>
            </a:r>
            <a:r>
              <a:rPr lang="en-US" altLang="en-US" sz="2800" smtClean="0">
                <a:solidFill>
                  <a:srgbClr val="FF0000"/>
                </a:solidFill>
                <a:latin typeface="Berlin Sans FB Demi" pitchFamily="34" charset="0"/>
              </a:rPr>
              <a:t>Header Node lists :</a:t>
            </a:r>
          </a:p>
          <a:p>
            <a:pPr marR="0" algn="l" eaLnBrk="1" hangingPunct="1"/>
            <a:r>
              <a:rPr lang="en-US" altLang="en-US" sz="2800" smtClean="0">
                <a:latin typeface="Berlin Sans FB Demi" pitchFamily="34" charset="0"/>
              </a:rPr>
              <a:t>				empty header node</a:t>
            </a:r>
          </a:p>
          <a:p>
            <a:pPr marR="0" algn="l" eaLnBrk="1" hangingPunct="1"/>
            <a:endParaRPr lang="en-US" altLang="en-US" sz="2800" smtClean="0">
              <a:latin typeface="Berlin Sans FB Demi" pitchFamily="34" charset="0"/>
            </a:endParaRPr>
          </a:p>
          <a:p>
            <a:pPr marR="0" algn="l" eaLnBrk="1" hangingPunct="1"/>
            <a:r>
              <a:rPr lang="en-US" altLang="en-US" sz="2800" smtClean="0">
                <a:latin typeface="Berlin Sans FB Demi" pitchFamily="34" charset="0"/>
              </a:rPr>
              <a:t>                   </a:t>
            </a:r>
          </a:p>
          <a:p>
            <a:pPr marR="0" algn="l" eaLnBrk="1" hangingPunct="1"/>
            <a:r>
              <a:rPr lang="en-US" altLang="en-US" sz="2800" smtClean="0">
                <a:latin typeface="Berlin Sans FB Demi" pitchFamily="34" charset="0"/>
              </a:rPr>
              <a:t>                    </a:t>
            </a:r>
          </a:p>
          <a:p>
            <a:pPr marR="0" algn="l" eaLnBrk="1" hangingPunct="1"/>
            <a:r>
              <a:rPr lang="en-US" altLang="en-US" sz="2800" smtClean="0">
                <a:latin typeface="Berlin Sans FB Demi" pitchFamily="34" charset="0"/>
              </a:rPr>
              <a:t>	 Singly linked list with header node</a:t>
            </a:r>
          </a:p>
          <a:p>
            <a:pPr marR="0" algn="l" eaLnBrk="1" hangingPunct="1"/>
            <a:r>
              <a:rPr lang="en-US" altLang="en-US" sz="2400" smtClean="0">
                <a:latin typeface="Berlin Sans FB Demi" pitchFamily="34" charset="0"/>
              </a:rPr>
              <a:t> </a:t>
            </a:r>
          </a:p>
          <a:p>
            <a:pPr marR="0" algn="l" eaLnBrk="1" hangingPunct="1"/>
            <a:r>
              <a:rPr lang="en-US" altLang="en-US" sz="2400" smtClean="0">
                <a:latin typeface="Berlin Sans FB Demi" pitchFamily="34" charset="0"/>
              </a:rPr>
              <a:t>	         header node</a:t>
            </a:r>
          </a:p>
        </p:txBody>
      </p:sp>
      <p:sp>
        <p:nvSpPr>
          <p:cNvPr id="4" name="Rectangle 3"/>
          <p:cNvSpPr/>
          <p:nvPr/>
        </p:nvSpPr>
        <p:spPr>
          <a:xfrm>
            <a:off x="6477000" y="4572000"/>
            <a:ext cx="1295400" cy="6096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en-US" sz="2400" b="1" dirty="0">
                <a:solidFill>
                  <a:srgbClr val="FF0000"/>
                </a:solidFill>
              </a:rPr>
              <a:t>40      </a:t>
            </a:r>
            <a:r>
              <a:rPr lang="en-US" sz="2400" b="1" dirty="0">
                <a:solidFill>
                  <a:srgbClr val="FF0000"/>
                </a:solidFill>
                <a:latin typeface="Berlin Sans FB Demi" pitchFamily="34" charset="0"/>
              </a:rPr>
              <a:t>\0</a:t>
            </a:r>
          </a:p>
        </p:txBody>
      </p:sp>
      <p:cxnSp>
        <p:nvCxnSpPr>
          <p:cNvPr id="5" name="Straight Connector 4"/>
          <p:cNvCxnSpPr>
            <a:stCxn id="4" idx="0"/>
            <a:endCxn id="4" idx="2"/>
          </p:cNvCxnSpPr>
          <p:nvPr/>
        </p:nvCxnSpPr>
        <p:spPr>
          <a:xfrm rot="16200000" flipH="1">
            <a:off x="6819901" y="4876800"/>
            <a:ext cx="609600" cy="3175"/>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6" name="Rectangle 5"/>
          <p:cNvSpPr/>
          <p:nvPr/>
        </p:nvSpPr>
        <p:spPr>
          <a:xfrm>
            <a:off x="1219200" y="4572000"/>
            <a:ext cx="1295400" cy="6096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endParaRPr lang="en-US" sz="2400" b="1" dirty="0">
              <a:solidFill>
                <a:srgbClr val="FF0000"/>
              </a:solidFill>
            </a:endParaRPr>
          </a:p>
        </p:txBody>
      </p:sp>
      <p:cxnSp>
        <p:nvCxnSpPr>
          <p:cNvPr id="7" name="Straight Connector 6"/>
          <p:cNvCxnSpPr>
            <a:stCxn id="6" idx="0"/>
            <a:endCxn id="6" idx="2"/>
          </p:cNvCxnSpPr>
          <p:nvPr/>
        </p:nvCxnSpPr>
        <p:spPr>
          <a:xfrm rot="16200000" flipH="1">
            <a:off x="1562101" y="4876800"/>
            <a:ext cx="609600" cy="3175"/>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8" name="Rectangle 7"/>
          <p:cNvSpPr/>
          <p:nvPr/>
        </p:nvSpPr>
        <p:spPr>
          <a:xfrm>
            <a:off x="2971800" y="4572000"/>
            <a:ext cx="1295400" cy="6096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en-US" sz="2400" b="1" dirty="0">
                <a:solidFill>
                  <a:srgbClr val="FF0000"/>
                </a:solidFill>
              </a:rPr>
              <a:t>20</a:t>
            </a:r>
          </a:p>
        </p:txBody>
      </p:sp>
      <p:cxnSp>
        <p:nvCxnSpPr>
          <p:cNvPr id="9" name="Straight Connector 8"/>
          <p:cNvCxnSpPr>
            <a:stCxn id="8" idx="0"/>
            <a:endCxn id="8" idx="2"/>
          </p:cNvCxnSpPr>
          <p:nvPr/>
        </p:nvCxnSpPr>
        <p:spPr>
          <a:xfrm rot="16200000" flipH="1">
            <a:off x="3314701" y="4876800"/>
            <a:ext cx="609600" cy="3175"/>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Rectangle 9"/>
          <p:cNvSpPr/>
          <p:nvPr/>
        </p:nvSpPr>
        <p:spPr>
          <a:xfrm>
            <a:off x="4724400" y="4572000"/>
            <a:ext cx="1295400" cy="6096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en-US" sz="2400" b="1" dirty="0">
                <a:solidFill>
                  <a:srgbClr val="FF0000"/>
                </a:solidFill>
              </a:rPr>
              <a:t>30</a:t>
            </a:r>
          </a:p>
        </p:txBody>
      </p:sp>
      <p:cxnSp>
        <p:nvCxnSpPr>
          <p:cNvPr id="11" name="Straight Connector 10"/>
          <p:cNvCxnSpPr>
            <a:stCxn id="10" idx="0"/>
            <a:endCxn id="10" idx="2"/>
          </p:cNvCxnSpPr>
          <p:nvPr/>
        </p:nvCxnSpPr>
        <p:spPr>
          <a:xfrm rot="16200000" flipH="1">
            <a:off x="5067301" y="4876800"/>
            <a:ext cx="609600" cy="3175"/>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rot="5400000">
            <a:off x="1409701" y="4381500"/>
            <a:ext cx="381000" cy="3175"/>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a:off x="2514600" y="4876800"/>
            <a:ext cx="457200" cy="1588"/>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p:nvPr/>
        </p:nvCxnSpPr>
        <p:spPr>
          <a:xfrm>
            <a:off x="4267200" y="4876800"/>
            <a:ext cx="457200" cy="1588"/>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a:off x="6019800" y="4876800"/>
            <a:ext cx="457200" cy="1588"/>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6" name="Rectangle 15"/>
          <p:cNvSpPr/>
          <p:nvPr/>
        </p:nvSpPr>
        <p:spPr>
          <a:xfrm>
            <a:off x="1447800" y="3810000"/>
            <a:ext cx="304800" cy="3810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cxnSp>
        <p:nvCxnSpPr>
          <p:cNvPr id="32" name="Straight Arrow Connector 31"/>
          <p:cNvCxnSpPr/>
          <p:nvPr/>
        </p:nvCxnSpPr>
        <p:spPr>
          <a:xfrm rot="5400000">
            <a:off x="3467101" y="1562100"/>
            <a:ext cx="381000" cy="3175"/>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33" name="Rectangle 32"/>
          <p:cNvSpPr/>
          <p:nvPr/>
        </p:nvSpPr>
        <p:spPr>
          <a:xfrm>
            <a:off x="3505200" y="990600"/>
            <a:ext cx="304800" cy="3810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34" name="Rectangle 33"/>
          <p:cNvSpPr/>
          <p:nvPr/>
        </p:nvSpPr>
        <p:spPr>
          <a:xfrm>
            <a:off x="3048000" y="1752600"/>
            <a:ext cx="1295400" cy="6096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r" eaLnBrk="1" fontAlgn="auto" hangingPunct="1">
              <a:spcBef>
                <a:spcPts val="0"/>
              </a:spcBef>
              <a:spcAft>
                <a:spcPts val="0"/>
              </a:spcAft>
              <a:defRPr/>
            </a:pPr>
            <a:r>
              <a:rPr lang="en-US" sz="2400" b="1" dirty="0">
                <a:solidFill>
                  <a:srgbClr val="FF0000"/>
                </a:solidFill>
                <a:latin typeface="Berlin Sans FB Demi" pitchFamily="34" charset="0"/>
              </a:rPr>
              <a:t>          \0</a:t>
            </a:r>
          </a:p>
        </p:txBody>
      </p:sp>
      <p:cxnSp>
        <p:nvCxnSpPr>
          <p:cNvPr id="35" name="Straight Connector 34"/>
          <p:cNvCxnSpPr/>
          <p:nvPr/>
        </p:nvCxnSpPr>
        <p:spPr>
          <a:xfrm rot="16200000" flipH="1">
            <a:off x="3353594" y="2056606"/>
            <a:ext cx="609600" cy="1588"/>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33400" y="228600"/>
            <a:ext cx="7851648" cy="1524000"/>
          </a:xfrm>
        </p:spPr>
        <p:txBody>
          <a:bodyPr>
            <a:normAutofit fontScale="90000"/>
          </a:bodyPr>
          <a:lstStyle/>
          <a:p>
            <a:pPr eaLnBrk="1" fontAlgn="auto" hangingPunct="1">
              <a:spcAft>
                <a:spcPts val="0"/>
              </a:spcAft>
              <a:defRPr/>
            </a:pPr>
            <a:r>
              <a:rPr lang="en-US" dirty="0"/>
              <a:t/>
            </a:r>
            <a:br>
              <a:rPr lang="en-US" dirty="0"/>
            </a:br>
            <a:r>
              <a:rPr lang="en-US" dirty="0"/>
              <a:t/>
            </a:r>
            <a:br>
              <a:rPr lang="en-US" dirty="0"/>
            </a:br>
            <a:endParaRPr lang="en-US" dirty="0"/>
          </a:p>
        </p:txBody>
      </p:sp>
      <p:sp>
        <p:nvSpPr>
          <p:cNvPr id="71683" name="Subtitle 2"/>
          <p:cNvSpPr>
            <a:spLocks noGrp="1"/>
          </p:cNvSpPr>
          <p:nvPr>
            <p:ph type="subTitle" idx="1"/>
          </p:nvPr>
        </p:nvSpPr>
        <p:spPr>
          <a:xfrm>
            <a:off x="228600" y="228600"/>
            <a:ext cx="8686800" cy="6400800"/>
          </a:xfrm>
        </p:spPr>
        <p:txBody>
          <a:bodyPr/>
          <a:lstStyle/>
          <a:p>
            <a:pPr marR="0" algn="l" eaLnBrk="1" hangingPunct="1"/>
            <a:r>
              <a:rPr lang="en-US" altLang="en-US" sz="2400" dirty="0" smtClean="0">
                <a:latin typeface="Berlin Sans FB Demi" pitchFamily="34" charset="0"/>
              </a:rPr>
              <a:t> </a:t>
            </a:r>
            <a:r>
              <a:rPr lang="en-US" altLang="en-US" sz="2800" dirty="0" smtClean="0">
                <a:solidFill>
                  <a:srgbClr val="FF0000"/>
                </a:solidFill>
                <a:latin typeface="Berlin Sans FB Demi" pitchFamily="34" charset="0"/>
              </a:rPr>
              <a:t> </a:t>
            </a:r>
            <a:r>
              <a:rPr lang="en-US" altLang="en-US" sz="2400" dirty="0" smtClean="0">
                <a:solidFill>
                  <a:srgbClr val="FF0000"/>
                </a:solidFill>
                <a:latin typeface="Berlin Sans FB Demi" pitchFamily="34" charset="0"/>
              </a:rPr>
              <a:t>Circular list with a header node :</a:t>
            </a:r>
          </a:p>
          <a:p>
            <a:pPr marR="0" algn="l" eaLnBrk="1" hangingPunct="1"/>
            <a:r>
              <a:rPr lang="en-US" altLang="en-US" sz="2800" dirty="0" smtClean="0">
                <a:latin typeface="Berlin Sans FB Demi" pitchFamily="34" charset="0"/>
              </a:rPr>
              <a:t>		</a:t>
            </a:r>
            <a:r>
              <a:rPr lang="en-US" altLang="en-US" sz="2800" dirty="0" smtClean="0"/>
              <a:t> </a:t>
            </a:r>
            <a:r>
              <a:rPr lang="en-US" altLang="en-US" sz="2400" dirty="0" smtClean="0">
                <a:latin typeface="Berlin Sans FB Demi" pitchFamily="34" charset="0"/>
              </a:rPr>
              <a:t>In a circular list with a header  node, the link field of the last node contains address of the header node &amp; the link field of  the header node contains the address of the first node.</a:t>
            </a:r>
          </a:p>
          <a:p>
            <a:pPr marR="0" algn="l" eaLnBrk="1" hangingPunct="1"/>
            <a:r>
              <a:rPr lang="en-US" altLang="en-US" sz="2800" dirty="0" smtClean="0">
                <a:latin typeface="Berlin Sans FB Demi" pitchFamily="34" charset="0"/>
              </a:rPr>
              <a:t>		</a:t>
            </a:r>
          </a:p>
          <a:p>
            <a:pPr marR="0" algn="l" eaLnBrk="1" hangingPunct="1"/>
            <a:endParaRPr lang="en-US" altLang="en-US" sz="2800" dirty="0" smtClean="0">
              <a:latin typeface="Berlin Sans FB Demi" pitchFamily="34" charset="0"/>
            </a:endParaRPr>
          </a:p>
          <a:p>
            <a:pPr marR="0" algn="l" eaLnBrk="1" hangingPunct="1"/>
            <a:r>
              <a:rPr lang="en-US" altLang="en-US" sz="2800" dirty="0" smtClean="0">
                <a:latin typeface="Berlin Sans FB Demi" pitchFamily="34" charset="0"/>
              </a:rPr>
              <a:t>                   </a:t>
            </a:r>
          </a:p>
          <a:p>
            <a:pPr marR="0" algn="l" eaLnBrk="1" hangingPunct="1"/>
            <a:r>
              <a:rPr lang="en-US" altLang="en-US" sz="2800" dirty="0" smtClean="0">
                <a:latin typeface="Berlin Sans FB Demi" pitchFamily="34" charset="0"/>
              </a:rPr>
              <a:t>                  </a:t>
            </a:r>
          </a:p>
          <a:p>
            <a:pPr marR="0" algn="l" eaLnBrk="1" hangingPunct="1"/>
            <a:r>
              <a:rPr lang="en-US" altLang="en-US" sz="2800" dirty="0" smtClean="0">
                <a:latin typeface="Berlin Sans FB Demi" pitchFamily="34" charset="0"/>
              </a:rPr>
              <a:t>                  </a:t>
            </a:r>
            <a:r>
              <a:rPr lang="en-US" altLang="en-US" sz="2400" dirty="0" smtClean="0">
                <a:latin typeface="Berlin Sans FB Demi" pitchFamily="34" charset="0"/>
              </a:rPr>
              <a:t>header node</a:t>
            </a:r>
          </a:p>
        </p:txBody>
      </p:sp>
      <p:sp>
        <p:nvSpPr>
          <p:cNvPr id="4" name="Rectangle 3"/>
          <p:cNvSpPr/>
          <p:nvPr/>
        </p:nvSpPr>
        <p:spPr>
          <a:xfrm>
            <a:off x="6477000" y="5181600"/>
            <a:ext cx="1295400" cy="6096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en-US" sz="2400" b="1" dirty="0">
                <a:solidFill>
                  <a:srgbClr val="FF0000"/>
                </a:solidFill>
              </a:rPr>
              <a:t>40</a:t>
            </a:r>
            <a:endParaRPr lang="en-US" sz="2400" b="1" dirty="0">
              <a:solidFill>
                <a:srgbClr val="FF0000"/>
              </a:solidFill>
              <a:latin typeface="Berlin Sans FB Demi" pitchFamily="34" charset="0"/>
            </a:endParaRPr>
          </a:p>
        </p:txBody>
      </p:sp>
      <p:cxnSp>
        <p:nvCxnSpPr>
          <p:cNvPr id="5" name="Straight Connector 4"/>
          <p:cNvCxnSpPr>
            <a:stCxn id="4" idx="0"/>
            <a:endCxn id="4" idx="2"/>
          </p:cNvCxnSpPr>
          <p:nvPr/>
        </p:nvCxnSpPr>
        <p:spPr>
          <a:xfrm rot="16200000" flipH="1">
            <a:off x="6819901" y="5486400"/>
            <a:ext cx="609600" cy="3175"/>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6" name="Rectangle 5"/>
          <p:cNvSpPr/>
          <p:nvPr/>
        </p:nvSpPr>
        <p:spPr>
          <a:xfrm>
            <a:off x="1219200" y="5181600"/>
            <a:ext cx="1295400" cy="6096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endParaRPr lang="en-US" sz="2400" b="1" dirty="0">
              <a:solidFill>
                <a:srgbClr val="FF0000"/>
              </a:solidFill>
            </a:endParaRPr>
          </a:p>
        </p:txBody>
      </p:sp>
      <p:cxnSp>
        <p:nvCxnSpPr>
          <p:cNvPr id="7" name="Straight Connector 6"/>
          <p:cNvCxnSpPr>
            <a:stCxn id="6" idx="0"/>
            <a:endCxn id="6" idx="2"/>
          </p:cNvCxnSpPr>
          <p:nvPr/>
        </p:nvCxnSpPr>
        <p:spPr>
          <a:xfrm rot="16200000" flipH="1">
            <a:off x="1562101" y="5486400"/>
            <a:ext cx="609600" cy="3175"/>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8" name="Rectangle 7"/>
          <p:cNvSpPr/>
          <p:nvPr/>
        </p:nvSpPr>
        <p:spPr>
          <a:xfrm>
            <a:off x="2971800" y="5181600"/>
            <a:ext cx="1295400" cy="6096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en-US" sz="2400" b="1" dirty="0">
                <a:solidFill>
                  <a:srgbClr val="FF0000"/>
                </a:solidFill>
              </a:rPr>
              <a:t>20</a:t>
            </a:r>
          </a:p>
        </p:txBody>
      </p:sp>
      <p:cxnSp>
        <p:nvCxnSpPr>
          <p:cNvPr id="9" name="Straight Connector 8"/>
          <p:cNvCxnSpPr>
            <a:stCxn id="8" idx="0"/>
            <a:endCxn id="8" idx="2"/>
          </p:cNvCxnSpPr>
          <p:nvPr/>
        </p:nvCxnSpPr>
        <p:spPr>
          <a:xfrm rot="16200000" flipH="1">
            <a:off x="3314701" y="5486400"/>
            <a:ext cx="609600" cy="3175"/>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Rectangle 9"/>
          <p:cNvSpPr/>
          <p:nvPr/>
        </p:nvSpPr>
        <p:spPr>
          <a:xfrm>
            <a:off x="4724400" y="5181600"/>
            <a:ext cx="1295400" cy="6096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en-US" sz="2400" b="1" dirty="0">
                <a:solidFill>
                  <a:srgbClr val="FF0000"/>
                </a:solidFill>
              </a:rPr>
              <a:t>30</a:t>
            </a:r>
          </a:p>
        </p:txBody>
      </p:sp>
      <p:cxnSp>
        <p:nvCxnSpPr>
          <p:cNvPr id="11" name="Straight Connector 10"/>
          <p:cNvCxnSpPr>
            <a:stCxn id="10" idx="0"/>
            <a:endCxn id="10" idx="2"/>
          </p:cNvCxnSpPr>
          <p:nvPr/>
        </p:nvCxnSpPr>
        <p:spPr>
          <a:xfrm rot="16200000" flipH="1">
            <a:off x="5067301" y="5486400"/>
            <a:ext cx="609600" cy="3175"/>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rot="5400000">
            <a:off x="1409701" y="4991100"/>
            <a:ext cx="381000" cy="3175"/>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a:off x="2514600" y="5486400"/>
            <a:ext cx="457200" cy="1588"/>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p:nvPr/>
        </p:nvCxnSpPr>
        <p:spPr>
          <a:xfrm>
            <a:off x="4267200" y="5486400"/>
            <a:ext cx="457200" cy="1588"/>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a:off x="6019800" y="5486400"/>
            <a:ext cx="457200" cy="1588"/>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6" name="Rectangle 15"/>
          <p:cNvSpPr/>
          <p:nvPr/>
        </p:nvSpPr>
        <p:spPr>
          <a:xfrm>
            <a:off x="1447800" y="4419600"/>
            <a:ext cx="304800" cy="3810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21" name="Rectangle 20"/>
          <p:cNvSpPr/>
          <p:nvPr/>
        </p:nvSpPr>
        <p:spPr>
          <a:xfrm>
            <a:off x="3163888" y="3122613"/>
            <a:ext cx="1295400" cy="6096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endParaRPr lang="en-US" sz="2400" b="1" dirty="0">
              <a:solidFill>
                <a:srgbClr val="FF0000"/>
              </a:solidFill>
            </a:endParaRPr>
          </a:p>
        </p:txBody>
      </p:sp>
      <p:cxnSp>
        <p:nvCxnSpPr>
          <p:cNvPr id="22" name="Straight Connector 21"/>
          <p:cNvCxnSpPr>
            <a:stCxn id="21" idx="0"/>
            <a:endCxn id="21" idx="2"/>
          </p:cNvCxnSpPr>
          <p:nvPr/>
        </p:nvCxnSpPr>
        <p:spPr>
          <a:xfrm rot="16200000" flipH="1">
            <a:off x="3505994" y="3428206"/>
            <a:ext cx="609600" cy="1588"/>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23" name="Rectangle 22"/>
          <p:cNvSpPr/>
          <p:nvPr/>
        </p:nvSpPr>
        <p:spPr>
          <a:xfrm>
            <a:off x="3392488" y="2360613"/>
            <a:ext cx="304800" cy="3810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cxnSp>
        <p:nvCxnSpPr>
          <p:cNvPr id="24" name="Straight Arrow Connector 23"/>
          <p:cNvCxnSpPr/>
          <p:nvPr/>
        </p:nvCxnSpPr>
        <p:spPr>
          <a:xfrm rot="5400000">
            <a:off x="3315494" y="2932906"/>
            <a:ext cx="381000" cy="1588"/>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5" name="Straight Arrow Connector 24"/>
          <p:cNvCxnSpPr/>
          <p:nvPr/>
        </p:nvCxnSpPr>
        <p:spPr>
          <a:xfrm rot="16200000" flipV="1">
            <a:off x="3239294" y="3923506"/>
            <a:ext cx="381000" cy="1588"/>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rot="5400000">
            <a:off x="4000501" y="3924300"/>
            <a:ext cx="381000" cy="3175"/>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rot="10800000">
            <a:off x="3429000" y="4114800"/>
            <a:ext cx="762000" cy="158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a:xfrm rot="5400000">
            <a:off x="7087394" y="6095206"/>
            <a:ext cx="609600" cy="158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a:xfrm>
            <a:off x="1524000" y="6400800"/>
            <a:ext cx="5865813" cy="158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Straight Arrow Connector 45"/>
          <p:cNvCxnSpPr/>
          <p:nvPr/>
        </p:nvCxnSpPr>
        <p:spPr>
          <a:xfrm rot="16200000" flipV="1">
            <a:off x="1219994" y="6095206"/>
            <a:ext cx="609600" cy="1588"/>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33400" y="228600"/>
            <a:ext cx="7851648" cy="1524000"/>
          </a:xfrm>
        </p:spPr>
        <p:txBody>
          <a:bodyPr>
            <a:normAutofit fontScale="90000"/>
          </a:bodyPr>
          <a:lstStyle/>
          <a:p>
            <a:pPr eaLnBrk="1" fontAlgn="auto" hangingPunct="1">
              <a:spcAft>
                <a:spcPts val="0"/>
              </a:spcAft>
              <a:defRPr/>
            </a:pPr>
            <a:r>
              <a:rPr lang="en-US" dirty="0"/>
              <a:t/>
            </a:r>
            <a:br>
              <a:rPr lang="en-US" dirty="0"/>
            </a:br>
            <a:r>
              <a:rPr lang="en-US" dirty="0"/>
              <a:t/>
            </a:r>
            <a:br>
              <a:rPr lang="en-US" dirty="0"/>
            </a:br>
            <a:endParaRPr lang="en-US" dirty="0"/>
          </a:p>
        </p:txBody>
      </p:sp>
      <p:sp>
        <p:nvSpPr>
          <p:cNvPr id="72707" name="Subtitle 2"/>
          <p:cNvSpPr>
            <a:spLocks noGrp="1"/>
          </p:cNvSpPr>
          <p:nvPr>
            <p:ph type="subTitle" idx="1"/>
          </p:nvPr>
        </p:nvSpPr>
        <p:spPr>
          <a:xfrm>
            <a:off x="228600" y="533400"/>
            <a:ext cx="8686800" cy="5791200"/>
          </a:xfrm>
        </p:spPr>
        <p:txBody>
          <a:bodyPr/>
          <a:lstStyle/>
          <a:p>
            <a:pPr marR="0" algn="l" eaLnBrk="1" hangingPunct="1"/>
            <a:r>
              <a:rPr lang="en-US" altLang="en-US" sz="2400" smtClean="0">
                <a:latin typeface="Berlin Sans FB Demi" pitchFamily="34" charset="0"/>
              </a:rPr>
              <a:t> </a:t>
            </a:r>
            <a:r>
              <a:rPr lang="en-US" altLang="en-US" sz="2400" smtClean="0">
                <a:solidFill>
                  <a:srgbClr val="FF0000"/>
                </a:solidFill>
                <a:latin typeface="Berlin Sans FB Demi" pitchFamily="34" charset="0"/>
              </a:rPr>
              <a:t> Insert a node at the front :</a:t>
            </a:r>
          </a:p>
          <a:p>
            <a:pPr marR="0" algn="l" eaLnBrk="1" hangingPunct="1"/>
            <a:endParaRPr lang="en-US" altLang="en-US" sz="2400" smtClean="0">
              <a:latin typeface="Berlin Sans FB Demi" pitchFamily="34" charset="0"/>
            </a:endParaRPr>
          </a:p>
          <a:p>
            <a:pPr marR="0" algn="l" eaLnBrk="1" hangingPunct="1"/>
            <a:r>
              <a:rPr lang="en-US" altLang="en-US" sz="2400" smtClean="0">
                <a:latin typeface="Berlin Sans FB Demi" pitchFamily="34" charset="0"/>
              </a:rPr>
              <a:t>	Step1:</a:t>
            </a:r>
          </a:p>
          <a:p>
            <a:pPr marR="0" algn="l" eaLnBrk="1" hangingPunct="1"/>
            <a:r>
              <a:rPr lang="en-US" altLang="en-US" sz="2400" smtClean="0">
                <a:latin typeface="Berlin Sans FB Demi" pitchFamily="34" charset="0"/>
              </a:rPr>
              <a:t>	       	  Obtain a new node</a:t>
            </a:r>
          </a:p>
          <a:p>
            <a:pPr marR="0" algn="l" eaLnBrk="1" hangingPunct="1"/>
            <a:r>
              <a:rPr lang="en-US" altLang="en-US" sz="2400" smtClean="0">
                <a:latin typeface="Berlin Sans FB Demi" pitchFamily="34" charset="0"/>
              </a:rPr>
              <a:t>            	   temp = getnode();</a:t>
            </a:r>
          </a:p>
          <a:p>
            <a:pPr marR="0" algn="l" eaLnBrk="1" hangingPunct="1"/>
            <a:r>
              <a:rPr lang="en-US" altLang="en-US" sz="2400" smtClean="0">
                <a:latin typeface="Berlin Sans FB Demi" pitchFamily="34" charset="0"/>
              </a:rPr>
              <a:t>	               temp -&gt; info=item;</a:t>
            </a:r>
          </a:p>
          <a:p>
            <a:pPr marR="0" algn="l" eaLnBrk="1" hangingPunct="1"/>
            <a:r>
              <a:rPr lang="en-US" altLang="en-US" sz="2400" smtClean="0">
                <a:latin typeface="Berlin Sans FB Demi" pitchFamily="34" charset="0"/>
              </a:rPr>
              <a:t>	Step2:  Make a link to first node.</a:t>
            </a:r>
          </a:p>
          <a:p>
            <a:pPr marR="0" algn="l" eaLnBrk="1" hangingPunct="1"/>
            <a:r>
              <a:rPr lang="en-US" altLang="en-US" sz="2400" smtClean="0">
                <a:latin typeface="Berlin Sans FB Demi" pitchFamily="34" charset="0"/>
              </a:rPr>
              <a:t>            	 temp-&gt; link = head-&gt; link;</a:t>
            </a:r>
          </a:p>
          <a:p>
            <a:pPr marR="0" algn="l" eaLnBrk="1" hangingPunct="1"/>
            <a:r>
              <a:rPr lang="en-US" altLang="en-US" sz="2400" smtClean="0">
                <a:latin typeface="Berlin Sans FB Demi" pitchFamily="34" charset="0"/>
              </a:rPr>
              <a:t>	Step 3: Reassign the head pointer</a:t>
            </a:r>
          </a:p>
          <a:p>
            <a:pPr marR="0" algn="l" eaLnBrk="1" hangingPunct="1"/>
            <a:r>
              <a:rPr lang="en-US" altLang="en-US" sz="2400" smtClean="0">
                <a:latin typeface="Berlin Sans FB Demi" pitchFamily="34" charset="0"/>
              </a:rPr>
              <a:t>            	head -&gt; link = temp;</a:t>
            </a:r>
          </a:p>
          <a:p>
            <a:pPr marR="0" algn="l" eaLnBrk="1" hangingPunct="1"/>
            <a:r>
              <a:rPr lang="en-US" altLang="en-US" sz="2400" smtClean="0">
                <a:latin typeface="Berlin Sans FB Demi" pitchFamily="34" charset="0"/>
              </a:rPr>
              <a:t>	Step 4: Return the address of header,</a:t>
            </a:r>
          </a:p>
          <a:p>
            <a:pPr marR="0" algn="l" eaLnBrk="1" hangingPunct="1"/>
            <a:r>
              <a:rPr lang="en-US" altLang="en-US" sz="2400" smtClean="0">
                <a:latin typeface="Berlin Sans FB Demi" pitchFamily="34" charset="0"/>
              </a:rPr>
              <a:t>		 return head;</a:t>
            </a: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33400" y="228600"/>
            <a:ext cx="7851648" cy="1524000"/>
          </a:xfrm>
        </p:spPr>
        <p:txBody>
          <a:bodyPr>
            <a:normAutofit fontScale="90000"/>
          </a:bodyPr>
          <a:lstStyle/>
          <a:p>
            <a:pPr eaLnBrk="1" fontAlgn="auto" hangingPunct="1">
              <a:spcAft>
                <a:spcPts val="0"/>
              </a:spcAft>
              <a:defRPr/>
            </a:pPr>
            <a:r>
              <a:rPr lang="en-US" dirty="0"/>
              <a:t/>
            </a:r>
            <a:br>
              <a:rPr lang="en-US" dirty="0"/>
            </a:br>
            <a:r>
              <a:rPr lang="en-US" dirty="0"/>
              <a:t/>
            </a:r>
            <a:br>
              <a:rPr lang="en-US" dirty="0"/>
            </a:br>
            <a:endParaRPr lang="en-US" dirty="0"/>
          </a:p>
        </p:txBody>
      </p:sp>
      <p:sp>
        <p:nvSpPr>
          <p:cNvPr id="73731" name="Subtitle 2"/>
          <p:cNvSpPr>
            <a:spLocks noGrp="1"/>
          </p:cNvSpPr>
          <p:nvPr>
            <p:ph type="subTitle" idx="1"/>
          </p:nvPr>
        </p:nvSpPr>
        <p:spPr>
          <a:xfrm>
            <a:off x="228600" y="228600"/>
            <a:ext cx="8686800" cy="6629400"/>
          </a:xfrm>
        </p:spPr>
        <p:txBody>
          <a:bodyPr/>
          <a:lstStyle/>
          <a:p>
            <a:pPr marR="0" algn="l" eaLnBrk="1" hangingPunct="1"/>
            <a:r>
              <a:rPr lang="en-US" altLang="en-US" sz="2400" smtClean="0">
                <a:latin typeface="Berlin Sans FB Demi" pitchFamily="34" charset="0"/>
              </a:rPr>
              <a:t> </a:t>
            </a:r>
            <a:r>
              <a:rPr lang="en-US" altLang="en-US" sz="2800" smtClean="0">
                <a:latin typeface="Berlin Sans FB Demi" pitchFamily="34" charset="0"/>
              </a:rPr>
              <a:t> </a:t>
            </a:r>
            <a:r>
              <a:rPr lang="en-US" altLang="en-US" sz="2400" smtClean="0">
                <a:solidFill>
                  <a:srgbClr val="FF0000"/>
                </a:solidFill>
                <a:latin typeface="Berlin Sans FB Demi" pitchFamily="34" charset="0"/>
              </a:rPr>
              <a:t>Before insertion : </a:t>
            </a:r>
          </a:p>
          <a:p>
            <a:pPr marR="0" algn="l" eaLnBrk="1" hangingPunct="1"/>
            <a:r>
              <a:rPr lang="en-US" altLang="en-US" sz="2800" smtClean="0">
                <a:latin typeface="Berlin Sans FB Demi" pitchFamily="34" charset="0"/>
              </a:rPr>
              <a:t>		head                  * Before insertion</a:t>
            </a:r>
          </a:p>
          <a:p>
            <a:pPr marR="0" algn="l" eaLnBrk="1" hangingPunct="1"/>
            <a:endParaRPr lang="en-US" altLang="en-US" sz="2800" smtClean="0">
              <a:latin typeface="Berlin Sans FB Demi" pitchFamily="34" charset="0"/>
            </a:endParaRPr>
          </a:p>
          <a:p>
            <a:pPr marR="0" algn="l" eaLnBrk="1" hangingPunct="1"/>
            <a:endParaRPr lang="en-US" altLang="en-US" sz="2800" smtClean="0">
              <a:latin typeface="Berlin Sans FB Demi" pitchFamily="34" charset="0"/>
            </a:endParaRPr>
          </a:p>
          <a:p>
            <a:pPr marR="0" algn="l" eaLnBrk="1" hangingPunct="1"/>
            <a:endParaRPr lang="en-US" altLang="en-US" sz="2800" smtClean="0">
              <a:latin typeface="Berlin Sans FB Demi" pitchFamily="34" charset="0"/>
            </a:endParaRPr>
          </a:p>
          <a:p>
            <a:pPr marR="0" algn="l" eaLnBrk="1" hangingPunct="1"/>
            <a:endParaRPr lang="en-US" altLang="en-US" sz="2800" smtClean="0">
              <a:latin typeface="Berlin Sans FB Demi" pitchFamily="34" charset="0"/>
            </a:endParaRPr>
          </a:p>
          <a:p>
            <a:pPr marR="0" algn="l" eaLnBrk="1" hangingPunct="1"/>
            <a:r>
              <a:rPr lang="en-US" altLang="en-US" sz="2800" smtClean="0">
                <a:latin typeface="Berlin Sans FB Demi" pitchFamily="34" charset="0"/>
              </a:rPr>
              <a:t>		         temp     1     * After insertion</a:t>
            </a:r>
          </a:p>
          <a:p>
            <a:pPr marR="0" algn="l" eaLnBrk="1" hangingPunct="1"/>
            <a:endParaRPr lang="en-US" altLang="en-US" sz="2800" smtClean="0">
              <a:latin typeface="Berlin Sans FB Demi" pitchFamily="34" charset="0"/>
            </a:endParaRPr>
          </a:p>
          <a:p>
            <a:pPr marR="0" algn="l" eaLnBrk="1" hangingPunct="1"/>
            <a:r>
              <a:rPr lang="en-US" altLang="en-US" sz="2800" smtClean="0">
                <a:latin typeface="Berlin Sans FB Demi" pitchFamily="34" charset="0"/>
              </a:rPr>
              <a:t>  head          3                2</a:t>
            </a:r>
          </a:p>
          <a:p>
            <a:pPr marR="0" algn="l" eaLnBrk="1" hangingPunct="1"/>
            <a:r>
              <a:rPr lang="en-US" altLang="en-US" sz="2800" smtClean="0">
                <a:latin typeface="Berlin Sans FB Demi" pitchFamily="34" charset="0"/>
              </a:rPr>
              <a:t>         4                           </a:t>
            </a:r>
          </a:p>
          <a:p>
            <a:pPr marR="0" algn="l" eaLnBrk="1" hangingPunct="1"/>
            <a:endParaRPr lang="en-US" altLang="en-US" sz="2800" smtClean="0">
              <a:latin typeface="Berlin Sans FB Demi" pitchFamily="34" charset="0"/>
            </a:endParaRPr>
          </a:p>
          <a:p>
            <a:pPr marR="0" algn="l" eaLnBrk="1" hangingPunct="1"/>
            <a:r>
              <a:rPr lang="en-US" altLang="en-US" sz="2800" smtClean="0">
                <a:latin typeface="Berlin Sans FB Demi" pitchFamily="34" charset="0"/>
              </a:rPr>
              <a:t>                   </a:t>
            </a:r>
          </a:p>
          <a:p>
            <a:pPr marR="0" algn="l" eaLnBrk="1" hangingPunct="1"/>
            <a:r>
              <a:rPr lang="en-US" altLang="en-US" sz="2800" smtClean="0">
                <a:latin typeface="Berlin Sans FB Demi" pitchFamily="34" charset="0"/>
              </a:rPr>
              <a:t>                  </a:t>
            </a:r>
          </a:p>
        </p:txBody>
      </p:sp>
      <p:sp>
        <p:nvSpPr>
          <p:cNvPr id="4" name="Rectangle 3"/>
          <p:cNvSpPr/>
          <p:nvPr/>
        </p:nvSpPr>
        <p:spPr>
          <a:xfrm>
            <a:off x="6553200" y="5181600"/>
            <a:ext cx="1295400" cy="6096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en-US" sz="2400" b="1" dirty="0">
                <a:solidFill>
                  <a:srgbClr val="FF0000"/>
                </a:solidFill>
              </a:rPr>
              <a:t>40</a:t>
            </a:r>
            <a:endParaRPr lang="en-US" sz="2400" b="1" dirty="0">
              <a:solidFill>
                <a:srgbClr val="FF0000"/>
              </a:solidFill>
              <a:latin typeface="Berlin Sans FB Demi" pitchFamily="34" charset="0"/>
            </a:endParaRPr>
          </a:p>
        </p:txBody>
      </p:sp>
      <p:cxnSp>
        <p:nvCxnSpPr>
          <p:cNvPr id="5" name="Straight Connector 4"/>
          <p:cNvCxnSpPr>
            <a:stCxn id="4" idx="0"/>
            <a:endCxn id="4" idx="2"/>
          </p:cNvCxnSpPr>
          <p:nvPr/>
        </p:nvCxnSpPr>
        <p:spPr>
          <a:xfrm rot="16200000" flipH="1">
            <a:off x="6896101" y="5486400"/>
            <a:ext cx="609600" cy="3175"/>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6" name="Rectangle 5"/>
          <p:cNvSpPr/>
          <p:nvPr/>
        </p:nvSpPr>
        <p:spPr>
          <a:xfrm>
            <a:off x="1295400" y="5181600"/>
            <a:ext cx="1295400" cy="6096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endParaRPr lang="en-US" sz="2400" b="1" dirty="0">
              <a:solidFill>
                <a:srgbClr val="FF0000"/>
              </a:solidFill>
            </a:endParaRPr>
          </a:p>
        </p:txBody>
      </p:sp>
      <p:cxnSp>
        <p:nvCxnSpPr>
          <p:cNvPr id="7" name="Straight Connector 6"/>
          <p:cNvCxnSpPr>
            <a:stCxn id="6" idx="0"/>
            <a:endCxn id="6" idx="2"/>
          </p:cNvCxnSpPr>
          <p:nvPr/>
        </p:nvCxnSpPr>
        <p:spPr>
          <a:xfrm rot="16200000" flipH="1">
            <a:off x="1638301" y="5486400"/>
            <a:ext cx="609600" cy="3175"/>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8" name="Rectangle 7"/>
          <p:cNvSpPr/>
          <p:nvPr/>
        </p:nvSpPr>
        <p:spPr>
          <a:xfrm>
            <a:off x="3048000" y="5181600"/>
            <a:ext cx="1295400" cy="6096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en-US" sz="2400" b="1" dirty="0">
                <a:solidFill>
                  <a:srgbClr val="FF0000"/>
                </a:solidFill>
              </a:rPr>
              <a:t>20</a:t>
            </a:r>
          </a:p>
        </p:txBody>
      </p:sp>
      <p:cxnSp>
        <p:nvCxnSpPr>
          <p:cNvPr id="9" name="Straight Connector 8"/>
          <p:cNvCxnSpPr>
            <a:stCxn id="8" idx="0"/>
            <a:endCxn id="8" idx="2"/>
          </p:cNvCxnSpPr>
          <p:nvPr/>
        </p:nvCxnSpPr>
        <p:spPr>
          <a:xfrm rot="16200000" flipH="1">
            <a:off x="3390901" y="5486400"/>
            <a:ext cx="609600" cy="3175"/>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Rectangle 9"/>
          <p:cNvSpPr/>
          <p:nvPr/>
        </p:nvSpPr>
        <p:spPr>
          <a:xfrm>
            <a:off x="4800600" y="5181600"/>
            <a:ext cx="1295400" cy="6096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en-US" sz="2400" b="1" dirty="0">
                <a:solidFill>
                  <a:srgbClr val="FF0000"/>
                </a:solidFill>
              </a:rPr>
              <a:t>30</a:t>
            </a:r>
          </a:p>
        </p:txBody>
      </p:sp>
      <p:cxnSp>
        <p:nvCxnSpPr>
          <p:cNvPr id="11" name="Straight Connector 10"/>
          <p:cNvCxnSpPr>
            <a:stCxn id="10" idx="0"/>
            <a:endCxn id="10" idx="2"/>
          </p:cNvCxnSpPr>
          <p:nvPr/>
        </p:nvCxnSpPr>
        <p:spPr>
          <a:xfrm rot="16200000" flipH="1">
            <a:off x="5143501" y="5486400"/>
            <a:ext cx="609600" cy="3175"/>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rot="5400000">
            <a:off x="1181894" y="4990306"/>
            <a:ext cx="381000" cy="1588"/>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a:off x="2590800" y="5486400"/>
            <a:ext cx="457200" cy="1588"/>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p:nvPr/>
        </p:nvCxnSpPr>
        <p:spPr>
          <a:xfrm>
            <a:off x="4343400" y="5486400"/>
            <a:ext cx="457200" cy="1588"/>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a:off x="6096000" y="5486400"/>
            <a:ext cx="457200" cy="1588"/>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6" name="Rectangle 15"/>
          <p:cNvSpPr/>
          <p:nvPr/>
        </p:nvSpPr>
        <p:spPr>
          <a:xfrm>
            <a:off x="1219200" y="4419600"/>
            <a:ext cx="304800" cy="3810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cxnSp>
        <p:nvCxnSpPr>
          <p:cNvPr id="40" name="Straight Connector 39"/>
          <p:cNvCxnSpPr/>
          <p:nvPr/>
        </p:nvCxnSpPr>
        <p:spPr>
          <a:xfrm rot="5400000">
            <a:off x="7087394" y="6095206"/>
            <a:ext cx="609600" cy="158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a:xfrm>
            <a:off x="1524000" y="6400800"/>
            <a:ext cx="5865813" cy="158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Straight Arrow Connector 45"/>
          <p:cNvCxnSpPr/>
          <p:nvPr/>
        </p:nvCxnSpPr>
        <p:spPr>
          <a:xfrm rot="16200000" flipV="1">
            <a:off x="1219994" y="6095206"/>
            <a:ext cx="609600" cy="1588"/>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7" name="Rectangle 26"/>
          <p:cNvSpPr/>
          <p:nvPr/>
        </p:nvSpPr>
        <p:spPr>
          <a:xfrm>
            <a:off x="6440488" y="1674813"/>
            <a:ext cx="1295400" cy="6096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en-US" sz="2400" b="1" dirty="0">
                <a:solidFill>
                  <a:srgbClr val="FF0000"/>
                </a:solidFill>
              </a:rPr>
              <a:t>40</a:t>
            </a:r>
            <a:endParaRPr lang="en-US" sz="2400" b="1" dirty="0">
              <a:solidFill>
                <a:srgbClr val="FF0000"/>
              </a:solidFill>
              <a:latin typeface="Berlin Sans FB Demi" pitchFamily="34" charset="0"/>
            </a:endParaRPr>
          </a:p>
        </p:txBody>
      </p:sp>
      <p:cxnSp>
        <p:nvCxnSpPr>
          <p:cNvPr id="28" name="Straight Connector 27"/>
          <p:cNvCxnSpPr>
            <a:stCxn id="27" idx="0"/>
            <a:endCxn id="27" idx="2"/>
          </p:cNvCxnSpPr>
          <p:nvPr/>
        </p:nvCxnSpPr>
        <p:spPr>
          <a:xfrm rot="16200000" flipH="1">
            <a:off x="6782594" y="1980406"/>
            <a:ext cx="609600" cy="1588"/>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Rectangle 28"/>
          <p:cNvSpPr/>
          <p:nvPr/>
        </p:nvSpPr>
        <p:spPr>
          <a:xfrm>
            <a:off x="1182688" y="1674813"/>
            <a:ext cx="1295400" cy="6096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endParaRPr lang="en-US" sz="2400" b="1" dirty="0">
              <a:solidFill>
                <a:srgbClr val="FF0000"/>
              </a:solidFill>
            </a:endParaRPr>
          </a:p>
        </p:txBody>
      </p:sp>
      <p:cxnSp>
        <p:nvCxnSpPr>
          <p:cNvPr id="30" name="Straight Connector 29"/>
          <p:cNvCxnSpPr>
            <a:stCxn id="29" idx="0"/>
            <a:endCxn id="29" idx="2"/>
          </p:cNvCxnSpPr>
          <p:nvPr/>
        </p:nvCxnSpPr>
        <p:spPr>
          <a:xfrm rot="16200000" flipH="1">
            <a:off x="1524794" y="1980406"/>
            <a:ext cx="609600" cy="1588"/>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32" name="Rectangle 31"/>
          <p:cNvSpPr/>
          <p:nvPr/>
        </p:nvSpPr>
        <p:spPr>
          <a:xfrm>
            <a:off x="2935288" y="1674813"/>
            <a:ext cx="1295400" cy="6096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en-US" sz="2400" b="1" dirty="0">
                <a:solidFill>
                  <a:srgbClr val="FF0000"/>
                </a:solidFill>
              </a:rPr>
              <a:t>20</a:t>
            </a:r>
          </a:p>
        </p:txBody>
      </p:sp>
      <p:cxnSp>
        <p:nvCxnSpPr>
          <p:cNvPr id="33" name="Straight Connector 32"/>
          <p:cNvCxnSpPr>
            <a:stCxn id="32" idx="0"/>
            <a:endCxn id="32" idx="2"/>
          </p:cNvCxnSpPr>
          <p:nvPr/>
        </p:nvCxnSpPr>
        <p:spPr>
          <a:xfrm rot="16200000" flipH="1">
            <a:off x="3277394" y="1980406"/>
            <a:ext cx="609600" cy="1588"/>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34" name="Rectangle 33"/>
          <p:cNvSpPr/>
          <p:nvPr/>
        </p:nvSpPr>
        <p:spPr>
          <a:xfrm>
            <a:off x="4687888" y="1674813"/>
            <a:ext cx="1295400" cy="6096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en-US" sz="2400" b="1" dirty="0">
                <a:solidFill>
                  <a:srgbClr val="FF0000"/>
                </a:solidFill>
              </a:rPr>
              <a:t>30</a:t>
            </a:r>
          </a:p>
        </p:txBody>
      </p:sp>
      <p:cxnSp>
        <p:nvCxnSpPr>
          <p:cNvPr id="35" name="Straight Connector 34"/>
          <p:cNvCxnSpPr>
            <a:stCxn id="34" idx="0"/>
            <a:endCxn id="34" idx="2"/>
          </p:cNvCxnSpPr>
          <p:nvPr/>
        </p:nvCxnSpPr>
        <p:spPr>
          <a:xfrm rot="16200000" flipH="1">
            <a:off x="5029994" y="1980406"/>
            <a:ext cx="609600" cy="1588"/>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7" name="Straight Arrow Connector 36"/>
          <p:cNvCxnSpPr/>
          <p:nvPr/>
        </p:nvCxnSpPr>
        <p:spPr>
          <a:xfrm rot="5400000">
            <a:off x="1372394" y="1485106"/>
            <a:ext cx="381000" cy="1588"/>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8" name="Straight Arrow Connector 37"/>
          <p:cNvCxnSpPr/>
          <p:nvPr/>
        </p:nvCxnSpPr>
        <p:spPr>
          <a:xfrm>
            <a:off x="2478088" y="1979613"/>
            <a:ext cx="457200" cy="3175"/>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9" name="Straight Arrow Connector 38"/>
          <p:cNvCxnSpPr/>
          <p:nvPr/>
        </p:nvCxnSpPr>
        <p:spPr>
          <a:xfrm>
            <a:off x="4230688" y="1979613"/>
            <a:ext cx="457200" cy="3175"/>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41" name="Straight Arrow Connector 40"/>
          <p:cNvCxnSpPr/>
          <p:nvPr/>
        </p:nvCxnSpPr>
        <p:spPr>
          <a:xfrm>
            <a:off x="5983288" y="1979613"/>
            <a:ext cx="457200" cy="3175"/>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43" name="Rectangle 42"/>
          <p:cNvSpPr/>
          <p:nvPr/>
        </p:nvSpPr>
        <p:spPr>
          <a:xfrm>
            <a:off x="1411288" y="912813"/>
            <a:ext cx="304800" cy="3810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cxnSp>
        <p:nvCxnSpPr>
          <p:cNvPr id="44" name="Straight Connector 43"/>
          <p:cNvCxnSpPr/>
          <p:nvPr/>
        </p:nvCxnSpPr>
        <p:spPr>
          <a:xfrm rot="5400000">
            <a:off x="6974682" y="2588419"/>
            <a:ext cx="609600" cy="1587"/>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p:nvCxnSpPr>
        <p:spPr>
          <a:xfrm>
            <a:off x="1411288" y="2894013"/>
            <a:ext cx="5864225" cy="3175"/>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7" name="Straight Arrow Connector 46"/>
          <p:cNvCxnSpPr/>
          <p:nvPr/>
        </p:nvCxnSpPr>
        <p:spPr>
          <a:xfrm rot="16200000" flipV="1">
            <a:off x="1107282" y="2588419"/>
            <a:ext cx="609600" cy="1587"/>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48" name="Rectangle 47"/>
          <p:cNvSpPr/>
          <p:nvPr/>
        </p:nvSpPr>
        <p:spPr>
          <a:xfrm>
            <a:off x="2325688" y="4037013"/>
            <a:ext cx="1295400" cy="6096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en-US" sz="2400" b="1" dirty="0">
                <a:solidFill>
                  <a:srgbClr val="FF0000"/>
                </a:solidFill>
              </a:rPr>
              <a:t>10</a:t>
            </a:r>
          </a:p>
        </p:txBody>
      </p:sp>
      <p:cxnSp>
        <p:nvCxnSpPr>
          <p:cNvPr id="49" name="Straight Connector 48"/>
          <p:cNvCxnSpPr>
            <a:stCxn id="48" idx="0"/>
            <a:endCxn id="48" idx="2"/>
          </p:cNvCxnSpPr>
          <p:nvPr/>
        </p:nvCxnSpPr>
        <p:spPr>
          <a:xfrm rot="16200000" flipH="1">
            <a:off x="2667794" y="4342606"/>
            <a:ext cx="609600" cy="1588"/>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0" name="Freeform 49"/>
          <p:cNvSpPr/>
          <p:nvPr/>
        </p:nvSpPr>
        <p:spPr>
          <a:xfrm>
            <a:off x="2755900" y="5354638"/>
            <a:ext cx="153988" cy="285750"/>
          </a:xfrm>
          <a:custGeom>
            <a:avLst/>
            <a:gdLst>
              <a:gd name="connsiteX0" fmla="*/ 103406 w 154921"/>
              <a:gd name="connsiteY0" fmla="*/ 2600 h 285935"/>
              <a:gd name="connsiteX1" fmla="*/ 39011 w 154921"/>
              <a:gd name="connsiteY1" fmla="*/ 15479 h 285935"/>
              <a:gd name="connsiteX2" fmla="*/ 51890 w 154921"/>
              <a:gd name="connsiteY2" fmla="*/ 54116 h 285935"/>
              <a:gd name="connsiteX3" fmla="*/ 154921 w 154921"/>
              <a:gd name="connsiteY3" fmla="*/ 92752 h 285935"/>
              <a:gd name="connsiteX4" fmla="*/ 26133 w 154921"/>
              <a:gd name="connsiteY4" fmla="*/ 131389 h 285935"/>
              <a:gd name="connsiteX5" fmla="*/ 142042 w 154921"/>
              <a:gd name="connsiteY5" fmla="*/ 195783 h 285935"/>
              <a:gd name="connsiteX6" fmla="*/ 64769 w 154921"/>
              <a:gd name="connsiteY6" fmla="*/ 247299 h 285935"/>
              <a:gd name="connsiteX7" fmla="*/ 77648 w 154921"/>
              <a:gd name="connsiteY7" fmla="*/ 285935 h 285935"/>
              <a:gd name="connsiteX8" fmla="*/ 129164 w 154921"/>
              <a:gd name="connsiteY8" fmla="*/ 273057 h 2859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4921" h="285935">
                <a:moveTo>
                  <a:pt x="103406" y="2600"/>
                </a:moveTo>
                <a:cubicBezTo>
                  <a:pt x="81941" y="6893"/>
                  <a:pt x="54490" y="0"/>
                  <a:pt x="39011" y="15479"/>
                </a:cubicBezTo>
                <a:cubicBezTo>
                  <a:pt x="29412" y="25078"/>
                  <a:pt x="43409" y="43515"/>
                  <a:pt x="51890" y="54116"/>
                </a:cubicBezTo>
                <a:cubicBezTo>
                  <a:pt x="77157" y="85700"/>
                  <a:pt x="120013" y="85771"/>
                  <a:pt x="154921" y="92752"/>
                </a:cubicBezTo>
                <a:cubicBezTo>
                  <a:pt x="60856" y="124107"/>
                  <a:pt x="103988" y="111925"/>
                  <a:pt x="26133" y="131389"/>
                </a:cubicBezTo>
                <a:cubicBezTo>
                  <a:pt x="142334" y="160440"/>
                  <a:pt x="117970" y="123563"/>
                  <a:pt x="142042" y="195783"/>
                </a:cubicBezTo>
                <a:cubicBezTo>
                  <a:pt x="0" y="213538"/>
                  <a:pt x="30390" y="178542"/>
                  <a:pt x="64769" y="247299"/>
                </a:cubicBezTo>
                <a:cubicBezTo>
                  <a:pt x="70840" y="259441"/>
                  <a:pt x="73355" y="273056"/>
                  <a:pt x="77648" y="285935"/>
                </a:cubicBezTo>
                <a:cubicBezTo>
                  <a:pt x="120358" y="271700"/>
                  <a:pt x="102709" y="273057"/>
                  <a:pt x="129164" y="273057"/>
                </a:cubicBezTo>
              </a:path>
            </a:pathLst>
          </a:custGeom>
          <a:ln w="28575">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eaLnBrk="1" fontAlgn="auto" hangingPunct="1">
              <a:spcBef>
                <a:spcPts val="0"/>
              </a:spcBef>
              <a:spcAft>
                <a:spcPts val="0"/>
              </a:spcAft>
              <a:defRPr/>
            </a:pPr>
            <a:endParaRPr lang="en-US"/>
          </a:p>
        </p:txBody>
      </p:sp>
      <p:cxnSp>
        <p:nvCxnSpPr>
          <p:cNvPr id="51" name="Straight Arrow Connector 50"/>
          <p:cNvCxnSpPr/>
          <p:nvPr/>
        </p:nvCxnSpPr>
        <p:spPr>
          <a:xfrm rot="5400000" flipH="1" flipV="1">
            <a:off x="2095500" y="4686300"/>
            <a:ext cx="533400" cy="457200"/>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54" name="Straight Arrow Connector 53"/>
          <p:cNvCxnSpPr/>
          <p:nvPr/>
        </p:nvCxnSpPr>
        <p:spPr>
          <a:xfrm rot="16200000" flipH="1">
            <a:off x="3009900" y="4762500"/>
            <a:ext cx="533400" cy="304800"/>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58" name="Rectangle 57"/>
          <p:cNvSpPr/>
          <p:nvPr/>
        </p:nvSpPr>
        <p:spPr>
          <a:xfrm>
            <a:off x="2438400" y="3276600"/>
            <a:ext cx="304800" cy="3810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cxnSp>
        <p:nvCxnSpPr>
          <p:cNvPr id="59" name="Straight Arrow Connector 58"/>
          <p:cNvCxnSpPr/>
          <p:nvPr/>
        </p:nvCxnSpPr>
        <p:spPr>
          <a:xfrm rot="5400000">
            <a:off x="2401094" y="3847306"/>
            <a:ext cx="381000" cy="1588"/>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33400" y="228600"/>
            <a:ext cx="7851648" cy="1524000"/>
          </a:xfrm>
        </p:spPr>
        <p:txBody>
          <a:bodyPr>
            <a:normAutofit fontScale="90000"/>
          </a:bodyPr>
          <a:lstStyle/>
          <a:p>
            <a:pPr eaLnBrk="1" fontAlgn="auto" hangingPunct="1">
              <a:spcAft>
                <a:spcPts val="0"/>
              </a:spcAft>
              <a:defRPr/>
            </a:pPr>
            <a:r>
              <a:rPr lang="en-US" dirty="0"/>
              <a:t/>
            </a:r>
            <a:br>
              <a:rPr lang="en-US" dirty="0"/>
            </a:br>
            <a:r>
              <a:rPr lang="en-US" dirty="0"/>
              <a:t/>
            </a:r>
            <a:br>
              <a:rPr lang="en-US" dirty="0"/>
            </a:br>
            <a:endParaRPr lang="en-US" dirty="0"/>
          </a:p>
        </p:txBody>
      </p:sp>
      <p:sp>
        <p:nvSpPr>
          <p:cNvPr id="74755" name="Subtitle 2"/>
          <p:cNvSpPr>
            <a:spLocks noGrp="1"/>
          </p:cNvSpPr>
          <p:nvPr>
            <p:ph type="subTitle" idx="1"/>
          </p:nvPr>
        </p:nvSpPr>
        <p:spPr>
          <a:xfrm>
            <a:off x="228600" y="228600"/>
            <a:ext cx="8686800" cy="6172200"/>
          </a:xfrm>
        </p:spPr>
        <p:txBody>
          <a:bodyPr/>
          <a:lstStyle/>
          <a:p>
            <a:pPr marR="0" algn="l" eaLnBrk="1" hangingPunct="1"/>
            <a:r>
              <a:rPr lang="en-US" altLang="en-US" sz="2400" smtClean="0">
                <a:latin typeface="Berlin Sans FB Demi" pitchFamily="34" charset="0"/>
              </a:rPr>
              <a:t> </a:t>
            </a:r>
            <a:r>
              <a:rPr lang="en-US" altLang="en-US" sz="2400" smtClean="0">
                <a:solidFill>
                  <a:srgbClr val="FF0000"/>
                </a:solidFill>
                <a:latin typeface="Berlin Sans FB Demi" pitchFamily="34" charset="0"/>
              </a:rPr>
              <a:t> // function to insert at the front end.</a:t>
            </a:r>
          </a:p>
          <a:p>
            <a:pPr marR="0" algn="l" eaLnBrk="1" hangingPunct="1"/>
            <a:r>
              <a:rPr lang="en-US" altLang="en-US" sz="2400" smtClean="0">
                <a:latin typeface="Berlin Sans FB Demi" pitchFamily="34" charset="0"/>
              </a:rPr>
              <a:t> 	</a:t>
            </a:r>
          </a:p>
          <a:p>
            <a:pPr marR="0" algn="l" eaLnBrk="1" hangingPunct="1"/>
            <a:r>
              <a:rPr lang="en-US" altLang="en-US" sz="2400" smtClean="0">
                <a:latin typeface="Berlin Sans FB Demi" pitchFamily="34" charset="0"/>
              </a:rPr>
              <a:t>	NODE insert_front ( int item, NODE head)</a:t>
            </a:r>
          </a:p>
          <a:p>
            <a:pPr marR="0" algn="l" eaLnBrk="1" hangingPunct="1"/>
            <a:r>
              <a:rPr lang="en-US" altLang="en-US" sz="2400" smtClean="0">
                <a:latin typeface="Berlin Sans FB Demi" pitchFamily="34" charset="0"/>
              </a:rPr>
              <a:t>	{</a:t>
            </a:r>
          </a:p>
          <a:p>
            <a:pPr marR="0" algn="l" eaLnBrk="1" hangingPunct="1"/>
            <a:r>
              <a:rPr lang="en-US" altLang="en-US" sz="2400" smtClean="0">
                <a:latin typeface="Berlin Sans FB Demi" pitchFamily="34" charset="0"/>
              </a:rPr>
              <a:t>	NODE temp;</a:t>
            </a:r>
          </a:p>
          <a:p>
            <a:pPr marR="0" algn="l" eaLnBrk="1" hangingPunct="1"/>
            <a:endParaRPr lang="en-US" altLang="en-US" sz="2400" smtClean="0">
              <a:latin typeface="Berlin Sans FB Demi" pitchFamily="34" charset="0"/>
            </a:endParaRPr>
          </a:p>
          <a:p>
            <a:pPr marR="0" algn="l" eaLnBrk="1" hangingPunct="1"/>
            <a:r>
              <a:rPr lang="en-US" altLang="en-US" sz="2400" smtClean="0">
                <a:latin typeface="Berlin Sans FB Demi" pitchFamily="34" charset="0"/>
              </a:rPr>
              <a:t>	temp= getnode();</a:t>
            </a:r>
          </a:p>
          <a:p>
            <a:pPr marR="0" algn="l" eaLnBrk="1" hangingPunct="1"/>
            <a:r>
              <a:rPr lang="en-US" altLang="en-US" sz="2400" smtClean="0">
                <a:latin typeface="Berlin Sans FB Demi" pitchFamily="34" charset="0"/>
              </a:rPr>
              <a:t>	temp-&gt;info=item;</a:t>
            </a:r>
          </a:p>
          <a:p>
            <a:pPr marR="0" algn="l" eaLnBrk="1" hangingPunct="1"/>
            <a:endParaRPr lang="en-US" altLang="en-US" sz="2400" smtClean="0">
              <a:latin typeface="Berlin Sans FB Demi" pitchFamily="34" charset="0"/>
            </a:endParaRPr>
          </a:p>
          <a:p>
            <a:pPr marR="0" algn="l" eaLnBrk="1" hangingPunct="1"/>
            <a:r>
              <a:rPr lang="en-US" altLang="en-US" sz="2400" smtClean="0">
                <a:latin typeface="Berlin Sans FB Demi" pitchFamily="34" charset="0"/>
              </a:rPr>
              <a:t>	temp-&gt; link=head-&gt; link;</a:t>
            </a:r>
          </a:p>
          <a:p>
            <a:pPr marR="0" algn="l" eaLnBrk="1" hangingPunct="1"/>
            <a:r>
              <a:rPr lang="en-US" altLang="en-US" sz="2400" smtClean="0">
                <a:latin typeface="Berlin Sans FB Demi" pitchFamily="34" charset="0"/>
              </a:rPr>
              <a:t>	head-&gt;link=temp;</a:t>
            </a:r>
          </a:p>
          <a:p>
            <a:pPr marR="0" algn="l" eaLnBrk="1" hangingPunct="1"/>
            <a:r>
              <a:rPr lang="en-US" altLang="en-US" sz="2400" smtClean="0">
                <a:latin typeface="Berlin Sans FB Demi" pitchFamily="34" charset="0"/>
              </a:rPr>
              <a:t>	return head;</a:t>
            </a:r>
          </a:p>
          <a:p>
            <a:pPr marR="0" algn="l" eaLnBrk="1" hangingPunct="1"/>
            <a:endParaRPr lang="en-US" altLang="en-US" sz="2400" smtClean="0">
              <a:latin typeface="Berlin Sans FB Demi" pitchFamily="34" charset="0"/>
            </a:endParaRPr>
          </a:p>
          <a:p>
            <a:pPr marR="0" algn="l" eaLnBrk="1" hangingPunct="1"/>
            <a:r>
              <a:rPr lang="en-US" altLang="en-US" sz="2400" smtClean="0">
                <a:latin typeface="Berlin Sans FB Demi" pitchFamily="34" charset="0"/>
              </a:rPr>
              <a:t>	}</a:t>
            </a: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33400" y="228600"/>
            <a:ext cx="7851648" cy="1524000"/>
          </a:xfrm>
        </p:spPr>
        <p:txBody>
          <a:bodyPr>
            <a:normAutofit fontScale="90000"/>
          </a:bodyPr>
          <a:lstStyle/>
          <a:p>
            <a:pPr eaLnBrk="1" fontAlgn="auto" hangingPunct="1">
              <a:spcAft>
                <a:spcPts val="0"/>
              </a:spcAft>
              <a:defRPr/>
            </a:pPr>
            <a:r>
              <a:rPr lang="en-US" dirty="0"/>
              <a:t/>
            </a:r>
            <a:br>
              <a:rPr lang="en-US" dirty="0"/>
            </a:br>
            <a:r>
              <a:rPr lang="en-US" dirty="0"/>
              <a:t/>
            </a:r>
            <a:br>
              <a:rPr lang="en-US" dirty="0"/>
            </a:br>
            <a:endParaRPr lang="en-US" dirty="0"/>
          </a:p>
        </p:txBody>
      </p:sp>
      <p:sp>
        <p:nvSpPr>
          <p:cNvPr id="12291" name="Subtitle 2"/>
          <p:cNvSpPr>
            <a:spLocks noGrp="1"/>
          </p:cNvSpPr>
          <p:nvPr>
            <p:ph type="subTitle" idx="1"/>
          </p:nvPr>
        </p:nvSpPr>
        <p:spPr>
          <a:xfrm>
            <a:off x="381000" y="533400"/>
            <a:ext cx="8534400" cy="6019800"/>
          </a:xfrm>
        </p:spPr>
        <p:txBody>
          <a:bodyPr/>
          <a:lstStyle/>
          <a:p>
            <a:pPr marR="0" algn="l" eaLnBrk="1" hangingPunct="1">
              <a:lnSpc>
                <a:spcPct val="90000"/>
              </a:lnSpc>
            </a:pPr>
            <a:r>
              <a:rPr lang="en-US" altLang="en-US" sz="2800" smtClean="0">
                <a:latin typeface="Berlin Sans FB Demi" pitchFamily="34" charset="0"/>
              </a:rPr>
              <a:t>  			</a:t>
            </a:r>
            <a:r>
              <a:rPr lang="en-US" altLang="en-US" sz="2800" smtClean="0">
                <a:solidFill>
                  <a:srgbClr val="FF0000"/>
                </a:solidFill>
                <a:latin typeface="Berlin Sans FB Demi" pitchFamily="34" charset="0"/>
              </a:rPr>
              <a:t>Lifetime Of A Variable</a:t>
            </a:r>
          </a:p>
          <a:p>
            <a:pPr marR="0" algn="l" eaLnBrk="1" hangingPunct="1">
              <a:lnSpc>
                <a:spcPct val="90000"/>
              </a:lnSpc>
            </a:pPr>
            <a:endParaRPr lang="en-US" altLang="en-US" sz="2800" smtClean="0">
              <a:latin typeface="Berlin Sans FB Demi" pitchFamily="34" charset="0"/>
            </a:endParaRPr>
          </a:p>
          <a:p>
            <a:pPr marR="0" algn="l" eaLnBrk="1" hangingPunct="1">
              <a:lnSpc>
                <a:spcPct val="90000"/>
              </a:lnSpc>
              <a:buFont typeface="Arial" charset="0"/>
              <a:buChar char="•"/>
            </a:pPr>
            <a:r>
              <a:rPr lang="en-US" altLang="en-US" sz="2800" smtClean="0">
                <a:latin typeface="Berlin Sans FB Demi" pitchFamily="34" charset="0"/>
              </a:rPr>
              <a:t>   </a:t>
            </a:r>
            <a:r>
              <a:rPr lang="en-US" altLang="en-US" sz="2200" smtClean="0">
                <a:latin typeface="Berlin Sans FB Demi" pitchFamily="34" charset="0"/>
              </a:rPr>
              <a:t>It is a run-time concept</a:t>
            </a:r>
          </a:p>
          <a:p>
            <a:pPr marR="0" algn="l" eaLnBrk="1" hangingPunct="1">
              <a:lnSpc>
                <a:spcPct val="90000"/>
              </a:lnSpc>
            </a:pPr>
            <a:endParaRPr lang="en-US" altLang="en-US" sz="2200" smtClean="0">
              <a:latin typeface="Berlin Sans FB Demi" pitchFamily="34" charset="0"/>
            </a:endParaRPr>
          </a:p>
          <a:p>
            <a:pPr marR="0" algn="l" eaLnBrk="1" hangingPunct="1">
              <a:lnSpc>
                <a:spcPct val="90000"/>
              </a:lnSpc>
              <a:buFont typeface="Arial" charset="0"/>
              <a:buChar char="•"/>
            </a:pPr>
            <a:r>
              <a:rPr lang="en-US" altLang="en-US" sz="2200" smtClean="0">
                <a:latin typeface="Berlin Sans FB Demi" pitchFamily="34" charset="0"/>
              </a:rPr>
              <a:t>   Period of time during which a variable has memory space  </a:t>
            </a:r>
          </a:p>
          <a:p>
            <a:pPr marR="0" algn="l" eaLnBrk="1" hangingPunct="1">
              <a:lnSpc>
                <a:spcPct val="90000"/>
              </a:lnSpc>
            </a:pPr>
            <a:r>
              <a:rPr lang="en-US" altLang="en-US" sz="2200" smtClean="0">
                <a:latin typeface="Berlin Sans FB Demi" pitchFamily="34" charset="0"/>
              </a:rPr>
              <a:t>    associated with it</a:t>
            </a:r>
          </a:p>
          <a:p>
            <a:pPr lvl="1" algn="l" eaLnBrk="1" hangingPunct="1">
              <a:lnSpc>
                <a:spcPct val="90000"/>
              </a:lnSpc>
            </a:pPr>
            <a:r>
              <a:rPr lang="en-US" altLang="en-US" sz="2200" smtClean="0">
                <a:latin typeface="Berlin Sans FB Demi" pitchFamily="34" charset="0"/>
              </a:rPr>
              <a:t>       begins when space is allocated</a:t>
            </a:r>
          </a:p>
          <a:p>
            <a:pPr lvl="1" algn="l" eaLnBrk="1" hangingPunct="1">
              <a:lnSpc>
                <a:spcPct val="90000"/>
              </a:lnSpc>
            </a:pPr>
            <a:r>
              <a:rPr lang="en-US" altLang="en-US" sz="2200" smtClean="0">
                <a:latin typeface="Berlin Sans FB Demi" pitchFamily="34" charset="0"/>
              </a:rPr>
              <a:t>      ends when space is de-allocated </a:t>
            </a:r>
          </a:p>
          <a:p>
            <a:pPr marR="0" algn="l" eaLnBrk="1" hangingPunct="1">
              <a:lnSpc>
                <a:spcPct val="90000"/>
              </a:lnSpc>
            </a:pPr>
            <a:endParaRPr lang="en-US" altLang="en-US" sz="2200" smtClean="0">
              <a:latin typeface="Berlin Sans FB Demi" pitchFamily="34" charset="0"/>
            </a:endParaRPr>
          </a:p>
          <a:p>
            <a:pPr marR="0" algn="l" eaLnBrk="1" hangingPunct="1">
              <a:lnSpc>
                <a:spcPct val="90000"/>
              </a:lnSpc>
              <a:buFont typeface="Arial" charset="0"/>
              <a:buChar char="•"/>
            </a:pPr>
            <a:r>
              <a:rPr lang="en-US" altLang="en-US" sz="2200" smtClean="0">
                <a:latin typeface="Berlin Sans FB Demi" pitchFamily="34" charset="0"/>
              </a:rPr>
              <a:t>  Three categories of "lifetime"</a:t>
            </a:r>
          </a:p>
          <a:p>
            <a:pPr lvl="1" algn="l" eaLnBrk="1" hangingPunct="1">
              <a:lnSpc>
                <a:spcPct val="90000"/>
              </a:lnSpc>
            </a:pPr>
            <a:r>
              <a:rPr lang="en-US" altLang="en-US" sz="2200" smtClean="0">
                <a:solidFill>
                  <a:srgbClr val="FFC000"/>
                </a:solidFill>
                <a:latin typeface="Berlin Sans FB Demi" pitchFamily="34" charset="0"/>
              </a:rPr>
              <a:t>    static             </a:t>
            </a:r>
            <a:r>
              <a:rPr lang="en-US" altLang="en-US" sz="2200" smtClean="0">
                <a:latin typeface="Berlin Sans FB Demi" pitchFamily="34" charset="0"/>
              </a:rPr>
              <a:t>-              start to end of program execution</a:t>
            </a:r>
          </a:p>
          <a:p>
            <a:pPr lvl="1" algn="l" eaLnBrk="1" hangingPunct="1">
              <a:lnSpc>
                <a:spcPct val="90000"/>
              </a:lnSpc>
            </a:pPr>
            <a:r>
              <a:rPr lang="en-US" altLang="en-US" sz="2200" smtClean="0">
                <a:solidFill>
                  <a:srgbClr val="C00000"/>
                </a:solidFill>
                <a:latin typeface="Berlin Sans FB Demi" pitchFamily="34" charset="0"/>
              </a:rPr>
              <a:t>    </a:t>
            </a:r>
            <a:r>
              <a:rPr lang="en-US" altLang="en-US" sz="2200" smtClean="0">
                <a:solidFill>
                  <a:srgbClr val="FFC000"/>
                </a:solidFill>
                <a:latin typeface="Berlin Sans FB Demi" pitchFamily="34" charset="0"/>
              </a:rPr>
              <a:t>automatic</a:t>
            </a:r>
            <a:r>
              <a:rPr lang="en-US" altLang="en-US" sz="2200" smtClean="0">
                <a:solidFill>
                  <a:srgbClr val="C00000"/>
                </a:solidFill>
                <a:latin typeface="Berlin Sans FB Demi" pitchFamily="34" charset="0"/>
              </a:rPr>
              <a:t> </a:t>
            </a:r>
            <a:r>
              <a:rPr lang="en-US" altLang="en-US" sz="2200" smtClean="0">
                <a:latin typeface="Berlin Sans FB Demi" pitchFamily="34" charset="0"/>
              </a:rPr>
              <a:t>(stack) -   start to end of declaring function's   </a:t>
            </a:r>
          </a:p>
          <a:p>
            <a:pPr lvl="1" algn="l" eaLnBrk="1" hangingPunct="1">
              <a:lnSpc>
                <a:spcPct val="90000"/>
              </a:lnSpc>
            </a:pPr>
            <a:r>
              <a:rPr lang="en-US" altLang="en-US" sz="2200" smtClean="0">
                <a:latin typeface="Berlin Sans FB Demi" pitchFamily="34" charset="0"/>
              </a:rPr>
              <a:t>                                           execution</a:t>
            </a:r>
          </a:p>
          <a:p>
            <a:pPr lvl="1" algn="l" eaLnBrk="1" hangingPunct="1">
              <a:lnSpc>
                <a:spcPct val="90000"/>
              </a:lnSpc>
            </a:pPr>
            <a:r>
              <a:rPr lang="en-US" altLang="en-US" sz="2200" smtClean="0">
                <a:latin typeface="Berlin Sans FB Demi" pitchFamily="34" charset="0"/>
              </a:rPr>
              <a:t>   </a:t>
            </a:r>
            <a:r>
              <a:rPr lang="en-US" altLang="en-US" sz="2200" smtClean="0">
                <a:solidFill>
                  <a:srgbClr val="FFC000"/>
                </a:solidFill>
                <a:latin typeface="Berlin Sans FB Demi" pitchFamily="34" charset="0"/>
              </a:rPr>
              <a:t>heap  </a:t>
            </a:r>
            <a:r>
              <a:rPr lang="en-US" altLang="en-US" sz="2200" smtClean="0">
                <a:latin typeface="Berlin Sans FB Demi" pitchFamily="34" charset="0"/>
              </a:rPr>
              <a:t> (variable declared dynamic at runtime, and also de-      </a:t>
            </a:r>
          </a:p>
          <a:p>
            <a:pPr lvl="1" algn="l" eaLnBrk="1" hangingPunct="1">
              <a:lnSpc>
                <a:spcPct val="90000"/>
              </a:lnSpc>
            </a:pPr>
            <a:r>
              <a:rPr lang="en-US" altLang="en-US" sz="2200" smtClean="0">
                <a:latin typeface="Berlin Sans FB Demi" pitchFamily="34" charset="0"/>
              </a:rPr>
              <a:t>                     allocated dynamically at runtime).</a:t>
            </a: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33400" y="228600"/>
            <a:ext cx="7851648" cy="1524000"/>
          </a:xfrm>
        </p:spPr>
        <p:txBody>
          <a:bodyPr>
            <a:normAutofit fontScale="90000"/>
          </a:bodyPr>
          <a:lstStyle/>
          <a:p>
            <a:pPr eaLnBrk="1" fontAlgn="auto" hangingPunct="1">
              <a:spcAft>
                <a:spcPts val="0"/>
              </a:spcAft>
              <a:defRPr/>
            </a:pPr>
            <a:r>
              <a:rPr lang="en-US" dirty="0"/>
              <a:t/>
            </a:r>
            <a:br>
              <a:rPr lang="en-US" dirty="0"/>
            </a:br>
            <a:r>
              <a:rPr lang="en-US" dirty="0"/>
              <a:t/>
            </a:r>
            <a:br>
              <a:rPr lang="en-US" dirty="0"/>
            </a:br>
            <a:endParaRPr lang="en-US" dirty="0"/>
          </a:p>
        </p:txBody>
      </p:sp>
      <p:sp>
        <p:nvSpPr>
          <p:cNvPr id="75779" name="Subtitle 2"/>
          <p:cNvSpPr>
            <a:spLocks noGrp="1"/>
          </p:cNvSpPr>
          <p:nvPr>
            <p:ph type="subTitle" idx="1"/>
          </p:nvPr>
        </p:nvSpPr>
        <p:spPr>
          <a:xfrm>
            <a:off x="228600" y="228600"/>
            <a:ext cx="8686800" cy="6019800"/>
          </a:xfrm>
        </p:spPr>
        <p:txBody>
          <a:bodyPr/>
          <a:lstStyle/>
          <a:p>
            <a:pPr marR="0" algn="l" eaLnBrk="1" hangingPunct="1"/>
            <a:r>
              <a:rPr lang="en-US" altLang="en-US" sz="2400" dirty="0" smtClean="0">
                <a:latin typeface="Berlin Sans FB Demi" pitchFamily="34" charset="0"/>
              </a:rPr>
              <a:t> </a:t>
            </a:r>
            <a:r>
              <a:rPr lang="en-US" altLang="en-US" sz="2800" dirty="0" smtClean="0">
                <a:solidFill>
                  <a:srgbClr val="FF0000"/>
                </a:solidFill>
                <a:latin typeface="Berlin Sans FB Demi" pitchFamily="34" charset="0"/>
              </a:rPr>
              <a:t> </a:t>
            </a:r>
            <a:r>
              <a:rPr lang="en-US" altLang="en-US" sz="2400" dirty="0" smtClean="0">
                <a:solidFill>
                  <a:srgbClr val="FF0000"/>
                </a:solidFill>
                <a:latin typeface="Berlin Sans FB Demi" pitchFamily="34" charset="0"/>
              </a:rPr>
              <a:t>Insert a node at the rear end:</a:t>
            </a:r>
          </a:p>
          <a:p>
            <a:pPr marR="0" algn="l" eaLnBrk="1" hangingPunct="1"/>
            <a:r>
              <a:rPr lang="en-US" altLang="en-US" sz="2800" dirty="0" smtClean="0">
                <a:latin typeface="Berlin Sans FB Demi" pitchFamily="34" charset="0"/>
              </a:rPr>
              <a:t>                 head                   * Before insertion</a:t>
            </a:r>
          </a:p>
          <a:p>
            <a:pPr marR="0" algn="l" eaLnBrk="1" hangingPunct="1"/>
            <a:endParaRPr lang="en-US" altLang="en-US" sz="2800" dirty="0" smtClean="0">
              <a:latin typeface="Berlin Sans FB Demi" pitchFamily="34" charset="0"/>
            </a:endParaRPr>
          </a:p>
          <a:p>
            <a:pPr marR="0" algn="l" eaLnBrk="1" hangingPunct="1"/>
            <a:endParaRPr lang="en-US" altLang="en-US" sz="2800" dirty="0" smtClean="0">
              <a:latin typeface="Berlin Sans FB Demi" pitchFamily="34" charset="0"/>
            </a:endParaRPr>
          </a:p>
          <a:p>
            <a:pPr marR="0" algn="l" eaLnBrk="1" hangingPunct="1"/>
            <a:endParaRPr lang="en-US" altLang="en-US" sz="2800" dirty="0" smtClean="0">
              <a:latin typeface="Berlin Sans FB Demi" pitchFamily="34" charset="0"/>
            </a:endParaRPr>
          </a:p>
          <a:p>
            <a:pPr marR="0" algn="l" eaLnBrk="1" hangingPunct="1"/>
            <a:endParaRPr lang="en-US" altLang="en-US" sz="2800" dirty="0" smtClean="0">
              <a:latin typeface="Berlin Sans FB Demi" pitchFamily="34" charset="0"/>
            </a:endParaRPr>
          </a:p>
          <a:p>
            <a:pPr marR="0" algn="l" eaLnBrk="1" hangingPunct="1"/>
            <a:r>
              <a:rPr lang="en-US" altLang="en-US" sz="2800" dirty="0" smtClean="0">
                <a:latin typeface="Berlin Sans FB Demi" pitchFamily="34" charset="0"/>
              </a:rPr>
              <a:t>		* After insertion     </a:t>
            </a:r>
          </a:p>
          <a:p>
            <a:pPr marR="0" algn="l" eaLnBrk="1" hangingPunct="1"/>
            <a:r>
              <a:rPr lang="en-US" altLang="en-US" sz="2800" dirty="0" smtClean="0">
                <a:latin typeface="Berlin Sans FB Demi" pitchFamily="34" charset="0"/>
              </a:rPr>
              <a:t>       head					     cur	     temp</a:t>
            </a:r>
          </a:p>
          <a:p>
            <a:pPr marR="0" algn="l" eaLnBrk="1" hangingPunct="1"/>
            <a:r>
              <a:rPr lang="en-US" altLang="en-US" sz="2800" dirty="0" smtClean="0">
                <a:latin typeface="Berlin Sans FB Demi" pitchFamily="34" charset="0"/>
              </a:rPr>
              <a:t>                   </a:t>
            </a:r>
          </a:p>
          <a:p>
            <a:pPr marR="0" algn="l" eaLnBrk="1" hangingPunct="1"/>
            <a:r>
              <a:rPr lang="en-US" altLang="en-US" sz="2800" dirty="0" smtClean="0">
                <a:latin typeface="Berlin Sans FB Demi" pitchFamily="34" charset="0"/>
              </a:rPr>
              <a:t>                  </a:t>
            </a:r>
          </a:p>
        </p:txBody>
      </p:sp>
      <p:sp>
        <p:nvSpPr>
          <p:cNvPr id="4" name="Rectangle 3"/>
          <p:cNvSpPr/>
          <p:nvPr/>
        </p:nvSpPr>
        <p:spPr>
          <a:xfrm>
            <a:off x="5754688" y="4570413"/>
            <a:ext cx="1295400" cy="6096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en-US" sz="2400" b="1" dirty="0">
                <a:solidFill>
                  <a:srgbClr val="FF0000"/>
                </a:solidFill>
              </a:rPr>
              <a:t>40</a:t>
            </a:r>
            <a:endParaRPr lang="en-US" sz="2400" b="1" dirty="0">
              <a:solidFill>
                <a:srgbClr val="FF0000"/>
              </a:solidFill>
              <a:latin typeface="Berlin Sans FB Demi" pitchFamily="34" charset="0"/>
            </a:endParaRPr>
          </a:p>
        </p:txBody>
      </p:sp>
      <p:cxnSp>
        <p:nvCxnSpPr>
          <p:cNvPr id="5" name="Straight Connector 4"/>
          <p:cNvCxnSpPr>
            <a:stCxn id="4" idx="0"/>
            <a:endCxn id="4" idx="2"/>
          </p:cNvCxnSpPr>
          <p:nvPr/>
        </p:nvCxnSpPr>
        <p:spPr>
          <a:xfrm rot="16200000" flipH="1">
            <a:off x="6096794" y="4876006"/>
            <a:ext cx="609600" cy="1588"/>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6" name="Rectangle 5"/>
          <p:cNvSpPr/>
          <p:nvPr/>
        </p:nvSpPr>
        <p:spPr>
          <a:xfrm>
            <a:off x="496888" y="4570413"/>
            <a:ext cx="1295400" cy="6096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endParaRPr lang="en-US" sz="2400" b="1" dirty="0">
              <a:solidFill>
                <a:srgbClr val="FF0000"/>
              </a:solidFill>
            </a:endParaRPr>
          </a:p>
        </p:txBody>
      </p:sp>
      <p:cxnSp>
        <p:nvCxnSpPr>
          <p:cNvPr id="7" name="Straight Connector 6"/>
          <p:cNvCxnSpPr>
            <a:stCxn id="6" idx="0"/>
            <a:endCxn id="6" idx="2"/>
          </p:cNvCxnSpPr>
          <p:nvPr/>
        </p:nvCxnSpPr>
        <p:spPr>
          <a:xfrm rot="16200000" flipH="1">
            <a:off x="838994" y="4876006"/>
            <a:ext cx="609600" cy="1588"/>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8" name="Rectangle 7"/>
          <p:cNvSpPr/>
          <p:nvPr/>
        </p:nvSpPr>
        <p:spPr>
          <a:xfrm>
            <a:off x="2249488" y="4570413"/>
            <a:ext cx="1295400" cy="6096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en-US" sz="2400" b="1" dirty="0">
                <a:solidFill>
                  <a:srgbClr val="FF0000"/>
                </a:solidFill>
              </a:rPr>
              <a:t>20</a:t>
            </a:r>
          </a:p>
        </p:txBody>
      </p:sp>
      <p:cxnSp>
        <p:nvCxnSpPr>
          <p:cNvPr id="9" name="Straight Connector 8"/>
          <p:cNvCxnSpPr>
            <a:stCxn id="8" idx="0"/>
            <a:endCxn id="8" idx="2"/>
          </p:cNvCxnSpPr>
          <p:nvPr/>
        </p:nvCxnSpPr>
        <p:spPr>
          <a:xfrm rot="16200000" flipH="1">
            <a:off x="2591594" y="4876006"/>
            <a:ext cx="609600" cy="1588"/>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Rectangle 9"/>
          <p:cNvSpPr/>
          <p:nvPr/>
        </p:nvSpPr>
        <p:spPr>
          <a:xfrm>
            <a:off x="4002088" y="4570413"/>
            <a:ext cx="1295400" cy="6096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en-US" sz="2400" b="1" dirty="0">
                <a:solidFill>
                  <a:srgbClr val="FF0000"/>
                </a:solidFill>
              </a:rPr>
              <a:t>30</a:t>
            </a:r>
          </a:p>
        </p:txBody>
      </p:sp>
      <p:cxnSp>
        <p:nvCxnSpPr>
          <p:cNvPr id="11" name="Straight Connector 10"/>
          <p:cNvCxnSpPr>
            <a:stCxn id="10" idx="0"/>
            <a:endCxn id="10" idx="2"/>
          </p:cNvCxnSpPr>
          <p:nvPr/>
        </p:nvCxnSpPr>
        <p:spPr>
          <a:xfrm rot="16200000" flipH="1">
            <a:off x="4344194" y="4876006"/>
            <a:ext cx="609600" cy="1588"/>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rot="5400000">
            <a:off x="383382" y="4379119"/>
            <a:ext cx="381000" cy="1587"/>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a:off x="1792288" y="4875213"/>
            <a:ext cx="457200" cy="3175"/>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p:nvPr/>
        </p:nvCxnSpPr>
        <p:spPr>
          <a:xfrm>
            <a:off x="3544888" y="4875213"/>
            <a:ext cx="457200" cy="3175"/>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a:off x="5297488" y="4875213"/>
            <a:ext cx="457200" cy="3175"/>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6" name="Rectangle 15"/>
          <p:cNvSpPr/>
          <p:nvPr/>
        </p:nvSpPr>
        <p:spPr>
          <a:xfrm>
            <a:off x="420688" y="3808413"/>
            <a:ext cx="304800" cy="3810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cxnSp>
        <p:nvCxnSpPr>
          <p:cNvPr id="40" name="Straight Connector 39"/>
          <p:cNvCxnSpPr/>
          <p:nvPr/>
        </p:nvCxnSpPr>
        <p:spPr>
          <a:xfrm rot="5400000">
            <a:off x="8306594" y="5485606"/>
            <a:ext cx="609600" cy="158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a:xfrm>
            <a:off x="725488" y="5789613"/>
            <a:ext cx="7885112" cy="1587"/>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Straight Arrow Connector 45"/>
          <p:cNvCxnSpPr/>
          <p:nvPr/>
        </p:nvCxnSpPr>
        <p:spPr>
          <a:xfrm rot="16200000" flipV="1">
            <a:off x="421482" y="5484019"/>
            <a:ext cx="609600" cy="1587"/>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7" name="Rectangle 26"/>
          <p:cNvSpPr/>
          <p:nvPr/>
        </p:nvSpPr>
        <p:spPr>
          <a:xfrm>
            <a:off x="6440488" y="1674813"/>
            <a:ext cx="1295400" cy="6096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en-US" sz="2400" b="1" dirty="0">
                <a:solidFill>
                  <a:srgbClr val="FF0000"/>
                </a:solidFill>
              </a:rPr>
              <a:t>40</a:t>
            </a:r>
            <a:endParaRPr lang="en-US" sz="2400" b="1" dirty="0">
              <a:solidFill>
                <a:srgbClr val="FF0000"/>
              </a:solidFill>
              <a:latin typeface="Berlin Sans FB Demi" pitchFamily="34" charset="0"/>
            </a:endParaRPr>
          </a:p>
        </p:txBody>
      </p:sp>
      <p:cxnSp>
        <p:nvCxnSpPr>
          <p:cNvPr id="28" name="Straight Connector 27"/>
          <p:cNvCxnSpPr>
            <a:stCxn id="27" idx="0"/>
            <a:endCxn id="27" idx="2"/>
          </p:cNvCxnSpPr>
          <p:nvPr/>
        </p:nvCxnSpPr>
        <p:spPr>
          <a:xfrm rot="16200000" flipH="1">
            <a:off x="6782594" y="1980406"/>
            <a:ext cx="609600" cy="1588"/>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Rectangle 28"/>
          <p:cNvSpPr/>
          <p:nvPr/>
        </p:nvSpPr>
        <p:spPr>
          <a:xfrm>
            <a:off x="1182688" y="1674813"/>
            <a:ext cx="1295400" cy="6096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endParaRPr lang="en-US" sz="2400" b="1" dirty="0">
              <a:solidFill>
                <a:srgbClr val="FF0000"/>
              </a:solidFill>
            </a:endParaRPr>
          </a:p>
        </p:txBody>
      </p:sp>
      <p:cxnSp>
        <p:nvCxnSpPr>
          <p:cNvPr id="30" name="Straight Connector 29"/>
          <p:cNvCxnSpPr>
            <a:stCxn id="29" idx="0"/>
            <a:endCxn id="29" idx="2"/>
          </p:cNvCxnSpPr>
          <p:nvPr/>
        </p:nvCxnSpPr>
        <p:spPr>
          <a:xfrm rot="16200000" flipH="1">
            <a:off x="1524794" y="1980406"/>
            <a:ext cx="609600" cy="1588"/>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32" name="Rectangle 31"/>
          <p:cNvSpPr/>
          <p:nvPr/>
        </p:nvSpPr>
        <p:spPr>
          <a:xfrm>
            <a:off x="2935288" y="1674813"/>
            <a:ext cx="1295400" cy="6096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en-US" sz="2400" b="1" dirty="0">
                <a:solidFill>
                  <a:srgbClr val="FF0000"/>
                </a:solidFill>
              </a:rPr>
              <a:t>20</a:t>
            </a:r>
          </a:p>
        </p:txBody>
      </p:sp>
      <p:cxnSp>
        <p:nvCxnSpPr>
          <p:cNvPr id="33" name="Straight Connector 32"/>
          <p:cNvCxnSpPr>
            <a:stCxn id="32" idx="0"/>
            <a:endCxn id="32" idx="2"/>
          </p:cNvCxnSpPr>
          <p:nvPr/>
        </p:nvCxnSpPr>
        <p:spPr>
          <a:xfrm rot="16200000" flipH="1">
            <a:off x="3277394" y="1980406"/>
            <a:ext cx="609600" cy="1588"/>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34" name="Rectangle 33"/>
          <p:cNvSpPr/>
          <p:nvPr/>
        </p:nvSpPr>
        <p:spPr>
          <a:xfrm>
            <a:off x="4687888" y="1674813"/>
            <a:ext cx="1295400" cy="6096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en-US" sz="2400" b="1" dirty="0">
                <a:solidFill>
                  <a:srgbClr val="FF0000"/>
                </a:solidFill>
              </a:rPr>
              <a:t>30</a:t>
            </a:r>
          </a:p>
        </p:txBody>
      </p:sp>
      <p:cxnSp>
        <p:nvCxnSpPr>
          <p:cNvPr id="35" name="Straight Connector 34"/>
          <p:cNvCxnSpPr>
            <a:stCxn id="34" idx="0"/>
            <a:endCxn id="34" idx="2"/>
          </p:cNvCxnSpPr>
          <p:nvPr/>
        </p:nvCxnSpPr>
        <p:spPr>
          <a:xfrm rot="16200000" flipH="1">
            <a:off x="5029994" y="1980406"/>
            <a:ext cx="609600" cy="1588"/>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7" name="Straight Arrow Connector 36"/>
          <p:cNvCxnSpPr/>
          <p:nvPr/>
        </p:nvCxnSpPr>
        <p:spPr>
          <a:xfrm rot="5400000">
            <a:off x="1372394" y="1485106"/>
            <a:ext cx="381000" cy="1588"/>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8" name="Straight Arrow Connector 37"/>
          <p:cNvCxnSpPr/>
          <p:nvPr/>
        </p:nvCxnSpPr>
        <p:spPr>
          <a:xfrm>
            <a:off x="2478088" y="1979613"/>
            <a:ext cx="457200" cy="3175"/>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9" name="Straight Arrow Connector 38"/>
          <p:cNvCxnSpPr/>
          <p:nvPr/>
        </p:nvCxnSpPr>
        <p:spPr>
          <a:xfrm>
            <a:off x="4230688" y="1979613"/>
            <a:ext cx="457200" cy="3175"/>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41" name="Straight Arrow Connector 40"/>
          <p:cNvCxnSpPr/>
          <p:nvPr/>
        </p:nvCxnSpPr>
        <p:spPr>
          <a:xfrm>
            <a:off x="5983288" y="1979613"/>
            <a:ext cx="457200" cy="3175"/>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43" name="Rectangle 42"/>
          <p:cNvSpPr/>
          <p:nvPr/>
        </p:nvSpPr>
        <p:spPr>
          <a:xfrm>
            <a:off x="1411288" y="912813"/>
            <a:ext cx="304800" cy="3810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cxnSp>
        <p:nvCxnSpPr>
          <p:cNvPr id="44" name="Straight Connector 43"/>
          <p:cNvCxnSpPr/>
          <p:nvPr/>
        </p:nvCxnSpPr>
        <p:spPr>
          <a:xfrm rot="5400000">
            <a:off x="6974682" y="2588419"/>
            <a:ext cx="609600" cy="1587"/>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p:nvCxnSpPr>
        <p:spPr>
          <a:xfrm>
            <a:off x="1411288" y="2894013"/>
            <a:ext cx="5864225" cy="3175"/>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7" name="Straight Arrow Connector 46"/>
          <p:cNvCxnSpPr/>
          <p:nvPr/>
        </p:nvCxnSpPr>
        <p:spPr>
          <a:xfrm rot="16200000" flipV="1">
            <a:off x="1107282" y="2588419"/>
            <a:ext cx="609600" cy="1587"/>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58" name="Rectangle 57"/>
          <p:cNvSpPr/>
          <p:nvPr/>
        </p:nvSpPr>
        <p:spPr>
          <a:xfrm>
            <a:off x="7620000" y="3810000"/>
            <a:ext cx="304800" cy="3810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cxnSp>
        <p:nvCxnSpPr>
          <p:cNvPr id="59" name="Straight Arrow Connector 58"/>
          <p:cNvCxnSpPr/>
          <p:nvPr/>
        </p:nvCxnSpPr>
        <p:spPr>
          <a:xfrm rot="5400000">
            <a:off x="7582694" y="4380706"/>
            <a:ext cx="381000" cy="1588"/>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52" name="Rectangle 51"/>
          <p:cNvSpPr/>
          <p:nvPr/>
        </p:nvSpPr>
        <p:spPr>
          <a:xfrm>
            <a:off x="7583488" y="4570413"/>
            <a:ext cx="1295400" cy="6096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en-US" sz="2400" b="1" dirty="0">
                <a:solidFill>
                  <a:srgbClr val="FF0000"/>
                </a:solidFill>
              </a:rPr>
              <a:t>50</a:t>
            </a:r>
          </a:p>
        </p:txBody>
      </p:sp>
      <p:cxnSp>
        <p:nvCxnSpPr>
          <p:cNvPr id="53" name="Straight Connector 52"/>
          <p:cNvCxnSpPr>
            <a:stCxn id="52" idx="0"/>
            <a:endCxn id="52" idx="2"/>
          </p:cNvCxnSpPr>
          <p:nvPr/>
        </p:nvCxnSpPr>
        <p:spPr>
          <a:xfrm rot="16200000" flipH="1">
            <a:off x="7925594" y="4876006"/>
            <a:ext cx="609600" cy="1588"/>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5" name="Rectangle 54"/>
          <p:cNvSpPr/>
          <p:nvPr/>
        </p:nvSpPr>
        <p:spPr>
          <a:xfrm>
            <a:off x="5791200" y="3810000"/>
            <a:ext cx="304800" cy="3810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cxnSp>
        <p:nvCxnSpPr>
          <p:cNvPr id="56" name="Straight Arrow Connector 55"/>
          <p:cNvCxnSpPr/>
          <p:nvPr/>
        </p:nvCxnSpPr>
        <p:spPr>
          <a:xfrm rot="5400000">
            <a:off x="5753894" y="4380706"/>
            <a:ext cx="381000" cy="1588"/>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57" name="Straight Arrow Connector 56"/>
          <p:cNvCxnSpPr>
            <a:endCxn id="52" idx="1"/>
          </p:cNvCxnSpPr>
          <p:nvPr/>
        </p:nvCxnSpPr>
        <p:spPr>
          <a:xfrm flipV="1">
            <a:off x="7010400" y="4875213"/>
            <a:ext cx="573088" cy="1587"/>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33400" y="228600"/>
            <a:ext cx="7851648" cy="1524000"/>
          </a:xfrm>
        </p:spPr>
        <p:txBody>
          <a:bodyPr>
            <a:normAutofit fontScale="90000"/>
          </a:bodyPr>
          <a:lstStyle/>
          <a:p>
            <a:pPr eaLnBrk="1" fontAlgn="auto" hangingPunct="1">
              <a:spcAft>
                <a:spcPts val="0"/>
              </a:spcAft>
              <a:defRPr/>
            </a:pPr>
            <a:r>
              <a:rPr lang="en-US" dirty="0"/>
              <a:t/>
            </a:r>
            <a:br>
              <a:rPr lang="en-US" dirty="0"/>
            </a:br>
            <a:r>
              <a:rPr lang="en-US" dirty="0"/>
              <a:t/>
            </a:r>
            <a:br>
              <a:rPr lang="en-US" dirty="0"/>
            </a:br>
            <a:endParaRPr lang="en-US" dirty="0"/>
          </a:p>
        </p:txBody>
      </p:sp>
      <p:sp>
        <p:nvSpPr>
          <p:cNvPr id="76803" name="Subtitle 2"/>
          <p:cNvSpPr>
            <a:spLocks noGrp="1"/>
          </p:cNvSpPr>
          <p:nvPr>
            <p:ph type="subTitle" idx="1"/>
          </p:nvPr>
        </p:nvSpPr>
        <p:spPr>
          <a:xfrm>
            <a:off x="228600" y="228600"/>
            <a:ext cx="8686800" cy="6477000"/>
          </a:xfrm>
        </p:spPr>
        <p:txBody>
          <a:bodyPr/>
          <a:lstStyle/>
          <a:p>
            <a:pPr marR="0" algn="l" eaLnBrk="1" hangingPunct="1"/>
            <a:r>
              <a:rPr lang="en-US" altLang="en-US" sz="2400" smtClean="0">
                <a:latin typeface="Berlin Sans FB Demi" pitchFamily="34" charset="0"/>
              </a:rPr>
              <a:t> </a:t>
            </a:r>
            <a:r>
              <a:rPr lang="en-US" altLang="en-US" sz="2400" smtClean="0"/>
              <a:t> </a:t>
            </a:r>
            <a:r>
              <a:rPr lang="en-US" altLang="en-US" sz="2400" smtClean="0">
                <a:solidFill>
                  <a:srgbClr val="FF0000"/>
                </a:solidFill>
                <a:latin typeface="Berlin Sans FB Demi" pitchFamily="34" charset="0"/>
              </a:rPr>
              <a:t>// function to insert at the rear end of the list</a:t>
            </a:r>
          </a:p>
          <a:p>
            <a:pPr marR="0" algn="l" eaLnBrk="1" hangingPunct="1"/>
            <a:endParaRPr lang="en-US" altLang="en-US" sz="2400" smtClean="0">
              <a:latin typeface="Berlin Sans FB Demi" pitchFamily="34" charset="0"/>
            </a:endParaRPr>
          </a:p>
          <a:p>
            <a:pPr marR="0" algn="l" eaLnBrk="1" hangingPunct="1"/>
            <a:r>
              <a:rPr lang="en-US" altLang="en-US" sz="2400" smtClean="0">
                <a:latin typeface="Berlin Sans FB Demi" pitchFamily="34" charset="0"/>
              </a:rPr>
              <a:t> 	NODE insert_rear(int item, NODE read)</a:t>
            </a:r>
          </a:p>
          <a:p>
            <a:pPr marR="0" algn="l" eaLnBrk="1" hangingPunct="1"/>
            <a:r>
              <a:rPr lang="en-US" altLang="en-US" sz="2400" smtClean="0">
                <a:latin typeface="Berlin Sans FB Demi" pitchFamily="34" charset="0"/>
              </a:rPr>
              <a:t>	{</a:t>
            </a:r>
          </a:p>
          <a:p>
            <a:pPr marR="0" algn="l" eaLnBrk="1" hangingPunct="1"/>
            <a:r>
              <a:rPr lang="en-US" altLang="en-US" sz="2400" smtClean="0">
                <a:latin typeface="Berlin Sans FB Demi" pitchFamily="34" charset="0"/>
              </a:rPr>
              <a:t>	   NODE temp, cur;</a:t>
            </a:r>
          </a:p>
          <a:p>
            <a:pPr marR="0" algn="l" eaLnBrk="1" hangingPunct="1"/>
            <a:r>
              <a:rPr lang="en-US" altLang="en-US" sz="2400" smtClean="0">
                <a:latin typeface="Berlin Sans FB Demi" pitchFamily="34" charset="0"/>
              </a:rPr>
              <a:t>	   temp= getnode();</a:t>
            </a:r>
          </a:p>
          <a:p>
            <a:pPr marR="0" algn="l" eaLnBrk="1" hangingPunct="1"/>
            <a:r>
              <a:rPr lang="en-US" altLang="en-US" sz="2400" smtClean="0">
                <a:latin typeface="Berlin Sans FB Demi" pitchFamily="34" charset="0"/>
              </a:rPr>
              <a:t>	   temp-&gt; info=item;</a:t>
            </a:r>
          </a:p>
          <a:p>
            <a:pPr marR="0" algn="l" eaLnBrk="1" hangingPunct="1"/>
            <a:r>
              <a:rPr lang="en-US" altLang="en-US" sz="2400" smtClean="0">
                <a:latin typeface="Berlin Sans FB Demi" pitchFamily="34" charset="0"/>
              </a:rPr>
              <a:t>	  cur=head-&gt; link;</a:t>
            </a:r>
          </a:p>
          <a:p>
            <a:pPr marR="0" algn="l" eaLnBrk="1" hangingPunct="1"/>
            <a:r>
              <a:rPr lang="en-US" altLang="en-US" sz="2400" smtClean="0">
                <a:latin typeface="Berlin Sans FB Demi" pitchFamily="34" charset="0"/>
              </a:rPr>
              <a:t>	 While(cur-&gt; link !=head)</a:t>
            </a:r>
          </a:p>
          <a:p>
            <a:pPr marR="0" algn="l" eaLnBrk="1" hangingPunct="1"/>
            <a:r>
              <a:rPr lang="en-US" altLang="en-US" sz="2400" smtClean="0">
                <a:latin typeface="Berlin Sans FB Demi" pitchFamily="34" charset="0"/>
              </a:rPr>
              <a:t>	   { 	 cur = cur -&gt; link	</a:t>
            </a:r>
          </a:p>
          <a:p>
            <a:pPr marR="0" algn="l" eaLnBrk="1" hangingPunct="1"/>
            <a:r>
              <a:rPr lang="en-US" altLang="en-US" sz="2400" smtClean="0">
                <a:latin typeface="Berlin Sans FB Demi" pitchFamily="34" charset="0"/>
              </a:rPr>
              <a:t>	    }	 </a:t>
            </a:r>
          </a:p>
          <a:p>
            <a:pPr marR="0" algn="l" eaLnBrk="1" hangingPunct="1"/>
            <a:r>
              <a:rPr lang="en-US" altLang="en-US" sz="2400" smtClean="0">
                <a:latin typeface="Berlin Sans FB Demi" pitchFamily="34" charset="0"/>
              </a:rPr>
              <a:t>	cur-&gt;link =temp;</a:t>
            </a:r>
          </a:p>
          <a:p>
            <a:pPr marR="0" algn="l" eaLnBrk="1" hangingPunct="1"/>
            <a:r>
              <a:rPr lang="en-US" altLang="en-US" sz="2400" smtClean="0">
                <a:latin typeface="Berlin Sans FB Demi" pitchFamily="34" charset="0"/>
              </a:rPr>
              <a:t>	temp-&gt; link=head;</a:t>
            </a:r>
          </a:p>
          <a:p>
            <a:pPr marR="0" algn="l" eaLnBrk="1" hangingPunct="1"/>
            <a:r>
              <a:rPr lang="en-US" altLang="en-US" sz="2400" smtClean="0">
                <a:latin typeface="Berlin Sans FB Demi" pitchFamily="34" charset="0"/>
              </a:rPr>
              <a:t>	return head;</a:t>
            </a:r>
          </a:p>
          <a:p>
            <a:pPr marR="0" algn="l" eaLnBrk="1" hangingPunct="1"/>
            <a:r>
              <a:rPr lang="en-US" altLang="en-US" sz="2400" smtClean="0">
                <a:latin typeface="Berlin Sans FB Demi" pitchFamily="34" charset="0"/>
              </a:rPr>
              <a:t>	}</a:t>
            </a: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33400" y="228600"/>
            <a:ext cx="7851648" cy="1524000"/>
          </a:xfrm>
        </p:spPr>
        <p:txBody>
          <a:bodyPr>
            <a:normAutofit fontScale="90000"/>
          </a:bodyPr>
          <a:lstStyle/>
          <a:p>
            <a:pPr eaLnBrk="1" fontAlgn="auto" hangingPunct="1">
              <a:spcAft>
                <a:spcPts val="0"/>
              </a:spcAft>
              <a:defRPr/>
            </a:pPr>
            <a:r>
              <a:rPr lang="en-US" dirty="0"/>
              <a:t/>
            </a:r>
            <a:br>
              <a:rPr lang="en-US" dirty="0"/>
            </a:br>
            <a:r>
              <a:rPr lang="en-US" dirty="0"/>
              <a:t/>
            </a:r>
            <a:br>
              <a:rPr lang="en-US" dirty="0"/>
            </a:br>
            <a:endParaRPr lang="en-US" dirty="0"/>
          </a:p>
        </p:txBody>
      </p:sp>
      <p:sp>
        <p:nvSpPr>
          <p:cNvPr id="77827" name="Subtitle 2"/>
          <p:cNvSpPr>
            <a:spLocks noGrp="1"/>
          </p:cNvSpPr>
          <p:nvPr>
            <p:ph type="subTitle" idx="1"/>
          </p:nvPr>
        </p:nvSpPr>
        <p:spPr>
          <a:xfrm>
            <a:off x="228600" y="228600"/>
            <a:ext cx="8686800" cy="6248400"/>
          </a:xfrm>
        </p:spPr>
        <p:txBody>
          <a:bodyPr/>
          <a:lstStyle/>
          <a:p>
            <a:pPr marR="0" algn="l" eaLnBrk="1" hangingPunct="1"/>
            <a:r>
              <a:rPr lang="en-US" altLang="en-US" sz="2400" smtClean="0">
                <a:latin typeface="Berlin Sans FB Demi" pitchFamily="34" charset="0"/>
              </a:rPr>
              <a:t> </a:t>
            </a:r>
            <a:r>
              <a:rPr lang="en-US" altLang="en-US" sz="2400" smtClean="0">
                <a:solidFill>
                  <a:srgbClr val="FF0000"/>
                </a:solidFill>
              </a:rPr>
              <a:t> </a:t>
            </a:r>
            <a:r>
              <a:rPr lang="en-US" altLang="en-US" sz="2400" smtClean="0">
                <a:solidFill>
                  <a:srgbClr val="FF0000"/>
                </a:solidFill>
                <a:latin typeface="Berlin Sans FB Demi" pitchFamily="34" charset="0"/>
              </a:rPr>
              <a:t>// Delete a node whose info field is specified:</a:t>
            </a:r>
          </a:p>
          <a:p>
            <a:pPr marR="0" algn="l" eaLnBrk="1" hangingPunct="1"/>
            <a:r>
              <a:rPr lang="en-US" altLang="en-US" sz="2400" smtClean="0">
                <a:latin typeface="Berlin Sans FB Demi" pitchFamily="34" charset="0"/>
              </a:rPr>
              <a:t> </a:t>
            </a:r>
          </a:p>
          <a:p>
            <a:pPr marR="0" algn="l" eaLnBrk="1" hangingPunct="1"/>
            <a:r>
              <a:rPr lang="en-US" altLang="en-US" sz="2400" smtClean="0">
                <a:latin typeface="Berlin Sans FB Demi" pitchFamily="34" charset="0"/>
              </a:rPr>
              <a:t>	NODE delete_item(int  item, NODE head)</a:t>
            </a:r>
          </a:p>
          <a:p>
            <a:pPr marR="0" algn="l" eaLnBrk="1" hangingPunct="1"/>
            <a:r>
              <a:rPr lang="en-US" altLang="en-US" sz="2400" smtClean="0">
                <a:latin typeface="Berlin Sans FB Demi" pitchFamily="34" charset="0"/>
              </a:rPr>
              <a:t>	{</a:t>
            </a:r>
          </a:p>
          <a:p>
            <a:pPr marR="0" algn="l" eaLnBrk="1" hangingPunct="1"/>
            <a:r>
              <a:rPr lang="en-US" altLang="en-US" sz="2400" smtClean="0">
                <a:latin typeface="Berlin Sans FB Demi" pitchFamily="34" charset="0"/>
              </a:rPr>
              <a:t>	    NODE prev,cur;</a:t>
            </a:r>
          </a:p>
          <a:p>
            <a:pPr marR="0" algn="l" eaLnBrk="1" hangingPunct="1"/>
            <a:r>
              <a:rPr lang="en-US" altLang="en-US" sz="2400" smtClean="0">
                <a:latin typeface="Berlin Sans FB Demi" pitchFamily="34" charset="0"/>
              </a:rPr>
              <a:t>	 If (head-&gt; link == head)</a:t>
            </a:r>
          </a:p>
          <a:p>
            <a:pPr marR="0" algn="l" eaLnBrk="1" hangingPunct="1"/>
            <a:r>
              <a:rPr lang="en-US" altLang="en-US" sz="2400" smtClean="0">
                <a:latin typeface="Berlin Sans FB Demi" pitchFamily="34" charset="0"/>
              </a:rPr>
              <a:t>	{</a:t>
            </a:r>
          </a:p>
          <a:p>
            <a:pPr marR="0" algn="l" eaLnBrk="1" hangingPunct="1"/>
            <a:r>
              <a:rPr lang="en-US" altLang="en-US" sz="2400" smtClean="0">
                <a:latin typeface="Berlin Sans FB Demi" pitchFamily="34" charset="0"/>
              </a:rPr>
              <a:t>	  printf(“list is empty”);</a:t>
            </a:r>
          </a:p>
          <a:p>
            <a:pPr marR="0" algn="l" eaLnBrk="1" hangingPunct="1"/>
            <a:r>
              <a:rPr lang="en-US" altLang="en-US" sz="2400" smtClean="0">
                <a:latin typeface="Berlin Sans FB Demi" pitchFamily="34" charset="0"/>
              </a:rPr>
              <a:t>	  return NULL;</a:t>
            </a:r>
          </a:p>
          <a:p>
            <a:pPr marR="0" algn="l" eaLnBrk="1" hangingPunct="1"/>
            <a:r>
              <a:rPr lang="en-US" altLang="en-US" sz="2400" smtClean="0">
                <a:latin typeface="Berlin Sans FB Demi" pitchFamily="34" charset="0"/>
              </a:rPr>
              <a:t>	}</a:t>
            </a:r>
          </a:p>
          <a:p>
            <a:pPr marR="0" algn="l" eaLnBrk="1" hangingPunct="1"/>
            <a:endParaRPr lang="en-US" altLang="en-US" sz="2400" smtClean="0">
              <a:latin typeface="Berlin Sans FB Demi" pitchFamily="34" charset="0"/>
            </a:endParaRPr>
          </a:p>
          <a:p>
            <a:pPr marR="0" algn="l" eaLnBrk="1" hangingPunct="1"/>
            <a:r>
              <a:rPr lang="en-US" altLang="en-US" sz="2400" smtClean="0">
                <a:latin typeface="Berlin Sans FB Demi" pitchFamily="34" charset="0"/>
              </a:rPr>
              <a:t>	prev = head;</a:t>
            </a:r>
          </a:p>
          <a:p>
            <a:pPr marR="0" algn="l" eaLnBrk="1" hangingPunct="1"/>
            <a:r>
              <a:rPr lang="en-US" altLang="en-US" sz="2400" smtClean="0">
                <a:latin typeface="Berlin Sans FB Demi" pitchFamily="34" charset="0"/>
              </a:rPr>
              <a:t>	cur = head-&gt;link;</a:t>
            </a: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33400" y="228600"/>
            <a:ext cx="7851648" cy="1524000"/>
          </a:xfrm>
        </p:spPr>
        <p:txBody>
          <a:bodyPr>
            <a:normAutofit fontScale="90000"/>
          </a:bodyPr>
          <a:lstStyle/>
          <a:p>
            <a:pPr eaLnBrk="1" fontAlgn="auto" hangingPunct="1">
              <a:spcAft>
                <a:spcPts val="0"/>
              </a:spcAft>
              <a:defRPr/>
            </a:pPr>
            <a:r>
              <a:rPr lang="en-US" dirty="0"/>
              <a:t/>
            </a:r>
            <a:br>
              <a:rPr lang="en-US" dirty="0"/>
            </a:br>
            <a:r>
              <a:rPr lang="en-US" dirty="0"/>
              <a:t/>
            </a:r>
            <a:br>
              <a:rPr lang="en-US" dirty="0"/>
            </a:br>
            <a:endParaRPr lang="en-US" dirty="0"/>
          </a:p>
        </p:txBody>
      </p:sp>
      <p:sp>
        <p:nvSpPr>
          <p:cNvPr id="78851" name="Subtitle 2"/>
          <p:cNvSpPr>
            <a:spLocks noGrp="1"/>
          </p:cNvSpPr>
          <p:nvPr>
            <p:ph type="subTitle" idx="1"/>
          </p:nvPr>
        </p:nvSpPr>
        <p:spPr>
          <a:xfrm>
            <a:off x="228600" y="228600"/>
            <a:ext cx="8686800" cy="6629400"/>
          </a:xfrm>
        </p:spPr>
        <p:txBody>
          <a:bodyPr/>
          <a:lstStyle/>
          <a:p>
            <a:pPr marR="0" algn="l" eaLnBrk="1" hangingPunct="1"/>
            <a:r>
              <a:rPr lang="en-US" altLang="en-US" sz="2400" dirty="0" smtClean="0">
                <a:latin typeface="Berlin Sans FB Demi" pitchFamily="34" charset="0"/>
              </a:rPr>
              <a:t> </a:t>
            </a:r>
            <a:r>
              <a:rPr lang="en-US" altLang="en-US" sz="2400" dirty="0" smtClean="0"/>
              <a:t> </a:t>
            </a:r>
            <a:r>
              <a:rPr lang="en-US" altLang="en-US" sz="2400" dirty="0" smtClean="0">
                <a:solidFill>
                  <a:srgbClr val="FF0000"/>
                </a:solidFill>
                <a:latin typeface="Berlin Sans FB Demi" pitchFamily="34" charset="0"/>
              </a:rPr>
              <a:t>// Delete a node whose info field is specified:</a:t>
            </a:r>
          </a:p>
          <a:p>
            <a:pPr marR="0" algn="l" eaLnBrk="1" hangingPunct="1"/>
            <a:r>
              <a:rPr lang="en-US" altLang="en-US" sz="2400" dirty="0" smtClean="0">
                <a:latin typeface="Berlin Sans FB Demi" pitchFamily="34" charset="0"/>
              </a:rPr>
              <a:t> 	</a:t>
            </a:r>
            <a:r>
              <a:rPr lang="en-US" altLang="en-US" sz="2400" dirty="0" smtClean="0">
                <a:latin typeface="Berlin Sans FB Demi" pitchFamily="34" charset="0"/>
              </a:rPr>
              <a:t>while(cur</a:t>
            </a:r>
            <a:r>
              <a:rPr lang="en-US" altLang="en-US" sz="2400" dirty="0" smtClean="0">
                <a:latin typeface="Berlin Sans FB Demi" pitchFamily="34" charset="0"/>
              </a:rPr>
              <a:t>!=head)</a:t>
            </a:r>
          </a:p>
          <a:p>
            <a:pPr marR="0" algn="l" eaLnBrk="1" hangingPunct="1"/>
            <a:r>
              <a:rPr lang="en-US" altLang="en-US" sz="2400" dirty="0" smtClean="0">
                <a:latin typeface="Berlin Sans FB Demi" pitchFamily="34" charset="0"/>
              </a:rPr>
              <a:t>	{</a:t>
            </a:r>
          </a:p>
          <a:p>
            <a:pPr marR="0" algn="l" eaLnBrk="1" hangingPunct="1"/>
            <a:r>
              <a:rPr lang="en-US" altLang="en-US" sz="2400" dirty="0" smtClean="0">
                <a:latin typeface="Berlin Sans FB Demi" pitchFamily="34" charset="0"/>
              </a:rPr>
              <a:t>	  if(item== cur-&gt;info)	break;</a:t>
            </a:r>
          </a:p>
          <a:p>
            <a:pPr marR="0" algn="l" eaLnBrk="1" hangingPunct="1"/>
            <a:r>
              <a:rPr lang="en-US" altLang="en-US" sz="2400" dirty="0" smtClean="0">
                <a:latin typeface="Berlin Sans FB Demi" pitchFamily="34" charset="0"/>
              </a:rPr>
              <a:t>	   </a:t>
            </a:r>
            <a:r>
              <a:rPr lang="en-US" altLang="en-US" sz="2400" dirty="0" err="1" smtClean="0">
                <a:latin typeface="Berlin Sans FB Demi" pitchFamily="34" charset="0"/>
              </a:rPr>
              <a:t>prev</a:t>
            </a:r>
            <a:r>
              <a:rPr lang="en-US" altLang="en-US" sz="2400" dirty="0" smtClean="0">
                <a:latin typeface="Berlin Sans FB Demi" pitchFamily="34" charset="0"/>
              </a:rPr>
              <a:t>=cur;</a:t>
            </a:r>
          </a:p>
          <a:p>
            <a:pPr marR="0" algn="l" eaLnBrk="1" hangingPunct="1"/>
            <a:r>
              <a:rPr lang="en-US" altLang="en-US" sz="2400" dirty="0" smtClean="0">
                <a:latin typeface="Berlin Sans FB Demi" pitchFamily="34" charset="0"/>
              </a:rPr>
              <a:t>	   cur=cur-&gt;link;</a:t>
            </a:r>
          </a:p>
          <a:p>
            <a:pPr marR="0" algn="l" eaLnBrk="1" hangingPunct="1"/>
            <a:r>
              <a:rPr lang="en-US" altLang="en-US" sz="2400" dirty="0" smtClean="0">
                <a:latin typeface="Berlin Sans FB Demi" pitchFamily="34" charset="0"/>
              </a:rPr>
              <a:t>	}</a:t>
            </a:r>
          </a:p>
          <a:p>
            <a:pPr marR="0" algn="l" eaLnBrk="1" hangingPunct="1"/>
            <a:r>
              <a:rPr lang="en-US" altLang="en-US" sz="2400" dirty="0" smtClean="0">
                <a:latin typeface="Berlin Sans FB Demi" pitchFamily="34" charset="0"/>
              </a:rPr>
              <a:t>	if(cur==head)</a:t>
            </a:r>
          </a:p>
          <a:p>
            <a:pPr marR="0" algn="l" eaLnBrk="1" hangingPunct="1"/>
            <a:r>
              <a:rPr lang="en-US" altLang="en-US" sz="2400" dirty="0" smtClean="0">
                <a:latin typeface="Berlin Sans FB Demi" pitchFamily="34" charset="0"/>
              </a:rPr>
              <a:t>	{</a:t>
            </a:r>
          </a:p>
          <a:p>
            <a:pPr marR="0" algn="l" eaLnBrk="1" hangingPunct="1"/>
            <a:r>
              <a:rPr lang="en-US" altLang="en-US" sz="2400" dirty="0" smtClean="0">
                <a:latin typeface="Berlin Sans FB Demi" pitchFamily="34" charset="0"/>
              </a:rPr>
              <a:t>	  </a:t>
            </a:r>
            <a:r>
              <a:rPr lang="en-US" altLang="en-US" sz="2400" dirty="0" err="1" smtClean="0">
                <a:latin typeface="Berlin Sans FB Demi" pitchFamily="34" charset="0"/>
              </a:rPr>
              <a:t>printf</a:t>
            </a:r>
            <a:r>
              <a:rPr lang="en-US" altLang="en-US" sz="2400" dirty="0" smtClean="0">
                <a:latin typeface="Berlin Sans FB Demi" pitchFamily="34" charset="0"/>
              </a:rPr>
              <a:t>(“item not found \n”);	  return head;</a:t>
            </a:r>
          </a:p>
          <a:p>
            <a:pPr marR="0" algn="l" eaLnBrk="1" hangingPunct="1"/>
            <a:r>
              <a:rPr lang="en-US" altLang="en-US" sz="2400" dirty="0" smtClean="0">
                <a:latin typeface="Berlin Sans FB Demi" pitchFamily="34" charset="0"/>
              </a:rPr>
              <a:t>	 }</a:t>
            </a:r>
          </a:p>
          <a:p>
            <a:pPr marR="0" algn="l" eaLnBrk="1" hangingPunct="1"/>
            <a:r>
              <a:rPr lang="en-US" altLang="en-US" sz="2400" dirty="0" smtClean="0">
                <a:latin typeface="Berlin Sans FB Demi" pitchFamily="34" charset="0"/>
              </a:rPr>
              <a:t>	 </a:t>
            </a:r>
            <a:r>
              <a:rPr lang="en-US" altLang="en-US" sz="2400" dirty="0" err="1" smtClean="0">
                <a:latin typeface="Berlin Sans FB Demi" pitchFamily="34" charset="0"/>
              </a:rPr>
              <a:t>prev</a:t>
            </a:r>
            <a:r>
              <a:rPr lang="en-US" altLang="en-US" sz="2400" dirty="0" smtClean="0">
                <a:latin typeface="Berlin Sans FB Demi" pitchFamily="34" charset="0"/>
              </a:rPr>
              <a:t>-&gt; link=cur-&gt; link;</a:t>
            </a:r>
          </a:p>
          <a:p>
            <a:pPr marR="0" algn="l" eaLnBrk="1" hangingPunct="1"/>
            <a:r>
              <a:rPr lang="en-US" altLang="en-US" sz="2400" dirty="0" smtClean="0">
                <a:latin typeface="Berlin Sans FB Demi" pitchFamily="34" charset="0"/>
              </a:rPr>
              <a:t>	</a:t>
            </a:r>
            <a:r>
              <a:rPr lang="en-US" altLang="en-US" sz="2400" dirty="0" err="1" smtClean="0">
                <a:latin typeface="Berlin Sans FB Demi" pitchFamily="34" charset="0"/>
              </a:rPr>
              <a:t>freenode</a:t>
            </a:r>
            <a:r>
              <a:rPr lang="en-US" altLang="en-US" sz="2400" dirty="0" smtClean="0">
                <a:latin typeface="Berlin Sans FB Demi" pitchFamily="34" charset="0"/>
              </a:rPr>
              <a:t>(cur);</a:t>
            </a:r>
          </a:p>
          <a:p>
            <a:pPr marR="0" algn="l" eaLnBrk="1" hangingPunct="1"/>
            <a:r>
              <a:rPr lang="en-US" altLang="en-US" sz="2400" dirty="0" smtClean="0">
                <a:latin typeface="Berlin Sans FB Demi" pitchFamily="34" charset="0"/>
              </a:rPr>
              <a:t>	return head;</a:t>
            </a:r>
          </a:p>
          <a:p>
            <a:pPr marR="0" algn="l" eaLnBrk="1" hangingPunct="1"/>
            <a:r>
              <a:rPr lang="en-US" altLang="en-US" sz="2400" dirty="0" smtClean="0">
                <a:latin typeface="Berlin Sans FB Demi" pitchFamily="34" charset="0"/>
              </a:rPr>
              <a:t>	}</a:t>
            </a: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33400" y="228600"/>
            <a:ext cx="7851648" cy="1524000"/>
          </a:xfrm>
        </p:spPr>
        <p:txBody>
          <a:bodyPr>
            <a:normAutofit fontScale="90000"/>
          </a:bodyPr>
          <a:lstStyle/>
          <a:p>
            <a:pPr eaLnBrk="1" fontAlgn="auto" hangingPunct="1">
              <a:spcAft>
                <a:spcPts val="0"/>
              </a:spcAft>
              <a:defRPr/>
            </a:pPr>
            <a:r>
              <a:rPr lang="en-US" dirty="0"/>
              <a:t/>
            </a:r>
            <a:br>
              <a:rPr lang="en-US" dirty="0"/>
            </a:br>
            <a:r>
              <a:rPr lang="en-US" dirty="0"/>
              <a:t/>
            </a:r>
            <a:br>
              <a:rPr lang="en-US" dirty="0"/>
            </a:br>
            <a:endParaRPr lang="en-US" dirty="0"/>
          </a:p>
        </p:txBody>
      </p:sp>
      <p:sp>
        <p:nvSpPr>
          <p:cNvPr id="79875" name="Subtitle 2"/>
          <p:cNvSpPr>
            <a:spLocks noGrp="1"/>
          </p:cNvSpPr>
          <p:nvPr>
            <p:ph type="subTitle" idx="1"/>
          </p:nvPr>
        </p:nvSpPr>
        <p:spPr>
          <a:xfrm>
            <a:off x="228600" y="228600"/>
            <a:ext cx="8686800" cy="6475413"/>
          </a:xfrm>
        </p:spPr>
        <p:txBody>
          <a:bodyPr/>
          <a:lstStyle/>
          <a:p>
            <a:pPr marR="0" algn="l" eaLnBrk="1" hangingPunct="1"/>
            <a:r>
              <a:rPr lang="en-US" altLang="en-US" sz="2400" smtClean="0">
                <a:latin typeface="Berlin Sans FB Demi" pitchFamily="34" charset="0"/>
              </a:rPr>
              <a:t> </a:t>
            </a:r>
            <a:r>
              <a:rPr lang="en-US" altLang="en-US" sz="2800" smtClean="0">
                <a:latin typeface="Berlin Sans FB Demi" pitchFamily="34" charset="0"/>
              </a:rPr>
              <a:t> </a:t>
            </a:r>
            <a:r>
              <a:rPr lang="en-US" altLang="en-US" sz="2400" smtClean="0">
                <a:solidFill>
                  <a:srgbClr val="FF0000"/>
                </a:solidFill>
                <a:latin typeface="Berlin Sans FB Demi" pitchFamily="34" charset="0"/>
              </a:rPr>
              <a:t>Insert a node at the specified position :</a:t>
            </a:r>
          </a:p>
          <a:p>
            <a:pPr marR="0" algn="l" eaLnBrk="1" hangingPunct="1"/>
            <a:r>
              <a:rPr lang="en-US" altLang="en-US" sz="2800" smtClean="0">
                <a:latin typeface="Berlin Sans FB Demi" pitchFamily="34" charset="0"/>
              </a:rPr>
              <a:t>                 head                   * Before insertion</a:t>
            </a:r>
          </a:p>
          <a:p>
            <a:pPr marR="0" algn="l" eaLnBrk="1" hangingPunct="1"/>
            <a:endParaRPr lang="en-US" altLang="en-US" sz="2800" smtClean="0">
              <a:latin typeface="Berlin Sans FB Demi" pitchFamily="34" charset="0"/>
            </a:endParaRPr>
          </a:p>
          <a:p>
            <a:pPr marR="0" algn="l" eaLnBrk="1" hangingPunct="1"/>
            <a:endParaRPr lang="en-US" altLang="en-US" sz="2800" smtClean="0">
              <a:latin typeface="Berlin Sans FB Demi" pitchFamily="34" charset="0"/>
            </a:endParaRPr>
          </a:p>
          <a:p>
            <a:pPr marR="0" algn="l" eaLnBrk="1" hangingPunct="1"/>
            <a:endParaRPr lang="en-US" altLang="en-US" sz="2800" smtClean="0">
              <a:latin typeface="Berlin Sans FB Demi" pitchFamily="34" charset="0"/>
            </a:endParaRPr>
          </a:p>
          <a:p>
            <a:pPr marR="0" algn="l" eaLnBrk="1" hangingPunct="1"/>
            <a:endParaRPr lang="en-US" altLang="en-US" sz="2800" smtClean="0">
              <a:latin typeface="Berlin Sans FB Demi" pitchFamily="34" charset="0"/>
            </a:endParaRPr>
          </a:p>
          <a:p>
            <a:pPr marR="0" algn="l" eaLnBrk="1" hangingPunct="1"/>
            <a:r>
              <a:rPr lang="en-US" altLang="en-US" sz="2800" smtClean="0">
                <a:latin typeface="Berlin Sans FB Demi" pitchFamily="34" charset="0"/>
              </a:rPr>
              <a:t>		* After insertion     </a:t>
            </a:r>
          </a:p>
          <a:p>
            <a:pPr marR="0" algn="l" eaLnBrk="1" hangingPunct="1"/>
            <a:r>
              <a:rPr lang="en-US" altLang="en-US" sz="2800" smtClean="0">
                <a:latin typeface="Berlin Sans FB Demi" pitchFamily="34" charset="0"/>
              </a:rPr>
              <a:t>       head			prev                  cur	     </a:t>
            </a:r>
          </a:p>
          <a:p>
            <a:pPr marR="0" algn="l" eaLnBrk="1" hangingPunct="1"/>
            <a:endParaRPr lang="en-US" altLang="en-US" sz="2800" smtClean="0">
              <a:latin typeface="Berlin Sans FB Demi" pitchFamily="34" charset="0"/>
            </a:endParaRPr>
          </a:p>
          <a:p>
            <a:pPr marR="0" algn="l" eaLnBrk="1" hangingPunct="1"/>
            <a:endParaRPr lang="en-US" altLang="en-US" sz="2800" smtClean="0">
              <a:latin typeface="Berlin Sans FB Demi" pitchFamily="34" charset="0"/>
            </a:endParaRPr>
          </a:p>
          <a:p>
            <a:pPr marR="0" algn="l" eaLnBrk="1" hangingPunct="1"/>
            <a:endParaRPr lang="en-US" altLang="en-US" sz="2800" smtClean="0">
              <a:latin typeface="Berlin Sans FB Demi" pitchFamily="34" charset="0"/>
            </a:endParaRPr>
          </a:p>
          <a:p>
            <a:pPr marR="0" algn="l" eaLnBrk="1" hangingPunct="1"/>
            <a:endParaRPr lang="en-US" altLang="en-US" sz="2800" smtClean="0">
              <a:latin typeface="Berlin Sans FB Demi" pitchFamily="34" charset="0"/>
            </a:endParaRPr>
          </a:p>
          <a:p>
            <a:pPr marR="0" algn="l" eaLnBrk="1" hangingPunct="1"/>
            <a:r>
              <a:rPr lang="en-US" altLang="en-US" sz="2800" smtClean="0">
                <a:latin typeface="Berlin Sans FB Demi" pitchFamily="34" charset="0"/>
              </a:rPr>
              <a:t>                                                            temp</a:t>
            </a:r>
          </a:p>
          <a:p>
            <a:pPr marR="0" algn="l" eaLnBrk="1" hangingPunct="1"/>
            <a:r>
              <a:rPr lang="en-US" altLang="en-US" sz="2800" smtClean="0">
                <a:latin typeface="Berlin Sans FB Demi" pitchFamily="34" charset="0"/>
              </a:rPr>
              <a:t>                   </a:t>
            </a:r>
          </a:p>
          <a:p>
            <a:pPr marR="0" algn="l" eaLnBrk="1" hangingPunct="1"/>
            <a:r>
              <a:rPr lang="en-US" altLang="en-US" sz="2800" smtClean="0">
                <a:latin typeface="Berlin Sans FB Demi" pitchFamily="34" charset="0"/>
              </a:rPr>
              <a:t>                  </a:t>
            </a:r>
          </a:p>
        </p:txBody>
      </p:sp>
      <p:sp>
        <p:nvSpPr>
          <p:cNvPr id="4" name="Rectangle 3"/>
          <p:cNvSpPr/>
          <p:nvPr/>
        </p:nvSpPr>
        <p:spPr>
          <a:xfrm>
            <a:off x="5754688" y="4570413"/>
            <a:ext cx="1295400" cy="6096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en-US" sz="2400" b="1" dirty="0">
                <a:solidFill>
                  <a:srgbClr val="FF0000"/>
                </a:solidFill>
              </a:rPr>
              <a:t>40</a:t>
            </a:r>
            <a:endParaRPr lang="en-US" sz="2400" b="1" dirty="0">
              <a:solidFill>
                <a:srgbClr val="FF0000"/>
              </a:solidFill>
              <a:latin typeface="Berlin Sans FB Demi" pitchFamily="34" charset="0"/>
            </a:endParaRPr>
          </a:p>
        </p:txBody>
      </p:sp>
      <p:cxnSp>
        <p:nvCxnSpPr>
          <p:cNvPr id="5" name="Straight Connector 4"/>
          <p:cNvCxnSpPr>
            <a:stCxn id="4" idx="0"/>
            <a:endCxn id="4" idx="2"/>
          </p:cNvCxnSpPr>
          <p:nvPr/>
        </p:nvCxnSpPr>
        <p:spPr>
          <a:xfrm rot="16200000" flipH="1">
            <a:off x="6096794" y="4876006"/>
            <a:ext cx="609600" cy="1588"/>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6" name="Rectangle 5"/>
          <p:cNvSpPr/>
          <p:nvPr/>
        </p:nvSpPr>
        <p:spPr>
          <a:xfrm>
            <a:off x="496888" y="4570413"/>
            <a:ext cx="1295400" cy="6096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endParaRPr lang="en-US" sz="2400" b="1" dirty="0">
              <a:solidFill>
                <a:srgbClr val="FF0000"/>
              </a:solidFill>
            </a:endParaRPr>
          </a:p>
        </p:txBody>
      </p:sp>
      <p:cxnSp>
        <p:nvCxnSpPr>
          <p:cNvPr id="7" name="Straight Connector 6"/>
          <p:cNvCxnSpPr>
            <a:stCxn id="6" idx="0"/>
            <a:endCxn id="6" idx="2"/>
          </p:cNvCxnSpPr>
          <p:nvPr/>
        </p:nvCxnSpPr>
        <p:spPr>
          <a:xfrm rot="16200000" flipH="1">
            <a:off x="838994" y="4876006"/>
            <a:ext cx="609600" cy="1588"/>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8" name="Rectangle 7"/>
          <p:cNvSpPr/>
          <p:nvPr/>
        </p:nvSpPr>
        <p:spPr>
          <a:xfrm>
            <a:off x="2249488" y="4570413"/>
            <a:ext cx="1295400" cy="6096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en-US" sz="2400" b="1" dirty="0">
                <a:solidFill>
                  <a:srgbClr val="FF0000"/>
                </a:solidFill>
              </a:rPr>
              <a:t>20</a:t>
            </a:r>
          </a:p>
        </p:txBody>
      </p:sp>
      <p:cxnSp>
        <p:nvCxnSpPr>
          <p:cNvPr id="9" name="Straight Connector 8"/>
          <p:cNvCxnSpPr>
            <a:stCxn id="8" idx="0"/>
            <a:endCxn id="8" idx="2"/>
          </p:cNvCxnSpPr>
          <p:nvPr/>
        </p:nvCxnSpPr>
        <p:spPr>
          <a:xfrm rot="16200000" flipH="1">
            <a:off x="2591594" y="4876006"/>
            <a:ext cx="609600" cy="1588"/>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Rectangle 9"/>
          <p:cNvSpPr/>
          <p:nvPr/>
        </p:nvSpPr>
        <p:spPr>
          <a:xfrm>
            <a:off x="4002088" y="4570413"/>
            <a:ext cx="1295400" cy="6096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en-US" sz="2400" b="1" dirty="0">
                <a:solidFill>
                  <a:srgbClr val="FF0000"/>
                </a:solidFill>
              </a:rPr>
              <a:t>30</a:t>
            </a:r>
          </a:p>
        </p:txBody>
      </p:sp>
      <p:cxnSp>
        <p:nvCxnSpPr>
          <p:cNvPr id="11" name="Straight Connector 10"/>
          <p:cNvCxnSpPr>
            <a:stCxn id="10" idx="0"/>
            <a:endCxn id="10" idx="2"/>
          </p:cNvCxnSpPr>
          <p:nvPr/>
        </p:nvCxnSpPr>
        <p:spPr>
          <a:xfrm rot="16200000" flipH="1">
            <a:off x="4344194" y="4876006"/>
            <a:ext cx="609600" cy="1588"/>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rot="5400000">
            <a:off x="383382" y="4379119"/>
            <a:ext cx="381000" cy="1587"/>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a:off x="1792288" y="4875213"/>
            <a:ext cx="457200" cy="3175"/>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p:nvPr/>
        </p:nvCxnSpPr>
        <p:spPr>
          <a:xfrm>
            <a:off x="3544888" y="4875213"/>
            <a:ext cx="457200" cy="3175"/>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a:off x="5297488" y="4875213"/>
            <a:ext cx="457200" cy="3175"/>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6" name="Rectangle 15"/>
          <p:cNvSpPr/>
          <p:nvPr/>
        </p:nvSpPr>
        <p:spPr>
          <a:xfrm>
            <a:off x="420688" y="3808413"/>
            <a:ext cx="304800" cy="3810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cxnSp>
        <p:nvCxnSpPr>
          <p:cNvPr id="40" name="Straight Connector 39"/>
          <p:cNvCxnSpPr/>
          <p:nvPr/>
        </p:nvCxnSpPr>
        <p:spPr>
          <a:xfrm rot="5400000">
            <a:off x="6134894" y="5828506"/>
            <a:ext cx="1295400" cy="158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a:xfrm>
            <a:off x="762000" y="6477000"/>
            <a:ext cx="6056313" cy="158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Straight Arrow Connector 45"/>
          <p:cNvCxnSpPr/>
          <p:nvPr/>
        </p:nvCxnSpPr>
        <p:spPr>
          <a:xfrm rot="16200000" flipV="1">
            <a:off x="95250" y="5810251"/>
            <a:ext cx="1296987" cy="36512"/>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7" name="Rectangle 26"/>
          <p:cNvSpPr/>
          <p:nvPr/>
        </p:nvSpPr>
        <p:spPr>
          <a:xfrm>
            <a:off x="6440488" y="1674813"/>
            <a:ext cx="1295400" cy="6096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en-US" sz="2400" b="1" dirty="0">
                <a:solidFill>
                  <a:srgbClr val="FF0000"/>
                </a:solidFill>
              </a:rPr>
              <a:t>40</a:t>
            </a:r>
            <a:endParaRPr lang="en-US" sz="2400" b="1" dirty="0">
              <a:solidFill>
                <a:srgbClr val="FF0000"/>
              </a:solidFill>
              <a:latin typeface="Berlin Sans FB Demi" pitchFamily="34" charset="0"/>
            </a:endParaRPr>
          </a:p>
        </p:txBody>
      </p:sp>
      <p:cxnSp>
        <p:nvCxnSpPr>
          <p:cNvPr id="28" name="Straight Connector 27"/>
          <p:cNvCxnSpPr>
            <a:stCxn id="27" idx="0"/>
            <a:endCxn id="27" idx="2"/>
          </p:cNvCxnSpPr>
          <p:nvPr/>
        </p:nvCxnSpPr>
        <p:spPr>
          <a:xfrm rot="16200000" flipH="1">
            <a:off x="6782594" y="1980406"/>
            <a:ext cx="609600" cy="1588"/>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Rectangle 28"/>
          <p:cNvSpPr/>
          <p:nvPr/>
        </p:nvSpPr>
        <p:spPr>
          <a:xfrm>
            <a:off x="1182688" y="1674813"/>
            <a:ext cx="1295400" cy="6096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endParaRPr lang="en-US" sz="2400" b="1" dirty="0">
              <a:solidFill>
                <a:srgbClr val="FF0000"/>
              </a:solidFill>
            </a:endParaRPr>
          </a:p>
        </p:txBody>
      </p:sp>
      <p:cxnSp>
        <p:nvCxnSpPr>
          <p:cNvPr id="30" name="Straight Connector 29"/>
          <p:cNvCxnSpPr>
            <a:stCxn id="29" idx="0"/>
            <a:endCxn id="29" idx="2"/>
          </p:cNvCxnSpPr>
          <p:nvPr/>
        </p:nvCxnSpPr>
        <p:spPr>
          <a:xfrm rot="16200000" flipH="1">
            <a:off x="1524794" y="1980406"/>
            <a:ext cx="609600" cy="1588"/>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32" name="Rectangle 31"/>
          <p:cNvSpPr/>
          <p:nvPr/>
        </p:nvSpPr>
        <p:spPr>
          <a:xfrm>
            <a:off x="2935288" y="1674813"/>
            <a:ext cx="1295400" cy="6096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en-US" sz="2400" b="1" dirty="0">
                <a:solidFill>
                  <a:srgbClr val="FF0000"/>
                </a:solidFill>
              </a:rPr>
              <a:t>20</a:t>
            </a:r>
          </a:p>
        </p:txBody>
      </p:sp>
      <p:cxnSp>
        <p:nvCxnSpPr>
          <p:cNvPr id="33" name="Straight Connector 32"/>
          <p:cNvCxnSpPr>
            <a:stCxn id="32" idx="0"/>
            <a:endCxn id="32" idx="2"/>
          </p:cNvCxnSpPr>
          <p:nvPr/>
        </p:nvCxnSpPr>
        <p:spPr>
          <a:xfrm rot="16200000" flipH="1">
            <a:off x="3277394" y="1980406"/>
            <a:ext cx="609600" cy="1588"/>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34" name="Rectangle 33"/>
          <p:cNvSpPr/>
          <p:nvPr/>
        </p:nvSpPr>
        <p:spPr>
          <a:xfrm>
            <a:off x="4687888" y="1674813"/>
            <a:ext cx="1295400" cy="6096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en-US" sz="2400" b="1" dirty="0">
                <a:solidFill>
                  <a:srgbClr val="FF0000"/>
                </a:solidFill>
              </a:rPr>
              <a:t>30</a:t>
            </a:r>
          </a:p>
        </p:txBody>
      </p:sp>
      <p:cxnSp>
        <p:nvCxnSpPr>
          <p:cNvPr id="35" name="Straight Connector 34"/>
          <p:cNvCxnSpPr>
            <a:stCxn id="34" idx="0"/>
            <a:endCxn id="34" idx="2"/>
          </p:cNvCxnSpPr>
          <p:nvPr/>
        </p:nvCxnSpPr>
        <p:spPr>
          <a:xfrm rot="16200000" flipH="1">
            <a:off x="5029994" y="1980406"/>
            <a:ext cx="609600" cy="1588"/>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7" name="Straight Arrow Connector 36"/>
          <p:cNvCxnSpPr/>
          <p:nvPr/>
        </p:nvCxnSpPr>
        <p:spPr>
          <a:xfrm rot="5400000">
            <a:off x="1372394" y="1485106"/>
            <a:ext cx="381000" cy="1588"/>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8" name="Straight Arrow Connector 37"/>
          <p:cNvCxnSpPr/>
          <p:nvPr/>
        </p:nvCxnSpPr>
        <p:spPr>
          <a:xfrm>
            <a:off x="2478088" y="1979613"/>
            <a:ext cx="457200" cy="3175"/>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9" name="Straight Arrow Connector 38"/>
          <p:cNvCxnSpPr/>
          <p:nvPr/>
        </p:nvCxnSpPr>
        <p:spPr>
          <a:xfrm>
            <a:off x="4230688" y="1979613"/>
            <a:ext cx="457200" cy="3175"/>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41" name="Straight Arrow Connector 40"/>
          <p:cNvCxnSpPr/>
          <p:nvPr/>
        </p:nvCxnSpPr>
        <p:spPr>
          <a:xfrm>
            <a:off x="5983288" y="1979613"/>
            <a:ext cx="457200" cy="3175"/>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43" name="Rectangle 42"/>
          <p:cNvSpPr/>
          <p:nvPr/>
        </p:nvSpPr>
        <p:spPr>
          <a:xfrm>
            <a:off x="1411288" y="912813"/>
            <a:ext cx="304800" cy="3810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cxnSp>
        <p:nvCxnSpPr>
          <p:cNvPr id="44" name="Straight Connector 43"/>
          <p:cNvCxnSpPr/>
          <p:nvPr/>
        </p:nvCxnSpPr>
        <p:spPr>
          <a:xfrm rot="5400000">
            <a:off x="6974682" y="2588419"/>
            <a:ext cx="609600" cy="1587"/>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p:nvCxnSpPr>
        <p:spPr>
          <a:xfrm>
            <a:off x="1411288" y="2894013"/>
            <a:ext cx="5864225" cy="3175"/>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7" name="Straight Arrow Connector 46"/>
          <p:cNvCxnSpPr/>
          <p:nvPr/>
        </p:nvCxnSpPr>
        <p:spPr>
          <a:xfrm rot="16200000" flipV="1">
            <a:off x="1107282" y="2588419"/>
            <a:ext cx="609600" cy="1587"/>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58" name="Rectangle 57"/>
          <p:cNvSpPr/>
          <p:nvPr/>
        </p:nvSpPr>
        <p:spPr>
          <a:xfrm>
            <a:off x="5145088" y="6323013"/>
            <a:ext cx="304800" cy="3810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cxnSp>
        <p:nvCxnSpPr>
          <p:cNvPr id="59" name="Straight Arrow Connector 58"/>
          <p:cNvCxnSpPr/>
          <p:nvPr/>
        </p:nvCxnSpPr>
        <p:spPr>
          <a:xfrm rot="16200000" flipV="1">
            <a:off x="5031582" y="6207919"/>
            <a:ext cx="381000" cy="1587"/>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52" name="Rectangle 51"/>
          <p:cNvSpPr/>
          <p:nvPr/>
        </p:nvSpPr>
        <p:spPr>
          <a:xfrm>
            <a:off x="4992688" y="5408613"/>
            <a:ext cx="1295400" cy="6096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en-US" sz="2400" b="1" dirty="0">
                <a:solidFill>
                  <a:srgbClr val="FF0000"/>
                </a:solidFill>
              </a:rPr>
              <a:t>50</a:t>
            </a:r>
          </a:p>
        </p:txBody>
      </p:sp>
      <p:cxnSp>
        <p:nvCxnSpPr>
          <p:cNvPr id="53" name="Straight Connector 52"/>
          <p:cNvCxnSpPr>
            <a:stCxn id="52" idx="0"/>
            <a:endCxn id="52" idx="2"/>
          </p:cNvCxnSpPr>
          <p:nvPr/>
        </p:nvCxnSpPr>
        <p:spPr>
          <a:xfrm rot="16200000" flipH="1">
            <a:off x="5334794" y="5714206"/>
            <a:ext cx="609600" cy="1588"/>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5" name="Rectangle 54"/>
          <p:cNvSpPr/>
          <p:nvPr/>
        </p:nvSpPr>
        <p:spPr>
          <a:xfrm>
            <a:off x="5791200" y="3810000"/>
            <a:ext cx="304800" cy="3810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cxnSp>
        <p:nvCxnSpPr>
          <p:cNvPr id="56" name="Straight Arrow Connector 55"/>
          <p:cNvCxnSpPr/>
          <p:nvPr/>
        </p:nvCxnSpPr>
        <p:spPr>
          <a:xfrm rot="5400000">
            <a:off x="5753894" y="4380706"/>
            <a:ext cx="381000" cy="1588"/>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60" name="Rectangle 59"/>
          <p:cNvSpPr/>
          <p:nvPr/>
        </p:nvSpPr>
        <p:spPr>
          <a:xfrm>
            <a:off x="4724400" y="3810000"/>
            <a:ext cx="304800" cy="3810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cxnSp>
        <p:nvCxnSpPr>
          <p:cNvPr id="61" name="Straight Arrow Connector 60"/>
          <p:cNvCxnSpPr/>
          <p:nvPr/>
        </p:nvCxnSpPr>
        <p:spPr>
          <a:xfrm rot="5400000">
            <a:off x="4687094" y="4380706"/>
            <a:ext cx="381000" cy="1588"/>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62" name="Freeform 61"/>
          <p:cNvSpPr/>
          <p:nvPr/>
        </p:nvSpPr>
        <p:spPr>
          <a:xfrm>
            <a:off x="5381625" y="4700588"/>
            <a:ext cx="220663" cy="298450"/>
          </a:xfrm>
          <a:custGeom>
            <a:avLst/>
            <a:gdLst>
              <a:gd name="connsiteX0" fmla="*/ 156493 w 220888"/>
              <a:gd name="connsiteY0" fmla="*/ 0 h 297572"/>
              <a:gd name="connsiteX1" fmla="*/ 79220 w 220888"/>
              <a:gd name="connsiteY1" fmla="*/ 38636 h 297572"/>
              <a:gd name="connsiteX2" fmla="*/ 117857 w 220888"/>
              <a:gd name="connsiteY2" fmla="*/ 51515 h 297572"/>
              <a:gd name="connsiteX3" fmla="*/ 220888 w 220888"/>
              <a:gd name="connsiteY3" fmla="*/ 64394 h 297572"/>
              <a:gd name="connsiteX4" fmla="*/ 182251 w 220888"/>
              <a:gd name="connsiteY4" fmla="*/ 77273 h 297572"/>
              <a:gd name="connsiteX5" fmla="*/ 14826 w 220888"/>
              <a:gd name="connsiteY5" fmla="*/ 90152 h 297572"/>
              <a:gd name="connsiteX6" fmla="*/ 53463 w 220888"/>
              <a:gd name="connsiteY6" fmla="*/ 115910 h 297572"/>
              <a:gd name="connsiteX7" fmla="*/ 156493 w 220888"/>
              <a:gd name="connsiteY7" fmla="*/ 128788 h 297572"/>
              <a:gd name="connsiteX8" fmla="*/ 104978 w 220888"/>
              <a:gd name="connsiteY8" fmla="*/ 180304 h 297572"/>
              <a:gd name="connsiteX9" fmla="*/ 92099 w 220888"/>
              <a:gd name="connsiteY9" fmla="*/ 218941 h 297572"/>
              <a:gd name="connsiteX10" fmla="*/ 104978 w 220888"/>
              <a:gd name="connsiteY10" fmla="*/ 270456 h 297572"/>
              <a:gd name="connsiteX11" fmla="*/ 169372 w 220888"/>
              <a:gd name="connsiteY11" fmla="*/ 296214 h 2975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0888" h="297572">
                <a:moveTo>
                  <a:pt x="156493" y="0"/>
                </a:moveTo>
                <a:cubicBezTo>
                  <a:pt x="146966" y="3176"/>
                  <a:pt x="79220" y="21994"/>
                  <a:pt x="79220" y="38636"/>
                </a:cubicBezTo>
                <a:cubicBezTo>
                  <a:pt x="79220" y="52212"/>
                  <a:pt x="104500" y="49086"/>
                  <a:pt x="117857" y="51515"/>
                </a:cubicBezTo>
                <a:cubicBezTo>
                  <a:pt x="151910" y="57706"/>
                  <a:pt x="186544" y="60101"/>
                  <a:pt x="220888" y="64394"/>
                </a:cubicBezTo>
                <a:cubicBezTo>
                  <a:pt x="208009" y="68687"/>
                  <a:pt x="195722" y="75589"/>
                  <a:pt x="182251" y="77273"/>
                </a:cubicBezTo>
                <a:cubicBezTo>
                  <a:pt x="126710" y="84216"/>
                  <a:pt x="68439" y="74068"/>
                  <a:pt x="14826" y="90152"/>
                </a:cubicBezTo>
                <a:cubicBezTo>
                  <a:pt x="0" y="94600"/>
                  <a:pt x="38530" y="111837"/>
                  <a:pt x="53463" y="115910"/>
                </a:cubicBezTo>
                <a:cubicBezTo>
                  <a:pt x="86854" y="125017"/>
                  <a:pt x="122150" y="124495"/>
                  <a:pt x="156493" y="128788"/>
                </a:cubicBezTo>
                <a:cubicBezTo>
                  <a:pt x="122152" y="231818"/>
                  <a:pt x="173664" y="111618"/>
                  <a:pt x="104978" y="180304"/>
                </a:cubicBezTo>
                <a:cubicBezTo>
                  <a:pt x="95379" y="189903"/>
                  <a:pt x="96392" y="206062"/>
                  <a:pt x="92099" y="218941"/>
                </a:cubicBezTo>
                <a:cubicBezTo>
                  <a:pt x="96392" y="236113"/>
                  <a:pt x="91539" y="258937"/>
                  <a:pt x="104978" y="270456"/>
                </a:cubicBezTo>
                <a:cubicBezTo>
                  <a:pt x="136613" y="297572"/>
                  <a:pt x="217262" y="296214"/>
                  <a:pt x="169372" y="296214"/>
                </a:cubicBezTo>
              </a:path>
            </a:pathLst>
          </a:custGeom>
          <a:ln w="28575">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eaLnBrk="1" fontAlgn="auto" hangingPunct="1">
              <a:spcBef>
                <a:spcPts val="0"/>
              </a:spcBef>
              <a:spcAft>
                <a:spcPts val="0"/>
              </a:spcAft>
              <a:defRPr/>
            </a:pPr>
            <a:endParaRPr lang="en-US"/>
          </a:p>
        </p:txBody>
      </p:sp>
      <p:cxnSp>
        <p:nvCxnSpPr>
          <p:cNvPr id="63" name="Straight Arrow Connector 62"/>
          <p:cNvCxnSpPr/>
          <p:nvPr/>
        </p:nvCxnSpPr>
        <p:spPr>
          <a:xfrm rot="16200000" flipV="1">
            <a:off x="5830094" y="5371306"/>
            <a:ext cx="381000" cy="1588"/>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64" name="Straight Arrow Connector 63"/>
          <p:cNvCxnSpPr/>
          <p:nvPr/>
        </p:nvCxnSpPr>
        <p:spPr>
          <a:xfrm rot="5400000">
            <a:off x="4915694" y="5218906"/>
            <a:ext cx="381000" cy="1588"/>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33400" y="228600"/>
            <a:ext cx="7851648" cy="1524000"/>
          </a:xfrm>
        </p:spPr>
        <p:txBody>
          <a:bodyPr>
            <a:normAutofit fontScale="90000"/>
          </a:bodyPr>
          <a:lstStyle/>
          <a:p>
            <a:pPr eaLnBrk="1" fontAlgn="auto" hangingPunct="1">
              <a:spcAft>
                <a:spcPts val="0"/>
              </a:spcAft>
              <a:defRPr/>
            </a:pPr>
            <a:r>
              <a:rPr lang="en-US" dirty="0"/>
              <a:t/>
            </a:r>
            <a:br>
              <a:rPr lang="en-US" dirty="0"/>
            </a:br>
            <a:r>
              <a:rPr lang="en-US" dirty="0"/>
              <a:t/>
            </a:r>
            <a:br>
              <a:rPr lang="en-US" dirty="0"/>
            </a:br>
            <a:endParaRPr lang="en-US" dirty="0"/>
          </a:p>
        </p:txBody>
      </p:sp>
      <p:sp>
        <p:nvSpPr>
          <p:cNvPr id="80899" name="Subtitle 2"/>
          <p:cNvSpPr>
            <a:spLocks noGrp="1"/>
          </p:cNvSpPr>
          <p:nvPr>
            <p:ph type="subTitle" idx="1"/>
          </p:nvPr>
        </p:nvSpPr>
        <p:spPr>
          <a:xfrm>
            <a:off x="228600" y="228600"/>
            <a:ext cx="8686800" cy="6400800"/>
          </a:xfrm>
        </p:spPr>
        <p:txBody>
          <a:bodyPr/>
          <a:lstStyle/>
          <a:p>
            <a:pPr marR="0" algn="l" eaLnBrk="1" hangingPunct="1"/>
            <a:r>
              <a:rPr lang="en-US" altLang="en-US" sz="2400" dirty="0" smtClean="0">
                <a:latin typeface="Berlin Sans FB Demi" pitchFamily="34" charset="0"/>
              </a:rPr>
              <a:t> </a:t>
            </a:r>
            <a:r>
              <a:rPr lang="en-US" altLang="en-US" sz="2400" dirty="0" smtClean="0"/>
              <a:t> </a:t>
            </a:r>
            <a:r>
              <a:rPr lang="en-US" altLang="en-US" sz="2400" dirty="0" smtClean="0">
                <a:solidFill>
                  <a:srgbClr val="FF0000"/>
                </a:solidFill>
                <a:latin typeface="Berlin Sans FB Demi" pitchFamily="34" charset="0"/>
              </a:rPr>
              <a:t>// Insert a node at the specified position :</a:t>
            </a:r>
          </a:p>
          <a:p>
            <a:pPr marR="0" algn="l" eaLnBrk="1" hangingPunct="1"/>
            <a:r>
              <a:rPr lang="en-US" altLang="en-US" sz="2400" dirty="0" smtClean="0">
                <a:latin typeface="Berlin Sans FB Demi" pitchFamily="34" charset="0"/>
              </a:rPr>
              <a:t>  	NODE </a:t>
            </a:r>
            <a:r>
              <a:rPr lang="en-US" altLang="en-US" sz="2400" dirty="0" err="1" smtClean="0">
                <a:latin typeface="Berlin Sans FB Demi" pitchFamily="34" charset="0"/>
              </a:rPr>
              <a:t>insert_position</a:t>
            </a:r>
            <a:r>
              <a:rPr lang="en-US" altLang="en-US" sz="2400" dirty="0" smtClean="0">
                <a:latin typeface="Berlin Sans FB Demi" pitchFamily="34" charset="0"/>
              </a:rPr>
              <a:t> (</a:t>
            </a:r>
            <a:r>
              <a:rPr lang="en-US" altLang="en-US" sz="2400" dirty="0" err="1" smtClean="0">
                <a:latin typeface="Berlin Sans FB Demi" pitchFamily="34" charset="0"/>
              </a:rPr>
              <a:t>int</a:t>
            </a:r>
            <a:r>
              <a:rPr lang="en-US" altLang="en-US" sz="2400" dirty="0" smtClean="0">
                <a:latin typeface="Berlin Sans FB Demi" pitchFamily="34" charset="0"/>
              </a:rPr>
              <a:t> item, </a:t>
            </a:r>
            <a:r>
              <a:rPr lang="en-US" altLang="en-US" sz="2400" dirty="0" err="1" smtClean="0">
                <a:latin typeface="Berlin Sans FB Demi" pitchFamily="34" charset="0"/>
              </a:rPr>
              <a:t>int</a:t>
            </a:r>
            <a:r>
              <a:rPr lang="en-US" altLang="en-US" sz="2400" dirty="0" smtClean="0">
                <a:latin typeface="Berlin Sans FB Demi" pitchFamily="34" charset="0"/>
              </a:rPr>
              <a:t> pos, NODE head)</a:t>
            </a:r>
          </a:p>
          <a:p>
            <a:pPr marR="0" algn="l" eaLnBrk="1" hangingPunct="1"/>
            <a:r>
              <a:rPr lang="en-US" altLang="en-US" sz="2400" dirty="0" smtClean="0">
                <a:latin typeface="Berlin Sans FB Demi" pitchFamily="34" charset="0"/>
              </a:rPr>
              <a:t>	{</a:t>
            </a:r>
          </a:p>
          <a:p>
            <a:pPr marR="0" algn="l" eaLnBrk="1" hangingPunct="1"/>
            <a:r>
              <a:rPr lang="en-US" altLang="en-US" sz="2400" dirty="0" smtClean="0">
                <a:latin typeface="Berlin Sans FB Demi" pitchFamily="34" charset="0"/>
              </a:rPr>
              <a:t>	  NODE </a:t>
            </a:r>
            <a:r>
              <a:rPr lang="en-US" altLang="en-US" sz="2400" dirty="0" err="1" smtClean="0">
                <a:latin typeface="Berlin Sans FB Demi" pitchFamily="34" charset="0"/>
              </a:rPr>
              <a:t>prev</a:t>
            </a:r>
            <a:r>
              <a:rPr lang="en-US" altLang="en-US" sz="2400" dirty="0" smtClean="0">
                <a:latin typeface="Berlin Sans FB Demi" pitchFamily="34" charset="0"/>
              </a:rPr>
              <a:t>, cur, temp;</a:t>
            </a:r>
          </a:p>
          <a:p>
            <a:pPr marR="0" algn="l" eaLnBrk="1" hangingPunct="1"/>
            <a:r>
              <a:rPr lang="en-US" altLang="en-US" sz="2400" dirty="0" smtClean="0">
                <a:latin typeface="Berlin Sans FB Demi" pitchFamily="34" charset="0"/>
              </a:rPr>
              <a:t>	  </a:t>
            </a:r>
            <a:r>
              <a:rPr lang="en-US" altLang="en-US" sz="2400" dirty="0" err="1" smtClean="0">
                <a:latin typeface="Berlin Sans FB Demi" pitchFamily="34" charset="0"/>
              </a:rPr>
              <a:t>int</a:t>
            </a:r>
            <a:r>
              <a:rPr lang="en-US" altLang="en-US" sz="2400" dirty="0" smtClean="0">
                <a:latin typeface="Berlin Sans FB Demi" pitchFamily="34" charset="0"/>
              </a:rPr>
              <a:t> </a:t>
            </a:r>
            <a:r>
              <a:rPr lang="en-US" altLang="en-US" sz="2400" dirty="0" err="1" smtClean="0">
                <a:latin typeface="Berlin Sans FB Demi" pitchFamily="34" charset="0"/>
              </a:rPr>
              <a:t>i</a:t>
            </a:r>
            <a:r>
              <a:rPr lang="en-US" altLang="en-US" sz="2400" dirty="0" smtClean="0">
                <a:latin typeface="Berlin Sans FB Demi" pitchFamily="34" charset="0"/>
              </a:rPr>
              <a:t>;</a:t>
            </a:r>
          </a:p>
          <a:p>
            <a:pPr marR="0" algn="l" eaLnBrk="1" hangingPunct="1"/>
            <a:r>
              <a:rPr lang="en-US" altLang="en-US" sz="2400" dirty="0" smtClean="0">
                <a:latin typeface="Berlin Sans FB Demi" pitchFamily="34" charset="0"/>
              </a:rPr>
              <a:t>	</a:t>
            </a:r>
            <a:r>
              <a:rPr lang="en-US" altLang="en-US" sz="2400" dirty="0" err="1" smtClean="0">
                <a:latin typeface="Berlin Sans FB Demi" pitchFamily="34" charset="0"/>
              </a:rPr>
              <a:t>prev</a:t>
            </a:r>
            <a:r>
              <a:rPr lang="en-US" altLang="en-US" sz="2400" dirty="0" smtClean="0">
                <a:latin typeface="Berlin Sans FB Demi" pitchFamily="34" charset="0"/>
              </a:rPr>
              <a:t>=head;</a:t>
            </a:r>
          </a:p>
          <a:p>
            <a:pPr marR="0" algn="l" eaLnBrk="1" hangingPunct="1"/>
            <a:r>
              <a:rPr lang="en-US" altLang="en-US" sz="2400" dirty="0" smtClean="0">
                <a:latin typeface="Berlin Sans FB Demi" pitchFamily="34" charset="0"/>
              </a:rPr>
              <a:t>	cur=head-&gt;link;</a:t>
            </a:r>
          </a:p>
          <a:p>
            <a:pPr marR="0" algn="l" eaLnBrk="1" hangingPunct="1"/>
            <a:r>
              <a:rPr lang="en-US" altLang="en-US" sz="2400" dirty="0" smtClean="0">
                <a:latin typeface="Berlin Sans FB Demi" pitchFamily="34" charset="0"/>
              </a:rPr>
              <a:t>	count=1;</a:t>
            </a:r>
          </a:p>
          <a:p>
            <a:pPr marR="0" algn="l" eaLnBrk="1" hangingPunct="1"/>
            <a:r>
              <a:rPr lang="en-US" altLang="en-US" sz="2400" dirty="0" smtClean="0">
                <a:latin typeface="Berlin Sans FB Demi" pitchFamily="34" charset="0"/>
              </a:rPr>
              <a:t>	</a:t>
            </a:r>
            <a:r>
              <a:rPr lang="en-US" altLang="en-US" sz="2400" dirty="0" smtClean="0">
                <a:latin typeface="Berlin Sans FB Demi" pitchFamily="34" charset="0"/>
              </a:rPr>
              <a:t>while(cur</a:t>
            </a:r>
            <a:r>
              <a:rPr lang="en-US" altLang="en-US" sz="2400" dirty="0" smtClean="0">
                <a:latin typeface="Berlin Sans FB Demi" pitchFamily="34" charset="0"/>
              </a:rPr>
              <a:t>!=head)</a:t>
            </a:r>
          </a:p>
          <a:p>
            <a:pPr marR="0" algn="l" eaLnBrk="1" hangingPunct="1"/>
            <a:r>
              <a:rPr lang="en-US" altLang="en-US" sz="2400" dirty="0" smtClean="0">
                <a:latin typeface="Berlin Sans FB Demi" pitchFamily="34" charset="0"/>
              </a:rPr>
              <a:t>	{</a:t>
            </a:r>
          </a:p>
          <a:p>
            <a:pPr marR="0" algn="l" eaLnBrk="1" hangingPunct="1"/>
            <a:r>
              <a:rPr lang="en-US" altLang="en-US" sz="2400" dirty="0" smtClean="0">
                <a:latin typeface="Berlin Sans FB Demi" pitchFamily="34" charset="0"/>
              </a:rPr>
              <a:t>	  if(count==pos)	</a:t>
            </a:r>
            <a:r>
              <a:rPr lang="en-US" altLang="en-US" sz="2400" dirty="0" smtClean="0">
                <a:latin typeface="Berlin Sans FB Demi" pitchFamily="34" charset="0"/>
              </a:rPr>
              <a:t>break</a:t>
            </a:r>
            <a:r>
              <a:rPr lang="en-US" altLang="en-US" sz="2400" dirty="0" smtClean="0">
                <a:latin typeface="Berlin Sans FB Demi" pitchFamily="34" charset="0"/>
              </a:rPr>
              <a:t>;	</a:t>
            </a:r>
          </a:p>
          <a:p>
            <a:pPr marR="0" algn="l" eaLnBrk="1" hangingPunct="1"/>
            <a:r>
              <a:rPr lang="en-US" altLang="en-US" sz="2400" dirty="0" smtClean="0">
                <a:latin typeface="Berlin Sans FB Demi" pitchFamily="34" charset="0"/>
              </a:rPr>
              <a:t>	    </a:t>
            </a:r>
            <a:r>
              <a:rPr lang="en-US" altLang="en-US" sz="2400" dirty="0" err="1" smtClean="0">
                <a:latin typeface="Berlin Sans FB Demi" pitchFamily="34" charset="0"/>
              </a:rPr>
              <a:t>prev</a:t>
            </a:r>
            <a:r>
              <a:rPr lang="en-US" altLang="en-US" sz="2400" dirty="0" smtClean="0">
                <a:latin typeface="Berlin Sans FB Demi" pitchFamily="34" charset="0"/>
              </a:rPr>
              <a:t>=cur;</a:t>
            </a:r>
          </a:p>
          <a:p>
            <a:pPr marR="0" algn="l" eaLnBrk="1" hangingPunct="1"/>
            <a:r>
              <a:rPr lang="en-US" altLang="en-US" sz="2400" dirty="0" smtClean="0">
                <a:latin typeface="Berlin Sans FB Demi" pitchFamily="34" charset="0"/>
              </a:rPr>
              <a:t>	 cur=cur-&gt;link;</a:t>
            </a:r>
          </a:p>
          <a:p>
            <a:pPr marR="0" algn="l" eaLnBrk="1" hangingPunct="1"/>
            <a:r>
              <a:rPr lang="en-US" altLang="en-US" sz="2400" dirty="0" smtClean="0">
                <a:latin typeface="Berlin Sans FB Demi" pitchFamily="34" charset="0"/>
              </a:rPr>
              <a:t>	 count++;</a:t>
            </a:r>
          </a:p>
          <a:p>
            <a:pPr marR="0" algn="l" eaLnBrk="1" hangingPunct="1"/>
            <a:r>
              <a:rPr lang="en-US" altLang="en-US" sz="2400" dirty="0" smtClean="0">
                <a:latin typeface="Berlin Sans FB Demi" pitchFamily="34" charset="0"/>
              </a:rPr>
              <a:t>	}</a:t>
            </a: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33400" y="228600"/>
            <a:ext cx="7851648" cy="1524000"/>
          </a:xfrm>
        </p:spPr>
        <p:txBody>
          <a:bodyPr>
            <a:normAutofit fontScale="90000"/>
          </a:bodyPr>
          <a:lstStyle/>
          <a:p>
            <a:pPr eaLnBrk="1" fontAlgn="auto" hangingPunct="1">
              <a:spcAft>
                <a:spcPts val="0"/>
              </a:spcAft>
              <a:defRPr/>
            </a:pPr>
            <a:r>
              <a:rPr lang="en-US" dirty="0"/>
              <a:t/>
            </a:r>
            <a:br>
              <a:rPr lang="en-US" dirty="0"/>
            </a:br>
            <a:r>
              <a:rPr lang="en-US" dirty="0"/>
              <a:t/>
            </a:r>
            <a:br>
              <a:rPr lang="en-US" dirty="0"/>
            </a:br>
            <a:endParaRPr lang="en-US" dirty="0"/>
          </a:p>
        </p:txBody>
      </p:sp>
      <p:sp>
        <p:nvSpPr>
          <p:cNvPr id="81923" name="Subtitle 2"/>
          <p:cNvSpPr>
            <a:spLocks noGrp="1"/>
          </p:cNvSpPr>
          <p:nvPr>
            <p:ph type="subTitle" idx="1"/>
          </p:nvPr>
        </p:nvSpPr>
        <p:spPr>
          <a:xfrm>
            <a:off x="228600" y="228600"/>
            <a:ext cx="8686800" cy="6629400"/>
          </a:xfrm>
        </p:spPr>
        <p:txBody>
          <a:bodyPr/>
          <a:lstStyle/>
          <a:p>
            <a:pPr marR="0" algn="l" eaLnBrk="1" hangingPunct="1"/>
            <a:r>
              <a:rPr lang="en-US" altLang="en-US" sz="2400" smtClean="0">
                <a:latin typeface="Berlin Sans FB Demi" pitchFamily="34" charset="0"/>
              </a:rPr>
              <a:t> </a:t>
            </a:r>
            <a:r>
              <a:rPr lang="en-US" altLang="en-US" sz="2400" smtClean="0">
                <a:solidFill>
                  <a:srgbClr val="FF0000"/>
                </a:solidFill>
              </a:rPr>
              <a:t> </a:t>
            </a:r>
            <a:r>
              <a:rPr lang="en-US" altLang="en-US" sz="2400" smtClean="0">
                <a:solidFill>
                  <a:srgbClr val="FF0000"/>
                </a:solidFill>
                <a:latin typeface="Berlin Sans FB Demi" pitchFamily="34" charset="0"/>
              </a:rPr>
              <a:t>// Insert a node at the specified position :</a:t>
            </a:r>
          </a:p>
          <a:p>
            <a:pPr marR="0" algn="l" eaLnBrk="1" hangingPunct="1"/>
            <a:r>
              <a:rPr lang="en-US" altLang="en-US" sz="2400" smtClean="0">
                <a:latin typeface="Berlin Sans FB Demi" pitchFamily="34" charset="0"/>
              </a:rPr>
              <a:t> 	</a:t>
            </a:r>
          </a:p>
          <a:p>
            <a:pPr marR="0" algn="l" eaLnBrk="1" hangingPunct="1"/>
            <a:r>
              <a:rPr lang="en-US" altLang="en-US" sz="2400" smtClean="0">
                <a:latin typeface="Berlin Sans FB Demi" pitchFamily="34" charset="0"/>
              </a:rPr>
              <a:t>	if(count!=pos)</a:t>
            </a:r>
          </a:p>
          <a:p>
            <a:pPr marR="0" algn="l" eaLnBrk="1" hangingPunct="1"/>
            <a:r>
              <a:rPr lang="en-US" altLang="en-US" sz="2400" smtClean="0">
                <a:latin typeface="Berlin Sans FB Demi" pitchFamily="34" charset="0"/>
              </a:rPr>
              <a:t>	{</a:t>
            </a:r>
          </a:p>
          <a:p>
            <a:pPr marR="0" algn="l" eaLnBrk="1" hangingPunct="1"/>
            <a:r>
              <a:rPr lang="en-US" altLang="en-US" sz="2400" smtClean="0">
                <a:latin typeface="Berlin Sans FB Demi" pitchFamily="34" charset="0"/>
              </a:rPr>
              <a:t>	printf(“invalid position”);</a:t>
            </a:r>
          </a:p>
          <a:p>
            <a:pPr marR="0" algn="l" eaLnBrk="1" hangingPunct="1"/>
            <a:r>
              <a:rPr lang="en-US" altLang="en-US" sz="2400" smtClean="0">
                <a:latin typeface="Berlin Sans FB Demi" pitchFamily="34" charset="0"/>
              </a:rPr>
              <a:t>	return head;</a:t>
            </a:r>
          </a:p>
          <a:p>
            <a:pPr marR="0" algn="l" eaLnBrk="1" hangingPunct="1"/>
            <a:r>
              <a:rPr lang="en-US" altLang="en-US" sz="2400" smtClean="0">
                <a:latin typeface="Berlin Sans FB Demi" pitchFamily="34" charset="0"/>
              </a:rPr>
              <a:t>	}</a:t>
            </a:r>
          </a:p>
          <a:p>
            <a:pPr marR="0" algn="l" eaLnBrk="1" hangingPunct="1"/>
            <a:r>
              <a:rPr lang="en-US" altLang="en-US" sz="2400" smtClean="0">
                <a:latin typeface="Berlin Sans FB Demi" pitchFamily="34" charset="0"/>
              </a:rPr>
              <a:t>	temp=getnode();</a:t>
            </a:r>
          </a:p>
          <a:p>
            <a:pPr marR="0" algn="l" eaLnBrk="1" hangingPunct="1"/>
            <a:r>
              <a:rPr lang="en-US" altLang="en-US" sz="2400" smtClean="0">
                <a:latin typeface="Berlin Sans FB Demi" pitchFamily="34" charset="0"/>
              </a:rPr>
              <a:t>	temp-&gt;info=item;</a:t>
            </a:r>
          </a:p>
          <a:p>
            <a:pPr marR="0" algn="l" eaLnBrk="1" hangingPunct="1"/>
            <a:r>
              <a:rPr lang="en-US" altLang="en-US" sz="2400" smtClean="0">
                <a:latin typeface="Berlin Sans FB Demi" pitchFamily="34" charset="0"/>
              </a:rPr>
              <a:t>	prev-&gt; link=temp;</a:t>
            </a:r>
          </a:p>
          <a:p>
            <a:pPr marR="0" algn="l" eaLnBrk="1" hangingPunct="1"/>
            <a:r>
              <a:rPr lang="en-US" altLang="en-US" sz="2400" smtClean="0">
                <a:latin typeface="Berlin Sans FB Demi" pitchFamily="34" charset="0"/>
              </a:rPr>
              <a:t>	temp-&gt;link=cur;</a:t>
            </a:r>
          </a:p>
          <a:p>
            <a:pPr marR="0" algn="l" eaLnBrk="1" hangingPunct="1"/>
            <a:r>
              <a:rPr lang="en-US" altLang="en-US" sz="2400" smtClean="0">
                <a:latin typeface="Berlin Sans FB Demi" pitchFamily="34" charset="0"/>
              </a:rPr>
              <a:t>	return head;</a:t>
            </a:r>
          </a:p>
          <a:p>
            <a:pPr marR="0" algn="l" eaLnBrk="1" hangingPunct="1"/>
            <a:r>
              <a:rPr lang="en-US" altLang="en-US" sz="2400" smtClean="0">
                <a:latin typeface="Berlin Sans FB Demi" pitchFamily="34" charset="0"/>
              </a:rPr>
              <a:t>	}</a:t>
            </a: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33400" y="228600"/>
            <a:ext cx="7851648" cy="1524000"/>
          </a:xfrm>
        </p:spPr>
        <p:txBody>
          <a:bodyPr>
            <a:normAutofit fontScale="90000"/>
          </a:bodyPr>
          <a:lstStyle/>
          <a:p>
            <a:pPr eaLnBrk="1" fontAlgn="auto" hangingPunct="1">
              <a:spcAft>
                <a:spcPts val="0"/>
              </a:spcAft>
              <a:defRPr/>
            </a:pPr>
            <a:r>
              <a:rPr lang="en-US" dirty="0"/>
              <a:t/>
            </a:r>
            <a:br>
              <a:rPr lang="en-US" dirty="0"/>
            </a:br>
            <a:r>
              <a:rPr lang="en-US" dirty="0"/>
              <a:t/>
            </a:r>
            <a:br>
              <a:rPr lang="en-US" dirty="0"/>
            </a:br>
            <a:endParaRPr lang="en-US" dirty="0"/>
          </a:p>
        </p:txBody>
      </p:sp>
      <p:sp>
        <p:nvSpPr>
          <p:cNvPr id="82947" name="Subtitle 2"/>
          <p:cNvSpPr>
            <a:spLocks noGrp="1"/>
          </p:cNvSpPr>
          <p:nvPr>
            <p:ph type="subTitle" idx="1"/>
          </p:nvPr>
        </p:nvSpPr>
        <p:spPr>
          <a:xfrm>
            <a:off x="228600" y="228600"/>
            <a:ext cx="8686800" cy="6629400"/>
          </a:xfrm>
        </p:spPr>
        <p:txBody>
          <a:bodyPr/>
          <a:lstStyle/>
          <a:p>
            <a:pPr marR="0" algn="l" eaLnBrk="1" hangingPunct="1"/>
            <a:r>
              <a:rPr lang="en-US" altLang="en-US" sz="2400" dirty="0" smtClean="0">
                <a:latin typeface="Berlin Sans FB Demi" pitchFamily="34" charset="0"/>
              </a:rPr>
              <a:t> </a:t>
            </a:r>
            <a:r>
              <a:rPr lang="en-US" altLang="en-US" sz="2400" dirty="0" smtClean="0">
                <a:solidFill>
                  <a:srgbClr val="FF0000"/>
                </a:solidFill>
                <a:latin typeface="Berlin Sans FB Demi" pitchFamily="34" charset="0"/>
              </a:rPr>
              <a:t>Delete a node at the specified position :</a:t>
            </a:r>
          </a:p>
          <a:p>
            <a:pPr marR="0" algn="l" eaLnBrk="1" hangingPunct="1"/>
            <a:r>
              <a:rPr lang="en-US" altLang="en-US" sz="2800" dirty="0" smtClean="0">
                <a:latin typeface="Berlin Sans FB Demi" pitchFamily="34" charset="0"/>
              </a:rPr>
              <a:t>                 head                   * Before </a:t>
            </a:r>
            <a:r>
              <a:rPr lang="en-US" altLang="en-US" sz="2800" dirty="0" smtClean="0">
                <a:latin typeface="Berlin Sans FB Demi" pitchFamily="34" charset="0"/>
              </a:rPr>
              <a:t>deletion</a:t>
            </a:r>
            <a:endParaRPr lang="en-US" altLang="en-US" sz="2800" dirty="0" smtClean="0">
              <a:latin typeface="Berlin Sans FB Demi" pitchFamily="34" charset="0"/>
            </a:endParaRPr>
          </a:p>
          <a:p>
            <a:pPr marR="0" algn="l" eaLnBrk="1" hangingPunct="1"/>
            <a:endParaRPr lang="en-US" altLang="en-US" sz="2800" dirty="0" smtClean="0">
              <a:latin typeface="Berlin Sans FB Demi" pitchFamily="34" charset="0"/>
            </a:endParaRPr>
          </a:p>
          <a:p>
            <a:pPr marR="0" algn="l" eaLnBrk="1" hangingPunct="1"/>
            <a:endParaRPr lang="en-US" altLang="en-US" sz="2800" dirty="0" smtClean="0">
              <a:latin typeface="Berlin Sans FB Demi" pitchFamily="34" charset="0"/>
            </a:endParaRPr>
          </a:p>
          <a:p>
            <a:pPr marR="0" algn="l" eaLnBrk="1" hangingPunct="1"/>
            <a:endParaRPr lang="en-US" altLang="en-US" sz="2800" dirty="0" smtClean="0">
              <a:latin typeface="Berlin Sans FB Demi" pitchFamily="34" charset="0"/>
            </a:endParaRPr>
          </a:p>
          <a:p>
            <a:pPr marR="0" algn="l" eaLnBrk="1" hangingPunct="1"/>
            <a:endParaRPr lang="en-US" altLang="en-US" sz="2800" dirty="0" smtClean="0">
              <a:latin typeface="Berlin Sans FB Demi" pitchFamily="34" charset="0"/>
            </a:endParaRPr>
          </a:p>
          <a:p>
            <a:pPr marR="0" algn="l" eaLnBrk="1" hangingPunct="1"/>
            <a:r>
              <a:rPr lang="en-US" altLang="en-US" sz="2800" dirty="0" smtClean="0">
                <a:latin typeface="Berlin Sans FB Demi" pitchFamily="34" charset="0"/>
              </a:rPr>
              <a:t>		* After insertion     </a:t>
            </a:r>
          </a:p>
          <a:p>
            <a:pPr marR="0" algn="l" eaLnBrk="1" hangingPunct="1"/>
            <a:r>
              <a:rPr lang="en-US" altLang="en-US" sz="2800" dirty="0" smtClean="0">
                <a:latin typeface="Berlin Sans FB Demi" pitchFamily="34" charset="0"/>
              </a:rPr>
              <a:t>       head        </a:t>
            </a:r>
            <a:r>
              <a:rPr lang="en-US" altLang="en-US" sz="2800" dirty="0" err="1" smtClean="0">
                <a:latin typeface="Berlin Sans FB Demi" pitchFamily="34" charset="0"/>
              </a:rPr>
              <a:t>prev</a:t>
            </a:r>
            <a:r>
              <a:rPr lang="en-US" altLang="en-US" sz="2800" dirty="0" smtClean="0">
                <a:latin typeface="Berlin Sans FB Demi" pitchFamily="34" charset="0"/>
              </a:rPr>
              <a:t>                  cur	</a:t>
            </a:r>
          </a:p>
          <a:p>
            <a:pPr marR="0" algn="l" eaLnBrk="1" hangingPunct="1"/>
            <a:endParaRPr lang="en-US" altLang="en-US" sz="2800" dirty="0" smtClean="0">
              <a:latin typeface="Berlin Sans FB Demi" pitchFamily="34" charset="0"/>
            </a:endParaRPr>
          </a:p>
          <a:p>
            <a:pPr marR="0" algn="l" eaLnBrk="1" hangingPunct="1"/>
            <a:endParaRPr lang="en-US" altLang="en-US" sz="2800" dirty="0" smtClean="0">
              <a:latin typeface="Berlin Sans FB Demi" pitchFamily="34" charset="0"/>
            </a:endParaRPr>
          </a:p>
          <a:p>
            <a:pPr marR="0" algn="l" eaLnBrk="1" hangingPunct="1"/>
            <a:endParaRPr lang="en-US" altLang="en-US" sz="2800" dirty="0" smtClean="0">
              <a:latin typeface="Berlin Sans FB Demi" pitchFamily="34" charset="0"/>
            </a:endParaRPr>
          </a:p>
          <a:p>
            <a:pPr marR="0" algn="l" eaLnBrk="1" hangingPunct="1"/>
            <a:r>
              <a:rPr lang="en-US" altLang="en-US" sz="2800" dirty="0" smtClean="0">
                <a:latin typeface="Berlin Sans FB Demi" pitchFamily="34" charset="0"/>
              </a:rPr>
              <a:t>		</a:t>
            </a:r>
            <a:r>
              <a:rPr lang="en-US" altLang="en-US" sz="2800" dirty="0" err="1" smtClean="0">
                <a:latin typeface="Berlin Sans FB Demi" pitchFamily="34" charset="0"/>
              </a:rPr>
              <a:t>prev</a:t>
            </a:r>
            <a:r>
              <a:rPr lang="en-US" altLang="en-US" sz="2800" dirty="0" smtClean="0">
                <a:latin typeface="Berlin Sans FB Demi" pitchFamily="34" charset="0"/>
              </a:rPr>
              <a:t>-&gt; link = cur-&gt; link;</a:t>
            </a:r>
          </a:p>
          <a:p>
            <a:pPr marR="0" algn="l" eaLnBrk="1" hangingPunct="1"/>
            <a:r>
              <a:rPr lang="en-US" altLang="en-US" sz="2800" dirty="0" smtClean="0">
                <a:latin typeface="Berlin Sans FB Demi" pitchFamily="34" charset="0"/>
              </a:rPr>
              <a:t>		</a:t>
            </a:r>
            <a:r>
              <a:rPr lang="en-US" altLang="en-US" sz="2800" dirty="0" err="1" smtClean="0">
                <a:latin typeface="Berlin Sans FB Demi" pitchFamily="34" charset="0"/>
              </a:rPr>
              <a:t>freenode</a:t>
            </a:r>
            <a:r>
              <a:rPr lang="en-US" altLang="en-US" sz="2800" dirty="0" smtClean="0">
                <a:latin typeface="Berlin Sans FB Demi" pitchFamily="34" charset="0"/>
              </a:rPr>
              <a:t>(cur);     </a:t>
            </a:r>
          </a:p>
          <a:p>
            <a:pPr marR="0" algn="l" eaLnBrk="1" hangingPunct="1"/>
            <a:endParaRPr lang="en-US" altLang="en-US" sz="2800" dirty="0" smtClean="0">
              <a:latin typeface="Berlin Sans FB Demi" pitchFamily="34" charset="0"/>
            </a:endParaRPr>
          </a:p>
          <a:p>
            <a:pPr marR="0" algn="l" eaLnBrk="1" hangingPunct="1"/>
            <a:endParaRPr lang="en-US" altLang="en-US" sz="2800" dirty="0" smtClean="0">
              <a:latin typeface="Berlin Sans FB Demi" pitchFamily="34" charset="0"/>
            </a:endParaRPr>
          </a:p>
          <a:p>
            <a:pPr marR="0" algn="l" eaLnBrk="1" hangingPunct="1"/>
            <a:endParaRPr lang="en-US" altLang="en-US" sz="2800" dirty="0" smtClean="0">
              <a:latin typeface="Berlin Sans FB Demi" pitchFamily="34" charset="0"/>
            </a:endParaRPr>
          </a:p>
          <a:p>
            <a:pPr marR="0" algn="l" eaLnBrk="1" hangingPunct="1"/>
            <a:endParaRPr lang="en-US" altLang="en-US" sz="2800" dirty="0" smtClean="0">
              <a:latin typeface="Berlin Sans FB Demi" pitchFamily="34" charset="0"/>
            </a:endParaRPr>
          </a:p>
          <a:p>
            <a:pPr marR="0" algn="l" eaLnBrk="1" hangingPunct="1"/>
            <a:r>
              <a:rPr lang="en-US" altLang="en-US" sz="2800" dirty="0" smtClean="0">
                <a:latin typeface="Berlin Sans FB Demi" pitchFamily="34" charset="0"/>
              </a:rPr>
              <a:t>                                                            </a:t>
            </a:r>
          </a:p>
          <a:p>
            <a:pPr marR="0" algn="l" eaLnBrk="1" hangingPunct="1"/>
            <a:r>
              <a:rPr lang="en-US" altLang="en-US" sz="2800" dirty="0" smtClean="0">
                <a:latin typeface="Berlin Sans FB Demi" pitchFamily="34" charset="0"/>
              </a:rPr>
              <a:t>                   </a:t>
            </a:r>
          </a:p>
          <a:p>
            <a:pPr marR="0" algn="l" eaLnBrk="1" hangingPunct="1"/>
            <a:r>
              <a:rPr lang="en-US" altLang="en-US" sz="2800" dirty="0" smtClean="0">
                <a:latin typeface="Berlin Sans FB Demi" pitchFamily="34" charset="0"/>
              </a:rPr>
              <a:t>                  </a:t>
            </a:r>
          </a:p>
        </p:txBody>
      </p:sp>
      <p:sp>
        <p:nvSpPr>
          <p:cNvPr id="4" name="Rectangle 3"/>
          <p:cNvSpPr/>
          <p:nvPr/>
        </p:nvSpPr>
        <p:spPr>
          <a:xfrm>
            <a:off x="5754688" y="4570413"/>
            <a:ext cx="1295400" cy="6096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en-US" sz="2400" b="1" dirty="0">
                <a:solidFill>
                  <a:srgbClr val="FF0000"/>
                </a:solidFill>
              </a:rPr>
              <a:t>40</a:t>
            </a:r>
            <a:endParaRPr lang="en-US" sz="2400" b="1" dirty="0">
              <a:solidFill>
                <a:srgbClr val="FF0000"/>
              </a:solidFill>
              <a:latin typeface="Berlin Sans FB Demi" pitchFamily="34" charset="0"/>
            </a:endParaRPr>
          </a:p>
        </p:txBody>
      </p:sp>
      <p:cxnSp>
        <p:nvCxnSpPr>
          <p:cNvPr id="5" name="Straight Connector 4"/>
          <p:cNvCxnSpPr>
            <a:stCxn id="4" idx="0"/>
            <a:endCxn id="4" idx="2"/>
          </p:cNvCxnSpPr>
          <p:nvPr/>
        </p:nvCxnSpPr>
        <p:spPr>
          <a:xfrm rot="16200000" flipH="1">
            <a:off x="6096794" y="4876006"/>
            <a:ext cx="609600" cy="1588"/>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6" name="Rectangle 5"/>
          <p:cNvSpPr/>
          <p:nvPr/>
        </p:nvSpPr>
        <p:spPr>
          <a:xfrm>
            <a:off x="496888" y="4570413"/>
            <a:ext cx="1295400" cy="6096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endParaRPr lang="en-US" sz="2400" b="1" dirty="0">
              <a:solidFill>
                <a:srgbClr val="FF0000"/>
              </a:solidFill>
            </a:endParaRPr>
          </a:p>
        </p:txBody>
      </p:sp>
      <p:cxnSp>
        <p:nvCxnSpPr>
          <p:cNvPr id="7" name="Straight Connector 6"/>
          <p:cNvCxnSpPr>
            <a:stCxn id="6" idx="0"/>
            <a:endCxn id="6" idx="2"/>
          </p:cNvCxnSpPr>
          <p:nvPr/>
        </p:nvCxnSpPr>
        <p:spPr>
          <a:xfrm rot="16200000" flipH="1">
            <a:off x="838994" y="4876006"/>
            <a:ext cx="609600" cy="1588"/>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8" name="Rectangle 7"/>
          <p:cNvSpPr/>
          <p:nvPr/>
        </p:nvSpPr>
        <p:spPr>
          <a:xfrm>
            <a:off x="2249488" y="4570413"/>
            <a:ext cx="1295400" cy="6096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en-US" sz="2400" b="1" dirty="0">
                <a:solidFill>
                  <a:srgbClr val="FF0000"/>
                </a:solidFill>
              </a:rPr>
              <a:t>20</a:t>
            </a:r>
          </a:p>
        </p:txBody>
      </p:sp>
      <p:cxnSp>
        <p:nvCxnSpPr>
          <p:cNvPr id="9" name="Straight Connector 8"/>
          <p:cNvCxnSpPr>
            <a:stCxn id="8" idx="0"/>
            <a:endCxn id="8" idx="2"/>
          </p:cNvCxnSpPr>
          <p:nvPr/>
        </p:nvCxnSpPr>
        <p:spPr>
          <a:xfrm rot="16200000" flipH="1">
            <a:off x="2591594" y="4876006"/>
            <a:ext cx="609600" cy="1588"/>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Rectangle 9"/>
          <p:cNvSpPr/>
          <p:nvPr/>
        </p:nvSpPr>
        <p:spPr>
          <a:xfrm>
            <a:off x="4002088" y="4570413"/>
            <a:ext cx="1295400" cy="6096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en-US" sz="2400" b="1" dirty="0">
                <a:solidFill>
                  <a:srgbClr val="FF0000"/>
                </a:solidFill>
              </a:rPr>
              <a:t>30</a:t>
            </a:r>
          </a:p>
        </p:txBody>
      </p:sp>
      <p:cxnSp>
        <p:nvCxnSpPr>
          <p:cNvPr id="11" name="Straight Connector 10"/>
          <p:cNvCxnSpPr>
            <a:stCxn id="10" idx="0"/>
            <a:endCxn id="10" idx="2"/>
          </p:cNvCxnSpPr>
          <p:nvPr/>
        </p:nvCxnSpPr>
        <p:spPr>
          <a:xfrm rot="16200000" flipH="1">
            <a:off x="4344194" y="4876006"/>
            <a:ext cx="609600" cy="1588"/>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rot="5400000">
            <a:off x="383382" y="4379119"/>
            <a:ext cx="381000" cy="1587"/>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a:off x="1792288" y="4875213"/>
            <a:ext cx="457200" cy="3175"/>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p:nvPr/>
        </p:nvCxnSpPr>
        <p:spPr>
          <a:xfrm>
            <a:off x="3544888" y="4875213"/>
            <a:ext cx="457200" cy="3175"/>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a:off x="5297488" y="4875213"/>
            <a:ext cx="457200" cy="3175"/>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6" name="Rectangle 15"/>
          <p:cNvSpPr/>
          <p:nvPr/>
        </p:nvSpPr>
        <p:spPr>
          <a:xfrm>
            <a:off x="420688" y="3808413"/>
            <a:ext cx="304800" cy="3810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cxnSp>
        <p:nvCxnSpPr>
          <p:cNvPr id="40" name="Straight Connector 39"/>
          <p:cNvCxnSpPr/>
          <p:nvPr/>
        </p:nvCxnSpPr>
        <p:spPr>
          <a:xfrm rot="5400000">
            <a:off x="6553994" y="5409406"/>
            <a:ext cx="457200" cy="158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a:xfrm>
            <a:off x="762000" y="5638800"/>
            <a:ext cx="6056313" cy="158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Straight Arrow Connector 45"/>
          <p:cNvCxnSpPr/>
          <p:nvPr/>
        </p:nvCxnSpPr>
        <p:spPr>
          <a:xfrm rot="16200000" flipV="1">
            <a:off x="514350" y="5391151"/>
            <a:ext cx="458787" cy="36512"/>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7" name="Rectangle 26"/>
          <p:cNvSpPr/>
          <p:nvPr/>
        </p:nvSpPr>
        <p:spPr>
          <a:xfrm>
            <a:off x="6440488" y="1674813"/>
            <a:ext cx="1295400" cy="6096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en-US" sz="2400" b="1" dirty="0">
                <a:solidFill>
                  <a:srgbClr val="FF0000"/>
                </a:solidFill>
              </a:rPr>
              <a:t>40</a:t>
            </a:r>
            <a:endParaRPr lang="en-US" sz="2400" b="1" dirty="0">
              <a:solidFill>
                <a:srgbClr val="FF0000"/>
              </a:solidFill>
              <a:latin typeface="Berlin Sans FB Demi" pitchFamily="34" charset="0"/>
            </a:endParaRPr>
          </a:p>
        </p:txBody>
      </p:sp>
      <p:cxnSp>
        <p:nvCxnSpPr>
          <p:cNvPr id="28" name="Straight Connector 27"/>
          <p:cNvCxnSpPr>
            <a:stCxn id="27" idx="0"/>
            <a:endCxn id="27" idx="2"/>
          </p:cNvCxnSpPr>
          <p:nvPr/>
        </p:nvCxnSpPr>
        <p:spPr>
          <a:xfrm rot="16200000" flipH="1">
            <a:off x="6782594" y="1980406"/>
            <a:ext cx="609600" cy="1588"/>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Rectangle 28"/>
          <p:cNvSpPr/>
          <p:nvPr/>
        </p:nvSpPr>
        <p:spPr>
          <a:xfrm>
            <a:off x="1182688" y="1674813"/>
            <a:ext cx="1295400" cy="6096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endParaRPr lang="en-US" sz="2400" b="1" dirty="0">
              <a:solidFill>
                <a:srgbClr val="FF0000"/>
              </a:solidFill>
            </a:endParaRPr>
          </a:p>
        </p:txBody>
      </p:sp>
      <p:cxnSp>
        <p:nvCxnSpPr>
          <p:cNvPr id="30" name="Straight Connector 29"/>
          <p:cNvCxnSpPr>
            <a:stCxn id="29" idx="0"/>
            <a:endCxn id="29" idx="2"/>
          </p:cNvCxnSpPr>
          <p:nvPr/>
        </p:nvCxnSpPr>
        <p:spPr>
          <a:xfrm rot="16200000" flipH="1">
            <a:off x="1524794" y="1980406"/>
            <a:ext cx="609600" cy="1588"/>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32" name="Rectangle 31"/>
          <p:cNvSpPr/>
          <p:nvPr/>
        </p:nvSpPr>
        <p:spPr>
          <a:xfrm>
            <a:off x="2935288" y="1674813"/>
            <a:ext cx="1295400" cy="6096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en-US" sz="2400" b="1" dirty="0">
                <a:solidFill>
                  <a:srgbClr val="FF0000"/>
                </a:solidFill>
              </a:rPr>
              <a:t>20</a:t>
            </a:r>
          </a:p>
        </p:txBody>
      </p:sp>
      <p:cxnSp>
        <p:nvCxnSpPr>
          <p:cNvPr id="33" name="Straight Connector 32"/>
          <p:cNvCxnSpPr>
            <a:stCxn id="32" idx="0"/>
            <a:endCxn id="32" idx="2"/>
          </p:cNvCxnSpPr>
          <p:nvPr/>
        </p:nvCxnSpPr>
        <p:spPr>
          <a:xfrm rot="16200000" flipH="1">
            <a:off x="3277394" y="1980406"/>
            <a:ext cx="609600" cy="1588"/>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34" name="Rectangle 33"/>
          <p:cNvSpPr/>
          <p:nvPr/>
        </p:nvSpPr>
        <p:spPr>
          <a:xfrm>
            <a:off x="4687888" y="1674813"/>
            <a:ext cx="1295400" cy="6096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en-US" sz="2400" b="1" dirty="0">
                <a:solidFill>
                  <a:srgbClr val="FF0000"/>
                </a:solidFill>
              </a:rPr>
              <a:t>30</a:t>
            </a:r>
          </a:p>
        </p:txBody>
      </p:sp>
      <p:cxnSp>
        <p:nvCxnSpPr>
          <p:cNvPr id="35" name="Straight Connector 34"/>
          <p:cNvCxnSpPr>
            <a:stCxn id="34" idx="0"/>
            <a:endCxn id="34" idx="2"/>
          </p:cNvCxnSpPr>
          <p:nvPr/>
        </p:nvCxnSpPr>
        <p:spPr>
          <a:xfrm rot="16200000" flipH="1">
            <a:off x="5029994" y="1980406"/>
            <a:ext cx="609600" cy="1588"/>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7" name="Straight Arrow Connector 36"/>
          <p:cNvCxnSpPr/>
          <p:nvPr/>
        </p:nvCxnSpPr>
        <p:spPr>
          <a:xfrm rot="5400000">
            <a:off x="1372394" y="1485106"/>
            <a:ext cx="381000" cy="1588"/>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8" name="Straight Arrow Connector 37"/>
          <p:cNvCxnSpPr/>
          <p:nvPr/>
        </p:nvCxnSpPr>
        <p:spPr>
          <a:xfrm>
            <a:off x="2478088" y="1979613"/>
            <a:ext cx="457200" cy="3175"/>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9" name="Straight Arrow Connector 38"/>
          <p:cNvCxnSpPr/>
          <p:nvPr/>
        </p:nvCxnSpPr>
        <p:spPr>
          <a:xfrm>
            <a:off x="4230688" y="1979613"/>
            <a:ext cx="457200" cy="3175"/>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41" name="Straight Arrow Connector 40"/>
          <p:cNvCxnSpPr/>
          <p:nvPr/>
        </p:nvCxnSpPr>
        <p:spPr>
          <a:xfrm>
            <a:off x="5983288" y="1979613"/>
            <a:ext cx="457200" cy="3175"/>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43" name="Rectangle 42"/>
          <p:cNvSpPr/>
          <p:nvPr/>
        </p:nvSpPr>
        <p:spPr>
          <a:xfrm>
            <a:off x="1411288" y="912813"/>
            <a:ext cx="304800" cy="3810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cxnSp>
        <p:nvCxnSpPr>
          <p:cNvPr id="44" name="Straight Connector 43"/>
          <p:cNvCxnSpPr/>
          <p:nvPr/>
        </p:nvCxnSpPr>
        <p:spPr>
          <a:xfrm rot="5400000">
            <a:off x="6974682" y="2588419"/>
            <a:ext cx="609600" cy="1587"/>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p:nvCxnSpPr>
        <p:spPr>
          <a:xfrm>
            <a:off x="1411288" y="2894013"/>
            <a:ext cx="5864225" cy="3175"/>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7" name="Straight Arrow Connector 46"/>
          <p:cNvCxnSpPr/>
          <p:nvPr/>
        </p:nvCxnSpPr>
        <p:spPr>
          <a:xfrm rot="16200000" flipV="1">
            <a:off x="1107282" y="2588419"/>
            <a:ext cx="609600" cy="1587"/>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55" name="Rectangle 54"/>
          <p:cNvSpPr/>
          <p:nvPr/>
        </p:nvSpPr>
        <p:spPr>
          <a:xfrm>
            <a:off x="4114800" y="3810000"/>
            <a:ext cx="304800" cy="3810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cxnSp>
        <p:nvCxnSpPr>
          <p:cNvPr id="56" name="Straight Arrow Connector 55"/>
          <p:cNvCxnSpPr/>
          <p:nvPr/>
        </p:nvCxnSpPr>
        <p:spPr>
          <a:xfrm rot="5400000">
            <a:off x="4001294" y="4380706"/>
            <a:ext cx="381000" cy="1588"/>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60" name="Rectangle 59"/>
          <p:cNvSpPr/>
          <p:nvPr/>
        </p:nvSpPr>
        <p:spPr>
          <a:xfrm>
            <a:off x="3200400" y="3733800"/>
            <a:ext cx="304800" cy="3810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cxnSp>
        <p:nvCxnSpPr>
          <p:cNvPr id="61" name="Straight Arrow Connector 60"/>
          <p:cNvCxnSpPr/>
          <p:nvPr/>
        </p:nvCxnSpPr>
        <p:spPr>
          <a:xfrm rot="5400000">
            <a:off x="3163094" y="4380706"/>
            <a:ext cx="381000" cy="1588"/>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57" name="Freeform 56"/>
          <p:cNvSpPr/>
          <p:nvPr/>
        </p:nvSpPr>
        <p:spPr>
          <a:xfrm>
            <a:off x="3219450" y="5189538"/>
            <a:ext cx="2524125" cy="246062"/>
          </a:xfrm>
          <a:custGeom>
            <a:avLst/>
            <a:gdLst>
              <a:gd name="connsiteX0" fmla="*/ 0 w 2524259"/>
              <a:gd name="connsiteY0" fmla="*/ 0 h 244699"/>
              <a:gd name="connsiteX1" fmla="*/ 38637 w 2524259"/>
              <a:gd name="connsiteY1" fmla="*/ 12879 h 244699"/>
              <a:gd name="connsiteX2" fmla="*/ 64395 w 2524259"/>
              <a:gd name="connsiteY2" fmla="*/ 51515 h 244699"/>
              <a:gd name="connsiteX3" fmla="*/ 115910 w 2524259"/>
              <a:gd name="connsiteY3" fmla="*/ 90152 h 244699"/>
              <a:gd name="connsiteX4" fmla="*/ 193183 w 2524259"/>
              <a:gd name="connsiteY4" fmla="*/ 141668 h 244699"/>
              <a:gd name="connsiteX5" fmla="*/ 283336 w 2524259"/>
              <a:gd name="connsiteY5" fmla="*/ 154546 h 244699"/>
              <a:gd name="connsiteX6" fmla="*/ 347730 w 2524259"/>
              <a:gd name="connsiteY6" fmla="*/ 167425 h 244699"/>
              <a:gd name="connsiteX7" fmla="*/ 502276 w 2524259"/>
              <a:gd name="connsiteY7" fmla="*/ 180304 h 244699"/>
              <a:gd name="connsiteX8" fmla="*/ 643944 w 2524259"/>
              <a:gd name="connsiteY8" fmla="*/ 218941 h 244699"/>
              <a:gd name="connsiteX9" fmla="*/ 682581 w 2524259"/>
              <a:gd name="connsiteY9" fmla="*/ 231820 h 244699"/>
              <a:gd name="connsiteX10" fmla="*/ 850006 w 2524259"/>
              <a:gd name="connsiteY10" fmla="*/ 244699 h 244699"/>
              <a:gd name="connsiteX11" fmla="*/ 1983347 w 2524259"/>
              <a:gd name="connsiteY11" fmla="*/ 231820 h 244699"/>
              <a:gd name="connsiteX12" fmla="*/ 2292440 w 2524259"/>
              <a:gd name="connsiteY12" fmla="*/ 206062 h 244699"/>
              <a:gd name="connsiteX13" fmla="*/ 2369713 w 2524259"/>
              <a:gd name="connsiteY13" fmla="*/ 154546 h 244699"/>
              <a:gd name="connsiteX14" fmla="*/ 2421228 w 2524259"/>
              <a:gd name="connsiteY14" fmla="*/ 103031 h 244699"/>
              <a:gd name="connsiteX15" fmla="*/ 2446986 w 2524259"/>
              <a:gd name="connsiteY15" fmla="*/ 64394 h 244699"/>
              <a:gd name="connsiteX16" fmla="*/ 2485623 w 2524259"/>
              <a:gd name="connsiteY16" fmla="*/ 51515 h 244699"/>
              <a:gd name="connsiteX17" fmla="*/ 2524259 w 2524259"/>
              <a:gd name="connsiteY17" fmla="*/ 25758 h 244699"/>
              <a:gd name="connsiteX18" fmla="*/ 2524259 w 2524259"/>
              <a:gd name="connsiteY18" fmla="*/ 12879 h 244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524259" h="244699">
                <a:moveTo>
                  <a:pt x="0" y="0"/>
                </a:moveTo>
                <a:cubicBezTo>
                  <a:pt x="12879" y="4293"/>
                  <a:pt x="28036" y="4398"/>
                  <a:pt x="38637" y="12879"/>
                </a:cubicBezTo>
                <a:cubicBezTo>
                  <a:pt x="50724" y="22548"/>
                  <a:pt x="53450" y="40570"/>
                  <a:pt x="64395" y="51515"/>
                </a:cubicBezTo>
                <a:cubicBezTo>
                  <a:pt x="79573" y="66693"/>
                  <a:pt x="98325" y="77843"/>
                  <a:pt x="115910" y="90152"/>
                </a:cubicBezTo>
                <a:cubicBezTo>
                  <a:pt x="141271" y="107905"/>
                  <a:pt x="162537" y="137290"/>
                  <a:pt x="193183" y="141668"/>
                </a:cubicBezTo>
                <a:cubicBezTo>
                  <a:pt x="223234" y="145961"/>
                  <a:pt x="253393" y="149556"/>
                  <a:pt x="283336" y="154546"/>
                </a:cubicBezTo>
                <a:cubicBezTo>
                  <a:pt x="304928" y="158145"/>
                  <a:pt x="325990" y="164867"/>
                  <a:pt x="347730" y="167425"/>
                </a:cubicBezTo>
                <a:cubicBezTo>
                  <a:pt x="399070" y="173465"/>
                  <a:pt x="450761" y="176011"/>
                  <a:pt x="502276" y="180304"/>
                </a:cubicBezTo>
                <a:cubicBezTo>
                  <a:pt x="668055" y="235564"/>
                  <a:pt x="498314" y="182533"/>
                  <a:pt x="643944" y="218941"/>
                </a:cubicBezTo>
                <a:cubicBezTo>
                  <a:pt x="657114" y="222234"/>
                  <a:pt x="669110" y="230136"/>
                  <a:pt x="682581" y="231820"/>
                </a:cubicBezTo>
                <a:cubicBezTo>
                  <a:pt x="738122" y="238763"/>
                  <a:pt x="794198" y="240406"/>
                  <a:pt x="850006" y="244699"/>
                </a:cubicBezTo>
                <a:lnTo>
                  <a:pt x="1983347" y="231820"/>
                </a:lnTo>
                <a:cubicBezTo>
                  <a:pt x="2062721" y="230264"/>
                  <a:pt x="2206778" y="214628"/>
                  <a:pt x="2292440" y="206062"/>
                </a:cubicBezTo>
                <a:cubicBezTo>
                  <a:pt x="2318198" y="188890"/>
                  <a:pt x="2359923" y="183914"/>
                  <a:pt x="2369713" y="154546"/>
                </a:cubicBezTo>
                <a:cubicBezTo>
                  <a:pt x="2386885" y="103031"/>
                  <a:pt x="2369713" y="120203"/>
                  <a:pt x="2421228" y="103031"/>
                </a:cubicBezTo>
                <a:cubicBezTo>
                  <a:pt x="2429814" y="90152"/>
                  <a:pt x="2434899" y="74063"/>
                  <a:pt x="2446986" y="64394"/>
                </a:cubicBezTo>
                <a:cubicBezTo>
                  <a:pt x="2457587" y="55913"/>
                  <a:pt x="2473481" y="57586"/>
                  <a:pt x="2485623" y="51515"/>
                </a:cubicBezTo>
                <a:cubicBezTo>
                  <a:pt x="2499467" y="44593"/>
                  <a:pt x="2513314" y="36703"/>
                  <a:pt x="2524259" y="25758"/>
                </a:cubicBezTo>
                <a:lnTo>
                  <a:pt x="2524259" y="12879"/>
                </a:lnTo>
              </a:path>
            </a:pathLst>
          </a:custGeom>
          <a:ln w="28575">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eaLnBrk="1" fontAlgn="auto" hangingPunct="1">
              <a:spcBef>
                <a:spcPts val="0"/>
              </a:spcBef>
              <a:spcAft>
                <a:spcPts val="0"/>
              </a:spcAft>
              <a:defRPr/>
            </a:pPr>
            <a:endParaRPr lang="en-US"/>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33400" y="228600"/>
            <a:ext cx="7851648" cy="1524000"/>
          </a:xfrm>
        </p:spPr>
        <p:txBody>
          <a:bodyPr>
            <a:normAutofit fontScale="90000"/>
          </a:bodyPr>
          <a:lstStyle/>
          <a:p>
            <a:pPr eaLnBrk="1" fontAlgn="auto" hangingPunct="1">
              <a:spcAft>
                <a:spcPts val="0"/>
              </a:spcAft>
              <a:defRPr/>
            </a:pPr>
            <a:r>
              <a:rPr lang="en-US" dirty="0"/>
              <a:t/>
            </a:r>
            <a:br>
              <a:rPr lang="en-US" dirty="0"/>
            </a:br>
            <a:r>
              <a:rPr lang="en-US" dirty="0"/>
              <a:t/>
            </a:r>
            <a:br>
              <a:rPr lang="en-US" dirty="0"/>
            </a:br>
            <a:endParaRPr lang="en-US" dirty="0"/>
          </a:p>
        </p:txBody>
      </p:sp>
      <p:sp>
        <p:nvSpPr>
          <p:cNvPr id="83971" name="Subtitle 2"/>
          <p:cNvSpPr>
            <a:spLocks noGrp="1"/>
          </p:cNvSpPr>
          <p:nvPr>
            <p:ph type="subTitle" idx="1"/>
          </p:nvPr>
        </p:nvSpPr>
        <p:spPr>
          <a:xfrm>
            <a:off x="228600" y="228600"/>
            <a:ext cx="8686800" cy="6248400"/>
          </a:xfrm>
        </p:spPr>
        <p:txBody>
          <a:bodyPr/>
          <a:lstStyle/>
          <a:p>
            <a:pPr marR="0" algn="l" eaLnBrk="1" hangingPunct="1"/>
            <a:r>
              <a:rPr lang="en-US" altLang="en-US" sz="2400" smtClean="0">
                <a:latin typeface="Berlin Sans FB Demi" pitchFamily="34" charset="0"/>
              </a:rPr>
              <a:t> </a:t>
            </a:r>
            <a:r>
              <a:rPr lang="en-US" altLang="en-US" sz="2400" smtClean="0"/>
              <a:t> </a:t>
            </a:r>
            <a:r>
              <a:rPr lang="en-US" altLang="en-US" sz="2400" smtClean="0">
                <a:solidFill>
                  <a:srgbClr val="FF0000"/>
                </a:solidFill>
                <a:latin typeface="Berlin Sans FB Demi" pitchFamily="34" charset="0"/>
              </a:rPr>
              <a:t>// Delete a node at the specified position :</a:t>
            </a:r>
          </a:p>
          <a:p>
            <a:pPr marR="0" algn="l" eaLnBrk="1" hangingPunct="1"/>
            <a:endParaRPr lang="en-US" altLang="en-US" sz="2400" smtClean="0">
              <a:solidFill>
                <a:srgbClr val="FF0000"/>
              </a:solidFill>
              <a:latin typeface="Berlin Sans FB Demi" pitchFamily="34" charset="0"/>
            </a:endParaRPr>
          </a:p>
          <a:p>
            <a:pPr marR="0" algn="l" eaLnBrk="1" hangingPunct="1"/>
            <a:r>
              <a:rPr lang="en-US" altLang="en-US" sz="2400" smtClean="0">
                <a:latin typeface="Berlin Sans FB Demi" pitchFamily="34" charset="0"/>
              </a:rPr>
              <a:t>	NODE delete_position (int pos, NODE head)</a:t>
            </a:r>
          </a:p>
          <a:p>
            <a:pPr marR="0" algn="l" eaLnBrk="1" hangingPunct="1"/>
            <a:r>
              <a:rPr lang="en-US" altLang="en-US" sz="2400" smtClean="0">
                <a:latin typeface="Berlin Sans FB Demi" pitchFamily="34" charset="0"/>
              </a:rPr>
              <a:t>	{</a:t>
            </a:r>
          </a:p>
          <a:p>
            <a:pPr marR="0" algn="l" eaLnBrk="1" hangingPunct="1"/>
            <a:r>
              <a:rPr lang="en-US" altLang="en-US" sz="2400" smtClean="0">
                <a:latin typeface="Berlin Sans FB Demi" pitchFamily="34" charset="0"/>
              </a:rPr>
              <a:t>	   NODE prev,cur;</a:t>
            </a:r>
          </a:p>
          <a:p>
            <a:pPr marR="0" algn="l" eaLnBrk="1" hangingPunct="1"/>
            <a:r>
              <a:rPr lang="en-US" altLang="en-US" sz="2400" smtClean="0">
                <a:latin typeface="Berlin Sans FB Demi" pitchFamily="34" charset="0"/>
              </a:rPr>
              <a:t>	   int i;</a:t>
            </a:r>
          </a:p>
          <a:p>
            <a:pPr marR="0" algn="l" eaLnBrk="1" hangingPunct="1"/>
            <a:r>
              <a:rPr lang="en-US" altLang="en-US" sz="2400" smtClean="0">
                <a:latin typeface="Berlin Sans FB Demi" pitchFamily="34" charset="0"/>
              </a:rPr>
              <a:t>	 </a:t>
            </a:r>
          </a:p>
          <a:p>
            <a:pPr marR="0" algn="l" eaLnBrk="1" hangingPunct="1"/>
            <a:r>
              <a:rPr lang="en-US" altLang="en-US" sz="2400" smtClean="0">
                <a:latin typeface="Berlin Sans FB Demi" pitchFamily="34" charset="0"/>
              </a:rPr>
              <a:t>	  if(head-&gt; link== head)</a:t>
            </a:r>
          </a:p>
          <a:p>
            <a:pPr marR="0" algn="l" eaLnBrk="1" hangingPunct="1"/>
            <a:r>
              <a:rPr lang="en-US" altLang="en-US" sz="2400" smtClean="0">
                <a:latin typeface="Berlin Sans FB Demi" pitchFamily="34" charset="0"/>
              </a:rPr>
              <a:t>	{</a:t>
            </a:r>
          </a:p>
          <a:p>
            <a:pPr marR="0" algn="l" eaLnBrk="1" hangingPunct="1"/>
            <a:r>
              <a:rPr lang="en-US" altLang="en-US" sz="2400" smtClean="0">
                <a:latin typeface="Berlin Sans FB Demi" pitchFamily="34" charset="0"/>
              </a:rPr>
              <a:t>	   printf(“list is empty”);</a:t>
            </a:r>
          </a:p>
          <a:p>
            <a:pPr marR="0" algn="l" eaLnBrk="1" hangingPunct="1"/>
            <a:r>
              <a:rPr lang="en-US" altLang="en-US" sz="2400" smtClean="0">
                <a:latin typeface="Berlin Sans FB Demi" pitchFamily="34" charset="0"/>
              </a:rPr>
              <a:t>	  return head;</a:t>
            </a:r>
          </a:p>
          <a:p>
            <a:pPr marR="0" algn="l" eaLnBrk="1" hangingPunct="1"/>
            <a:r>
              <a:rPr lang="en-US" altLang="en-US" sz="2400" smtClean="0">
                <a:latin typeface="Berlin Sans FB Demi" pitchFamily="34" charset="0"/>
              </a:rPr>
              <a:t>	}</a:t>
            </a: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33400" y="228600"/>
            <a:ext cx="7851648" cy="1524000"/>
          </a:xfrm>
        </p:spPr>
        <p:txBody>
          <a:bodyPr>
            <a:normAutofit fontScale="90000"/>
          </a:bodyPr>
          <a:lstStyle/>
          <a:p>
            <a:pPr eaLnBrk="1" fontAlgn="auto" hangingPunct="1">
              <a:spcAft>
                <a:spcPts val="0"/>
              </a:spcAft>
              <a:defRPr/>
            </a:pPr>
            <a:r>
              <a:rPr lang="en-US" dirty="0"/>
              <a:t/>
            </a:r>
            <a:br>
              <a:rPr lang="en-US" dirty="0"/>
            </a:br>
            <a:r>
              <a:rPr lang="en-US" dirty="0"/>
              <a:t/>
            </a:r>
            <a:br>
              <a:rPr lang="en-US" dirty="0"/>
            </a:br>
            <a:endParaRPr lang="en-US" dirty="0"/>
          </a:p>
        </p:txBody>
      </p:sp>
      <p:sp>
        <p:nvSpPr>
          <p:cNvPr id="84995" name="Subtitle 2"/>
          <p:cNvSpPr>
            <a:spLocks noGrp="1"/>
          </p:cNvSpPr>
          <p:nvPr>
            <p:ph type="subTitle" idx="1"/>
          </p:nvPr>
        </p:nvSpPr>
        <p:spPr>
          <a:xfrm>
            <a:off x="228600" y="228600"/>
            <a:ext cx="8686800" cy="6629400"/>
          </a:xfrm>
        </p:spPr>
        <p:txBody>
          <a:bodyPr/>
          <a:lstStyle/>
          <a:p>
            <a:pPr marR="0" algn="l" eaLnBrk="1" hangingPunct="1"/>
            <a:r>
              <a:rPr lang="en-US" altLang="en-US" sz="2400" dirty="0" smtClean="0">
                <a:latin typeface="Berlin Sans FB Demi" pitchFamily="34" charset="0"/>
              </a:rPr>
              <a:t> </a:t>
            </a:r>
            <a:r>
              <a:rPr lang="en-US" altLang="en-US" sz="2400" dirty="0" smtClean="0"/>
              <a:t> </a:t>
            </a:r>
            <a:r>
              <a:rPr lang="en-US" altLang="en-US" sz="2400" dirty="0" smtClean="0">
                <a:solidFill>
                  <a:srgbClr val="FF0000"/>
                </a:solidFill>
                <a:latin typeface="Berlin Sans FB Demi" pitchFamily="34" charset="0"/>
              </a:rPr>
              <a:t>// Delete a node at the specified position :</a:t>
            </a:r>
          </a:p>
          <a:p>
            <a:pPr marR="0" algn="l" eaLnBrk="1" hangingPunct="1"/>
            <a:endParaRPr lang="en-US" altLang="en-US" sz="2400" dirty="0" smtClean="0">
              <a:latin typeface="Berlin Sans FB Demi" pitchFamily="34" charset="0"/>
            </a:endParaRPr>
          </a:p>
          <a:p>
            <a:pPr marR="0" algn="l" eaLnBrk="1" hangingPunct="1"/>
            <a:r>
              <a:rPr lang="en-US" altLang="en-US" sz="2400" dirty="0" smtClean="0">
                <a:latin typeface="Berlin Sans FB Demi" pitchFamily="34" charset="0"/>
              </a:rPr>
              <a:t>	</a:t>
            </a:r>
            <a:r>
              <a:rPr lang="en-US" altLang="en-US" sz="2400" dirty="0" err="1" smtClean="0">
                <a:latin typeface="Berlin Sans FB Demi" pitchFamily="34" charset="0"/>
              </a:rPr>
              <a:t>prev</a:t>
            </a:r>
            <a:r>
              <a:rPr lang="en-US" altLang="en-US" sz="2400" dirty="0" smtClean="0">
                <a:latin typeface="Berlin Sans FB Demi" pitchFamily="34" charset="0"/>
              </a:rPr>
              <a:t> =head;</a:t>
            </a:r>
          </a:p>
          <a:p>
            <a:pPr marR="0" algn="l" eaLnBrk="1" hangingPunct="1"/>
            <a:r>
              <a:rPr lang="en-US" altLang="en-US" sz="2400" dirty="0" smtClean="0">
                <a:latin typeface="Berlin Sans FB Demi" pitchFamily="34" charset="0"/>
              </a:rPr>
              <a:t>	 cur = head-&gt; link;</a:t>
            </a:r>
          </a:p>
          <a:p>
            <a:pPr marR="0" algn="l" eaLnBrk="1" hangingPunct="1"/>
            <a:r>
              <a:rPr lang="en-US" altLang="en-US" sz="2400" dirty="0" smtClean="0">
                <a:latin typeface="Berlin Sans FB Demi" pitchFamily="34" charset="0"/>
              </a:rPr>
              <a:t>	count = 1;</a:t>
            </a:r>
          </a:p>
          <a:p>
            <a:pPr marR="0" algn="l" eaLnBrk="1" hangingPunct="1"/>
            <a:r>
              <a:rPr lang="en-US" altLang="en-US" sz="2400" dirty="0" smtClean="0">
                <a:latin typeface="Berlin Sans FB Demi" pitchFamily="34" charset="0"/>
              </a:rPr>
              <a:t>	</a:t>
            </a:r>
            <a:r>
              <a:rPr lang="en-US" altLang="en-US" sz="2400" dirty="0" smtClean="0">
                <a:latin typeface="Berlin Sans FB Demi" pitchFamily="34" charset="0"/>
              </a:rPr>
              <a:t>while(cur</a:t>
            </a:r>
            <a:r>
              <a:rPr lang="en-US" altLang="en-US" sz="2400" dirty="0" smtClean="0">
                <a:latin typeface="Berlin Sans FB Demi" pitchFamily="34" charset="0"/>
              </a:rPr>
              <a:t>!=head)</a:t>
            </a:r>
          </a:p>
          <a:p>
            <a:pPr marR="0" algn="l" eaLnBrk="1" hangingPunct="1"/>
            <a:r>
              <a:rPr lang="en-US" altLang="en-US" sz="2400" dirty="0" smtClean="0">
                <a:latin typeface="Berlin Sans FB Demi" pitchFamily="34" charset="0"/>
              </a:rPr>
              <a:t>	{</a:t>
            </a:r>
          </a:p>
          <a:p>
            <a:pPr marR="0" algn="l" eaLnBrk="1" hangingPunct="1"/>
            <a:r>
              <a:rPr lang="en-US" altLang="en-US" sz="2400" dirty="0" smtClean="0">
                <a:latin typeface="Berlin Sans FB Demi" pitchFamily="34" charset="0"/>
              </a:rPr>
              <a:t>	 if(count ==pos)</a:t>
            </a:r>
          </a:p>
          <a:p>
            <a:pPr marR="0" algn="l" eaLnBrk="1" hangingPunct="1"/>
            <a:r>
              <a:rPr lang="en-US" altLang="en-US" sz="2400" dirty="0" smtClean="0">
                <a:latin typeface="Berlin Sans FB Demi" pitchFamily="34" charset="0"/>
              </a:rPr>
              <a:t>	             break;</a:t>
            </a:r>
          </a:p>
          <a:p>
            <a:pPr marR="0" algn="l" eaLnBrk="1" hangingPunct="1"/>
            <a:r>
              <a:rPr lang="en-US" altLang="en-US" sz="2400" dirty="0" smtClean="0">
                <a:latin typeface="Berlin Sans FB Demi" pitchFamily="34" charset="0"/>
              </a:rPr>
              <a:t>	</a:t>
            </a:r>
            <a:r>
              <a:rPr lang="en-US" altLang="en-US" sz="2400" dirty="0" err="1" smtClean="0">
                <a:latin typeface="Berlin Sans FB Demi" pitchFamily="34" charset="0"/>
              </a:rPr>
              <a:t>prev</a:t>
            </a:r>
            <a:r>
              <a:rPr lang="en-US" altLang="en-US" sz="2400" dirty="0" smtClean="0">
                <a:latin typeface="Berlin Sans FB Demi" pitchFamily="34" charset="0"/>
              </a:rPr>
              <a:t> = cur;</a:t>
            </a:r>
          </a:p>
          <a:p>
            <a:pPr marR="0" algn="l" eaLnBrk="1" hangingPunct="1"/>
            <a:r>
              <a:rPr lang="en-US" altLang="en-US" sz="2400" dirty="0" smtClean="0">
                <a:latin typeface="Berlin Sans FB Demi" pitchFamily="34" charset="0"/>
              </a:rPr>
              <a:t>	cur = cur-&gt;link;</a:t>
            </a:r>
          </a:p>
          <a:p>
            <a:pPr marR="0" algn="l" eaLnBrk="1" hangingPunct="1"/>
            <a:r>
              <a:rPr lang="en-US" altLang="en-US" sz="2400" dirty="0" smtClean="0">
                <a:latin typeface="Berlin Sans FB Demi" pitchFamily="34" charset="0"/>
              </a:rPr>
              <a:t>	count++;</a:t>
            </a:r>
          </a:p>
          <a:p>
            <a:pPr marR="0" algn="l" eaLnBrk="1" hangingPunct="1"/>
            <a:r>
              <a:rPr lang="en-US" altLang="en-US" sz="2400" dirty="0" smtClean="0">
                <a:latin typeface="Berlin Sans FB Demi" pitchFamily="34" charset="0"/>
              </a:rPr>
              <a:t>	}</a:t>
            </a: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33400" y="228600"/>
            <a:ext cx="7851648" cy="1524000"/>
          </a:xfrm>
        </p:spPr>
        <p:txBody>
          <a:bodyPr>
            <a:normAutofit fontScale="90000"/>
          </a:bodyPr>
          <a:lstStyle/>
          <a:p>
            <a:pPr eaLnBrk="1" fontAlgn="auto" hangingPunct="1">
              <a:spcAft>
                <a:spcPts val="0"/>
              </a:spcAft>
              <a:defRPr/>
            </a:pPr>
            <a:r>
              <a:rPr lang="en-US" dirty="0"/>
              <a:t/>
            </a:r>
            <a:br>
              <a:rPr lang="en-US" dirty="0"/>
            </a:br>
            <a:r>
              <a:rPr lang="en-US" dirty="0"/>
              <a:t/>
            </a:r>
            <a:br>
              <a:rPr lang="en-US" dirty="0"/>
            </a:br>
            <a:endParaRPr lang="en-US" dirty="0"/>
          </a:p>
        </p:txBody>
      </p:sp>
      <p:sp>
        <p:nvSpPr>
          <p:cNvPr id="13315" name="Subtitle 2"/>
          <p:cNvSpPr>
            <a:spLocks noGrp="1"/>
          </p:cNvSpPr>
          <p:nvPr>
            <p:ph type="subTitle" idx="1"/>
          </p:nvPr>
        </p:nvSpPr>
        <p:spPr>
          <a:xfrm>
            <a:off x="228600" y="685800"/>
            <a:ext cx="8686800" cy="5867400"/>
          </a:xfrm>
        </p:spPr>
        <p:txBody>
          <a:bodyPr/>
          <a:lstStyle/>
          <a:p>
            <a:pPr marR="0" algn="ctr" eaLnBrk="1" hangingPunct="1"/>
            <a:r>
              <a:rPr lang="en-US" altLang="en-US" sz="2800" smtClean="0">
                <a:latin typeface="Berlin Sans FB Demi" pitchFamily="34" charset="0"/>
              </a:rPr>
              <a:t> </a:t>
            </a:r>
            <a:r>
              <a:rPr lang="en-US" altLang="en-US" sz="2800" smtClean="0">
                <a:solidFill>
                  <a:srgbClr val="FF0000"/>
                </a:solidFill>
                <a:latin typeface="Berlin Sans FB Demi" pitchFamily="34" charset="0"/>
              </a:rPr>
              <a:t>Data Memory Model</a:t>
            </a:r>
          </a:p>
          <a:p>
            <a:pPr marR="0" algn="l" eaLnBrk="1" hangingPunct="1"/>
            <a:r>
              <a:rPr lang="en-US" altLang="en-US" sz="2800" smtClean="0">
                <a:latin typeface="Berlin Sans FB Demi" pitchFamily="34" charset="0"/>
              </a:rPr>
              <a:t>	</a:t>
            </a:r>
          </a:p>
          <a:p>
            <a:pPr marR="0" algn="l" eaLnBrk="1" hangingPunct="1"/>
            <a:r>
              <a:rPr lang="en-US" altLang="en-US" sz="2800" smtClean="0">
                <a:latin typeface="Berlin Sans FB Demi" pitchFamily="34" charset="0"/>
              </a:rPr>
              <a:t>	</a:t>
            </a:r>
          </a:p>
        </p:txBody>
      </p:sp>
      <p:grpSp>
        <p:nvGrpSpPr>
          <p:cNvPr id="13316" name="Group 16"/>
          <p:cNvGrpSpPr>
            <a:grpSpLocks/>
          </p:cNvGrpSpPr>
          <p:nvPr/>
        </p:nvGrpSpPr>
        <p:grpSpPr bwMode="auto">
          <a:xfrm>
            <a:off x="457200" y="1447800"/>
            <a:ext cx="2971800" cy="4572000"/>
            <a:chOff x="288" y="1152"/>
            <a:chExt cx="1872" cy="2448"/>
          </a:xfrm>
        </p:grpSpPr>
        <p:sp>
          <p:nvSpPr>
            <p:cNvPr id="13324" name="Rectangle 4"/>
            <p:cNvSpPr>
              <a:spLocks noChangeArrowheads="1"/>
            </p:cNvSpPr>
            <p:nvPr/>
          </p:nvSpPr>
          <p:spPr bwMode="auto">
            <a:xfrm>
              <a:off x="288" y="1152"/>
              <a:ext cx="1872" cy="2448"/>
            </a:xfrm>
            <a:prstGeom prst="rect">
              <a:avLst/>
            </a:prstGeom>
            <a:solidFill>
              <a:srgbClr val="EAEAEA"/>
            </a:solidFill>
            <a:ln w="9525">
              <a:solidFill>
                <a:schemeClr val="tx1"/>
              </a:solidFill>
              <a:miter lim="800000"/>
              <a:headEnd/>
              <a:tailEnd/>
            </a:ln>
          </p:spPr>
          <p:txBody>
            <a:bodyPr wrap="none" anchor="ctr"/>
            <a:lstStyle/>
            <a:p>
              <a:pPr algn="ctr"/>
              <a:endParaRPr lang="en-US" altLang="en-US" sz="2400">
                <a:latin typeface="Constantia" pitchFamily="18" charset="0"/>
              </a:endParaRPr>
            </a:p>
          </p:txBody>
        </p:sp>
        <p:sp>
          <p:nvSpPr>
            <p:cNvPr id="13325" name="Text Box 5"/>
            <p:cNvSpPr txBox="1">
              <a:spLocks noChangeArrowheads="1"/>
            </p:cNvSpPr>
            <p:nvPr/>
          </p:nvSpPr>
          <p:spPr bwMode="auto">
            <a:xfrm>
              <a:off x="720" y="1296"/>
              <a:ext cx="1045" cy="247"/>
            </a:xfrm>
            <a:prstGeom prst="rect">
              <a:avLst/>
            </a:prstGeom>
            <a:noFill/>
            <a:ln w="9525">
              <a:noFill/>
              <a:miter lim="800000"/>
              <a:headEnd/>
              <a:tailEnd/>
            </a:ln>
          </p:spPr>
          <p:txBody>
            <a:bodyPr wrap="none">
              <a:spAutoFit/>
            </a:bodyPr>
            <a:lstStyle/>
            <a:p>
              <a:r>
                <a:rPr lang="en-US" altLang="en-US" sz="2400">
                  <a:solidFill>
                    <a:srgbClr val="00B0F0"/>
                  </a:solidFill>
                  <a:latin typeface="Berlin Sans FB Demi" pitchFamily="34" charset="0"/>
                </a:rPr>
                <a:t>static data</a:t>
              </a:r>
            </a:p>
          </p:txBody>
        </p:sp>
        <p:sp>
          <p:nvSpPr>
            <p:cNvPr id="13326" name="Text Box 6"/>
            <p:cNvSpPr txBox="1">
              <a:spLocks noChangeArrowheads="1"/>
            </p:cNvSpPr>
            <p:nvPr/>
          </p:nvSpPr>
          <p:spPr bwMode="auto">
            <a:xfrm>
              <a:off x="624" y="1872"/>
              <a:ext cx="1476" cy="247"/>
            </a:xfrm>
            <a:prstGeom prst="rect">
              <a:avLst/>
            </a:prstGeom>
            <a:noFill/>
            <a:ln w="9525">
              <a:noFill/>
              <a:miter lim="800000"/>
              <a:headEnd/>
              <a:tailEnd/>
            </a:ln>
          </p:spPr>
          <p:txBody>
            <a:bodyPr wrap="none">
              <a:spAutoFit/>
            </a:bodyPr>
            <a:lstStyle/>
            <a:p>
              <a:r>
                <a:rPr lang="en-US" altLang="en-US" sz="2400">
                  <a:solidFill>
                    <a:srgbClr val="00B0F0"/>
                  </a:solidFill>
                  <a:latin typeface="Berlin Sans FB Demi" pitchFamily="34" charset="0"/>
                </a:rPr>
                <a:t>automatic data</a:t>
              </a:r>
            </a:p>
          </p:txBody>
        </p:sp>
        <p:sp>
          <p:nvSpPr>
            <p:cNvPr id="13327" name="Text Box 7"/>
            <p:cNvSpPr txBox="1">
              <a:spLocks noChangeArrowheads="1"/>
            </p:cNvSpPr>
            <p:nvPr/>
          </p:nvSpPr>
          <p:spPr bwMode="auto">
            <a:xfrm>
              <a:off x="720" y="3216"/>
              <a:ext cx="1019" cy="247"/>
            </a:xfrm>
            <a:prstGeom prst="rect">
              <a:avLst/>
            </a:prstGeom>
            <a:noFill/>
            <a:ln w="9525">
              <a:noFill/>
              <a:miter lim="800000"/>
              <a:headEnd/>
              <a:tailEnd/>
            </a:ln>
          </p:spPr>
          <p:txBody>
            <a:bodyPr wrap="none">
              <a:spAutoFit/>
            </a:bodyPr>
            <a:lstStyle/>
            <a:p>
              <a:r>
                <a:rPr lang="en-US" altLang="en-US" sz="2400">
                  <a:solidFill>
                    <a:srgbClr val="00B0F0"/>
                  </a:solidFill>
                  <a:latin typeface="Berlin Sans FB Demi" pitchFamily="34" charset="0"/>
                </a:rPr>
                <a:t>heap data</a:t>
              </a:r>
            </a:p>
          </p:txBody>
        </p:sp>
        <p:sp>
          <p:nvSpPr>
            <p:cNvPr id="13328" name="Line 8"/>
            <p:cNvSpPr>
              <a:spLocks noChangeShapeType="1"/>
            </p:cNvSpPr>
            <p:nvPr/>
          </p:nvSpPr>
          <p:spPr bwMode="auto">
            <a:xfrm>
              <a:off x="288" y="1872"/>
              <a:ext cx="1872" cy="0"/>
            </a:xfrm>
            <a:prstGeom prst="line">
              <a:avLst/>
            </a:prstGeom>
            <a:noFill/>
            <a:ln w="9525">
              <a:solidFill>
                <a:schemeClr val="tx1"/>
              </a:solidFill>
              <a:round/>
              <a:headEnd/>
              <a:tailEnd/>
            </a:ln>
          </p:spPr>
          <p:txBody>
            <a:bodyPr wrap="none" anchor="ctr"/>
            <a:lstStyle/>
            <a:p>
              <a:endParaRPr lang="en-IN"/>
            </a:p>
          </p:txBody>
        </p:sp>
        <p:sp>
          <p:nvSpPr>
            <p:cNvPr id="13329" name="Line 9"/>
            <p:cNvSpPr>
              <a:spLocks noChangeShapeType="1"/>
            </p:cNvSpPr>
            <p:nvPr/>
          </p:nvSpPr>
          <p:spPr bwMode="auto">
            <a:xfrm>
              <a:off x="288" y="2496"/>
              <a:ext cx="1872" cy="0"/>
            </a:xfrm>
            <a:prstGeom prst="line">
              <a:avLst/>
            </a:prstGeom>
            <a:noFill/>
            <a:ln w="9525">
              <a:solidFill>
                <a:schemeClr val="tx1"/>
              </a:solidFill>
              <a:round/>
              <a:headEnd/>
              <a:tailEnd/>
            </a:ln>
          </p:spPr>
          <p:txBody>
            <a:bodyPr wrap="none" anchor="ctr"/>
            <a:lstStyle/>
            <a:p>
              <a:endParaRPr lang="en-IN"/>
            </a:p>
          </p:txBody>
        </p:sp>
        <p:sp>
          <p:nvSpPr>
            <p:cNvPr id="13330" name="Line 10"/>
            <p:cNvSpPr>
              <a:spLocks noChangeShapeType="1"/>
            </p:cNvSpPr>
            <p:nvPr/>
          </p:nvSpPr>
          <p:spPr bwMode="auto">
            <a:xfrm>
              <a:off x="288" y="3216"/>
              <a:ext cx="1872" cy="0"/>
            </a:xfrm>
            <a:prstGeom prst="line">
              <a:avLst/>
            </a:prstGeom>
            <a:noFill/>
            <a:ln w="9525">
              <a:solidFill>
                <a:schemeClr val="tx1"/>
              </a:solidFill>
              <a:round/>
              <a:headEnd/>
              <a:tailEnd/>
            </a:ln>
          </p:spPr>
          <p:txBody>
            <a:bodyPr wrap="none" anchor="ctr"/>
            <a:lstStyle/>
            <a:p>
              <a:endParaRPr lang="en-IN"/>
            </a:p>
          </p:txBody>
        </p:sp>
        <p:sp>
          <p:nvSpPr>
            <p:cNvPr id="13331" name="AutoShape 11"/>
            <p:cNvSpPr>
              <a:spLocks noChangeArrowheads="1"/>
            </p:cNvSpPr>
            <p:nvPr/>
          </p:nvSpPr>
          <p:spPr bwMode="auto">
            <a:xfrm>
              <a:off x="1008" y="2496"/>
              <a:ext cx="144" cy="144"/>
            </a:xfrm>
            <a:prstGeom prst="downArrow">
              <a:avLst>
                <a:gd name="adj1" fmla="val 50000"/>
                <a:gd name="adj2" fmla="val 25000"/>
              </a:avLst>
            </a:prstGeom>
            <a:solidFill>
              <a:schemeClr val="accent2"/>
            </a:solidFill>
            <a:ln w="9525">
              <a:solidFill>
                <a:schemeClr val="tx1"/>
              </a:solidFill>
              <a:miter lim="800000"/>
              <a:headEnd/>
              <a:tailEnd/>
            </a:ln>
          </p:spPr>
          <p:txBody>
            <a:bodyPr wrap="none" anchor="ctr"/>
            <a:lstStyle/>
            <a:p>
              <a:pPr eaLnBrk="1" hangingPunct="1"/>
              <a:endParaRPr lang="en-US" altLang="en-US">
                <a:latin typeface="Constantia" pitchFamily="18" charset="0"/>
              </a:endParaRPr>
            </a:p>
          </p:txBody>
        </p:sp>
        <p:sp>
          <p:nvSpPr>
            <p:cNvPr id="13332" name="AutoShape 12"/>
            <p:cNvSpPr>
              <a:spLocks noChangeArrowheads="1"/>
            </p:cNvSpPr>
            <p:nvPr/>
          </p:nvSpPr>
          <p:spPr bwMode="auto">
            <a:xfrm>
              <a:off x="1008" y="3120"/>
              <a:ext cx="144" cy="96"/>
            </a:xfrm>
            <a:prstGeom prst="upArrow">
              <a:avLst>
                <a:gd name="adj1" fmla="val 50000"/>
                <a:gd name="adj2" fmla="val 25000"/>
              </a:avLst>
            </a:prstGeom>
            <a:solidFill>
              <a:schemeClr val="accent2"/>
            </a:solidFill>
            <a:ln w="9525">
              <a:solidFill>
                <a:schemeClr val="tx1"/>
              </a:solidFill>
              <a:miter lim="800000"/>
              <a:headEnd/>
              <a:tailEnd/>
            </a:ln>
          </p:spPr>
          <p:txBody>
            <a:bodyPr wrap="none" anchor="ctr"/>
            <a:lstStyle/>
            <a:p>
              <a:pPr eaLnBrk="1" hangingPunct="1"/>
              <a:endParaRPr lang="en-US" altLang="en-US">
                <a:latin typeface="Constantia" pitchFamily="18" charset="0"/>
              </a:endParaRPr>
            </a:p>
          </p:txBody>
        </p:sp>
      </p:grpSp>
      <p:sp>
        <p:nvSpPr>
          <p:cNvPr id="13317" name="AutoShape 17"/>
          <p:cNvSpPr>
            <a:spLocks/>
          </p:cNvSpPr>
          <p:nvPr/>
        </p:nvSpPr>
        <p:spPr bwMode="auto">
          <a:xfrm>
            <a:off x="3581400" y="2971800"/>
            <a:ext cx="228600" cy="2133600"/>
          </a:xfrm>
          <a:prstGeom prst="rightBrace">
            <a:avLst>
              <a:gd name="adj1" fmla="val 77778"/>
              <a:gd name="adj2" fmla="val 50000"/>
            </a:avLst>
          </a:prstGeom>
          <a:noFill/>
          <a:ln w="9525">
            <a:solidFill>
              <a:schemeClr val="tx1"/>
            </a:solidFill>
            <a:round/>
            <a:headEnd/>
            <a:tailEnd/>
          </a:ln>
        </p:spPr>
        <p:txBody>
          <a:bodyPr wrap="none" anchor="ctr"/>
          <a:lstStyle/>
          <a:p>
            <a:pPr eaLnBrk="1" hangingPunct="1"/>
            <a:endParaRPr lang="en-US" altLang="en-US">
              <a:latin typeface="Constantia" pitchFamily="18" charset="0"/>
            </a:endParaRPr>
          </a:p>
        </p:txBody>
      </p:sp>
      <p:sp>
        <p:nvSpPr>
          <p:cNvPr id="13318" name="Line 18"/>
          <p:cNvSpPr>
            <a:spLocks noChangeShapeType="1"/>
          </p:cNvSpPr>
          <p:nvPr/>
        </p:nvSpPr>
        <p:spPr bwMode="auto">
          <a:xfrm flipH="1">
            <a:off x="3429000" y="2209800"/>
            <a:ext cx="914400" cy="0"/>
          </a:xfrm>
          <a:prstGeom prst="line">
            <a:avLst/>
          </a:prstGeom>
          <a:noFill/>
          <a:ln w="76200">
            <a:solidFill>
              <a:srgbClr val="FFC000"/>
            </a:solidFill>
            <a:round/>
            <a:headEnd/>
            <a:tailEnd type="triangle" w="med" len="med"/>
          </a:ln>
        </p:spPr>
        <p:txBody>
          <a:bodyPr/>
          <a:lstStyle/>
          <a:p>
            <a:endParaRPr lang="en-IN"/>
          </a:p>
        </p:txBody>
      </p:sp>
      <p:sp>
        <p:nvSpPr>
          <p:cNvPr id="13319" name="Line 19"/>
          <p:cNvSpPr>
            <a:spLocks noChangeShapeType="1"/>
          </p:cNvSpPr>
          <p:nvPr/>
        </p:nvSpPr>
        <p:spPr bwMode="auto">
          <a:xfrm flipH="1">
            <a:off x="3657600" y="3810000"/>
            <a:ext cx="685800" cy="0"/>
          </a:xfrm>
          <a:prstGeom prst="line">
            <a:avLst/>
          </a:prstGeom>
          <a:noFill/>
          <a:ln w="57150">
            <a:solidFill>
              <a:srgbClr val="FFC000"/>
            </a:solidFill>
            <a:round/>
            <a:headEnd/>
            <a:tailEnd type="triangle" w="med" len="med"/>
          </a:ln>
        </p:spPr>
        <p:txBody>
          <a:bodyPr/>
          <a:lstStyle/>
          <a:p>
            <a:endParaRPr lang="en-IN"/>
          </a:p>
        </p:txBody>
      </p:sp>
      <p:sp>
        <p:nvSpPr>
          <p:cNvPr id="13320" name="Line 22"/>
          <p:cNvSpPr>
            <a:spLocks noChangeShapeType="1"/>
          </p:cNvSpPr>
          <p:nvPr/>
        </p:nvSpPr>
        <p:spPr bwMode="auto">
          <a:xfrm flipH="1">
            <a:off x="3352800" y="5562600"/>
            <a:ext cx="1066800" cy="0"/>
          </a:xfrm>
          <a:prstGeom prst="line">
            <a:avLst/>
          </a:prstGeom>
          <a:noFill/>
          <a:ln w="57150">
            <a:solidFill>
              <a:srgbClr val="FFC000"/>
            </a:solidFill>
            <a:round/>
            <a:headEnd/>
            <a:tailEnd type="triangle" w="med" len="med"/>
          </a:ln>
        </p:spPr>
        <p:txBody>
          <a:bodyPr/>
          <a:lstStyle/>
          <a:p>
            <a:endParaRPr lang="en-IN"/>
          </a:p>
        </p:txBody>
      </p:sp>
      <p:sp>
        <p:nvSpPr>
          <p:cNvPr id="13321" name="Text Box 14"/>
          <p:cNvSpPr txBox="1">
            <a:spLocks noChangeArrowheads="1"/>
          </p:cNvSpPr>
          <p:nvPr/>
        </p:nvSpPr>
        <p:spPr bwMode="auto">
          <a:xfrm>
            <a:off x="4381500" y="2030413"/>
            <a:ext cx="2819400" cy="369887"/>
          </a:xfrm>
          <a:prstGeom prst="rect">
            <a:avLst/>
          </a:prstGeom>
          <a:noFill/>
          <a:ln w="9525">
            <a:noFill/>
            <a:miter lim="800000"/>
            <a:headEnd/>
            <a:tailEnd/>
          </a:ln>
        </p:spPr>
        <p:txBody>
          <a:bodyPr wrap="none">
            <a:spAutoFit/>
          </a:bodyPr>
          <a:lstStyle/>
          <a:p>
            <a:r>
              <a:rPr lang="en-US" altLang="en-US">
                <a:latin typeface="Berlin Sans FB Demi" pitchFamily="34" charset="0"/>
              </a:rPr>
              <a:t>space for global variable</a:t>
            </a:r>
            <a:r>
              <a:rPr lang="en-US" altLang="en-US">
                <a:latin typeface="Constantia" pitchFamily="18" charset="0"/>
              </a:rPr>
              <a:t>s</a:t>
            </a:r>
          </a:p>
        </p:txBody>
      </p:sp>
      <p:sp>
        <p:nvSpPr>
          <p:cNvPr id="13322" name="Rectangle 32"/>
          <p:cNvSpPr>
            <a:spLocks noChangeArrowheads="1"/>
          </p:cNvSpPr>
          <p:nvPr/>
        </p:nvSpPr>
        <p:spPr bwMode="auto">
          <a:xfrm>
            <a:off x="4267200" y="3276600"/>
            <a:ext cx="4572000" cy="923925"/>
          </a:xfrm>
          <a:prstGeom prst="rect">
            <a:avLst/>
          </a:prstGeom>
          <a:noFill/>
          <a:ln w="9525">
            <a:noFill/>
            <a:miter lim="800000"/>
            <a:headEnd/>
            <a:tailEnd/>
          </a:ln>
        </p:spPr>
        <p:txBody>
          <a:bodyPr>
            <a:spAutoFit/>
          </a:bodyPr>
          <a:lstStyle/>
          <a:p>
            <a:pPr eaLnBrk="1" hangingPunct="1"/>
            <a:r>
              <a:rPr lang="en-US" altLang="en-US">
                <a:latin typeface="Berlin Sans FB Demi" pitchFamily="34" charset="0"/>
              </a:rPr>
              <a:t>run-time stack - activation records added and removed as program runs (expands and shrinks in an orderly LIFO manner)</a:t>
            </a:r>
          </a:p>
        </p:txBody>
      </p:sp>
      <p:sp>
        <p:nvSpPr>
          <p:cNvPr id="13323" name="Text Box 15"/>
          <p:cNvSpPr txBox="1">
            <a:spLocks noChangeArrowheads="1"/>
          </p:cNvSpPr>
          <p:nvPr/>
        </p:nvSpPr>
        <p:spPr bwMode="auto">
          <a:xfrm>
            <a:off x="4343400" y="5029200"/>
            <a:ext cx="4267200" cy="915988"/>
          </a:xfrm>
          <a:prstGeom prst="rect">
            <a:avLst/>
          </a:prstGeom>
          <a:noFill/>
          <a:ln w="9525">
            <a:noFill/>
            <a:miter lim="800000"/>
            <a:headEnd/>
            <a:tailEnd/>
          </a:ln>
        </p:spPr>
        <p:txBody>
          <a:bodyPr>
            <a:spAutoFit/>
          </a:bodyPr>
          <a:lstStyle/>
          <a:p>
            <a:r>
              <a:rPr lang="en-US" altLang="en-US">
                <a:latin typeface="Berlin Sans FB Demi" pitchFamily="34" charset="0"/>
              </a:rPr>
              <a:t>space for variables allocated at run-time (allocation and de-allocation requests occur in unpredictable order)</a:t>
            </a: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33400" y="228600"/>
            <a:ext cx="7851648" cy="1524000"/>
          </a:xfrm>
        </p:spPr>
        <p:txBody>
          <a:bodyPr>
            <a:normAutofit fontScale="90000"/>
          </a:bodyPr>
          <a:lstStyle/>
          <a:p>
            <a:pPr eaLnBrk="1" fontAlgn="auto" hangingPunct="1">
              <a:spcAft>
                <a:spcPts val="0"/>
              </a:spcAft>
              <a:defRPr/>
            </a:pPr>
            <a:r>
              <a:rPr lang="en-US" dirty="0"/>
              <a:t/>
            </a:r>
            <a:br>
              <a:rPr lang="en-US" dirty="0"/>
            </a:br>
            <a:r>
              <a:rPr lang="en-US" dirty="0"/>
              <a:t/>
            </a:r>
            <a:br>
              <a:rPr lang="en-US" dirty="0"/>
            </a:br>
            <a:endParaRPr lang="en-US" dirty="0"/>
          </a:p>
        </p:txBody>
      </p:sp>
      <p:sp>
        <p:nvSpPr>
          <p:cNvPr id="86019" name="Subtitle 2"/>
          <p:cNvSpPr>
            <a:spLocks noGrp="1"/>
          </p:cNvSpPr>
          <p:nvPr>
            <p:ph type="subTitle" idx="1"/>
          </p:nvPr>
        </p:nvSpPr>
        <p:spPr>
          <a:xfrm>
            <a:off x="228600" y="228600"/>
            <a:ext cx="8686800" cy="6629400"/>
          </a:xfrm>
        </p:spPr>
        <p:txBody>
          <a:bodyPr/>
          <a:lstStyle/>
          <a:p>
            <a:pPr marR="0" algn="l" eaLnBrk="1" hangingPunct="1"/>
            <a:r>
              <a:rPr lang="en-US" altLang="en-US" sz="2400" smtClean="0">
                <a:latin typeface="Berlin Sans FB Demi" pitchFamily="34" charset="0"/>
              </a:rPr>
              <a:t> </a:t>
            </a:r>
            <a:r>
              <a:rPr lang="en-US" altLang="en-US" sz="2400" smtClean="0">
                <a:solidFill>
                  <a:srgbClr val="FF0000"/>
                </a:solidFill>
              </a:rPr>
              <a:t> </a:t>
            </a:r>
            <a:r>
              <a:rPr lang="en-US" altLang="en-US" sz="2400" smtClean="0">
                <a:solidFill>
                  <a:srgbClr val="FF0000"/>
                </a:solidFill>
                <a:latin typeface="Berlin Sans FB Demi" pitchFamily="34" charset="0"/>
              </a:rPr>
              <a:t>// Delete a node at the specified position :</a:t>
            </a:r>
          </a:p>
          <a:p>
            <a:pPr marR="0" algn="l" eaLnBrk="1" hangingPunct="1"/>
            <a:endParaRPr lang="en-US" altLang="en-US" sz="2400" smtClean="0">
              <a:solidFill>
                <a:srgbClr val="FF0000"/>
              </a:solidFill>
              <a:latin typeface="Berlin Sans FB Demi" pitchFamily="34" charset="0"/>
            </a:endParaRPr>
          </a:p>
          <a:p>
            <a:pPr marR="0" algn="l" eaLnBrk="1" hangingPunct="1"/>
            <a:endParaRPr lang="en-US" altLang="en-US" sz="2400" smtClean="0">
              <a:solidFill>
                <a:srgbClr val="FF0000"/>
              </a:solidFill>
              <a:latin typeface="Berlin Sans FB Demi" pitchFamily="34" charset="0"/>
            </a:endParaRPr>
          </a:p>
          <a:p>
            <a:pPr marR="0" algn="l" eaLnBrk="1" hangingPunct="1"/>
            <a:r>
              <a:rPr lang="en-US" altLang="en-US" sz="2400" smtClean="0">
                <a:latin typeface="Berlin Sans FB Demi" pitchFamily="34" charset="0"/>
              </a:rPr>
              <a:t>	 if(count!=pos)</a:t>
            </a:r>
          </a:p>
          <a:p>
            <a:pPr marR="0" algn="l" eaLnBrk="1" hangingPunct="1"/>
            <a:r>
              <a:rPr lang="en-US" altLang="en-US" sz="2400" smtClean="0">
                <a:latin typeface="Berlin Sans FB Demi" pitchFamily="34" charset="0"/>
              </a:rPr>
              <a:t>	{</a:t>
            </a:r>
          </a:p>
          <a:p>
            <a:pPr marR="0" algn="l" eaLnBrk="1" hangingPunct="1"/>
            <a:r>
              <a:rPr lang="en-US" altLang="en-US" sz="2400" smtClean="0">
                <a:latin typeface="Berlin Sans FB Demi" pitchFamily="34" charset="0"/>
              </a:rPr>
              <a:t>	printf(“ Invalid positon”);</a:t>
            </a:r>
          </a:p>
          <a:p>
            <a:pPr marR="0" algn="l" eaLnBrk="1" hangingPunct="1"/>
            <a:r>
              <a:rPr lang="en-US" altLang="en-US" sz="2400" smtClean="0">
                <a:latin typeface="Berlin Sans FB Demi" pitchFamily="34" charset="0"/>
              </a:rPr>
              <a:t>	return head;</a:t>
            </a:r>
          </a:p>
          <a:p>
            <a:pPr marR="0" algn="l" eaLnBrk="1" hangingPunct="1"/>
            <a:r>
              <a:rPr lang="en-US" altLang="en-US" sz="2400" smtClean="0">
                <a:latin typeface="Berlin Sans FB Demi" pitchFamily="34" charset="0"/>
              </a:rPr>
              <a:t>	 }</a:t>
            </a:r>
          </a:p>
          <a:p>
            <a:pPr marR="0" algn="l" eaLnBrk="1" hangingPunct="1"/>
            <a:r>
              <a:rPr lang="en-US" altLang="en-US" sz="2400" smtClean="0">
                <a:latin typeface="Berlin Sans FB Demi" pitchFamily="34" charset="0"/>
              </a:rPr>
              <a:t>	 prev-&gt;link=cur-&gt; link;</a:t>
            </a:r>
          </a:p>
          <a:p>
            <a:pPr marR="0" algn="l" eaLnBrk="1" hangingPunct="1"/>
            <a:r>
              <a:rPr lang="en-US" altLang="en-US" sz="2400" smtClean="0">
                <a:latin typeface="Berlin Sans FB Demi" pitchFamily="34" charset="0"/>
              </a:rPr>
              <a:t>	  freenode(cur);</a:t>
            </a:r>
          </a:p>
          <a:p>
            <a:pPr marR="0" algn="l" eaLnBrk="1" hangingPunct="1"/>
            <a:r>
              <a:rPr lang="en-US" altLang="en-US" sz="2400" smtClean="0">
                <a:latin typeface="Berlin Sans FB Demi" pitchFamily="34" charset="0"/>
              </a:rPr>
              <a:t>	 return head;</a:t>
            </a:r>
          </a:p>
          <a:p>
            <a:pPr marR="0" algn="l" eaLnBrk="1" hangingPunct="1"/>
            <a:r>
              <a:rPr lang="en-US" altLang="en-US" sz="2400" smtClean="0">
                <a:latin typeface="Berlin Sans FB Demi" pitchFamily="34" charset="0"/>
              </a:rPr>
              <a:t>     }</a:t>
            </a: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33400" y="228600"/>
            <a:ext cx="7851648" cy="1524000"/>
          </a:xfrm>
        </p:spPr>
        <p:txBody>
          <a:bodyPr>
            <a:normAutofit fontScale="90000"/>
          </a:bodyPr>
          <a:lstStyle/>
          <a:p>
            <a:pPr eaLnBrk="1" fontAlgn="auto" hangingPunct="1">
              <a:spcAft>
                <a:spcPts val="0"/>
              </a:spcAft>
              <a:defRPr/>
            </a:pPr>
            <a:r>
              <a:rPr lang="en-US" dirty="0"/>
              <a:t/>
            </a:r>
            <a:br>
              <a:rPr lang="en-US" dirty="0"/>
            </a:br>
            <a:r>
              <a:rPr lang="en-US" dirty="0"/>
              <a:t/>
            </a:r>
            <a:br>
              <a:rPr lang="en-US" dirty="0"/>
            </a:br>
            <a:endParaRPr lang="en-US" dirty="0"/>
          </a:p>
        </p:txBody>
      </p:sp>
      <p:sp>
        <p:nvSpPr>
          <p:cNvPr id="87043" name="Subtitle 2"/>
          <p:cNvSpPr>
            <a:spLocks noGrp="1"/>
          </p:cNvSpPr>
          <p:nvPr>
            <p:ph type="subTitle" idx="1"/>
          </p:nvPr>
        </p:nvSpPr>
        <p:spPr>
          <a:xfrm>
            <a:off x="228600" y="228600"/>
            <a:ext cx="8686800" cy="6629400"/>
          </a:xfrm>
        </p:spPr>
        <p:txBody>
          <a:bodyPr/>
          <a:lstStyle/>
          <a:p>
            <a:pPr marR="0" algn="l" eaLnBrk="1" hangingPunct="1"/>
            <a:r>
              <a:rPr lang="en-US" altLang="en-US" sz="2400" dirty="0" smtClean="0">
                <a:latin typeface="Berlin Sans FB Demi" pitchFamily="34" charset="0"/>
              </a:rPr>
              <a:t> </a:t>
            </a:r>
            <a:r>
              <a:rPr lang="en-US" altLang="en-US" sz="2400" dirty="0" smtClean="0"/>
              <a:t> </a:t>
            </a:r>
            <a:r>
              <a:rPr lang="en-US" altLang="en-US" sz="2400" dirty="0" smtClean="0">
                <a:solidFill>
                  <a:srgbClr val="FF0000"/>
                </a:solidFill>
                <a:latin typeface="Berlin Sans FB Demi" pitchFamily="34" charset="0"/>
              </a:rPr>
              <a:t>// Display the contents of circular list:</a:t>
            </a:r>
          </a:p>
          <a:p>
            <a:pPr marR="0" algn="l" eaLnBrk="1" hangingPunct="1"/>
            <a:r>
              <a:rPr lang="en-US" altLang="en-US" sz="2400" dirty="0" smtClean="0">
                <a:latin typeface="Berlin Sans FB Demi" pitchFamily="34" charset="0"/>
              </a:rPr>
              <a:t>	</a:t>
            </a:r>
            <a:r>
              <a:rPr lang="en-US" altLang="en-US" sz="2400" dirty="0" smtClean="0">
                <a:latin typeface="Berlin Sans FB Demi" pitchFamily="34" charset="0"/>
              </a:rPr>
              <a:t>void </a:t>
            </a:r>
            <a:r>
              <a:rPr lang="en-US" altLang="en-US" sz="2400" dirty="0" smtClean="0">
                <a:latin typeface="Berlin Sans FB Demi" pitchFamily="34" charset="0"/>
              </a:rPr>
              <a:t>display (NODE head)</a:t>
            </a:r>
          </a:p>
          <a:p>
            <a:pPr marR="0" algn="l" eaLnBrk="1" hangingPunct="1"/>
            <a:r>
              <a:rPr lang="en-US" altLang="en-US" sz="2400" dirty="0" smtClean="0">
                <a:latin typeface="Berlin Sans FB Demi" pitchFamily="34" charset="0"/>
              </a:rPr>
              <a:t>	{	   NODE temp;</a:t>
            </a:r>
          </a:p>
          <a:p>
            <a:pPr marR="0" algn="l" eaLnBrk="1" hangingPunct="1"/>
            <a:r>
              <a:rPr lang="en-US" altLang="en-US" sz="2400" dirty="0" smtClean="0">
                <a:latin typeface="Berlin Sans FB Demi" pitchFamily="34" charset="0"/>
              </a:rPr>
              <a:t>	         if(head-&gt; link == head)</a:t>
            </a:r>
          </a:p>
          <a:p>
            <a:pPr marR="0" algn="l" eaLnBrk="1" hangingPunct="1"/>
            <a:r>
              <a:rPr lang="en-US" altLang="en-US" sz="2400" dirty="0" smtClean="0">
                <a:latin typeface="Berlin Sans FB Demi" pitchFamily="34" charset="0"/>
              </a:rPr>
              <a:t>	  {</a:t>
            </a:r>
          </a:p>
          <a:p>
            <a:pPr marR="0" algn="l" eaLnBrk="1" hangingPunct="1"/>
            <a:r>
              <a:rPr lang="en-US" altLang="en-US" sz="2400" dirty="0" smtClean="0">
                <a:latin typeface="Berlin Sans FB Demi" pitchFamily="34" charset="0"/>
              </a:rPr>
              <a:t>	      </a:t>
            </a:r>
            <a:r>
              <a:rPr lang="en-US" altLang="en-US" sz="2400" dirty="0" err="1" smtClean="0">
                <a:latin typeface="Berlin Sans FB Demi" pitchFamily="34" charset="0"/>
              </a:rPr>
              <a:t>printf</a:t>
            </a:r>
            <a:r>
              <a:rPr lang="en-US" altLang="en-US" sz="2400" dirty="0" smtClean="0">
                <a:latin typeface="Berlin Sans FB Demi" pitchFamily="34" charset="0"/>
              </a:rPr>
              <a:t>(“List is empty”);         return;</a:t>
            </a:r>
          </a:p>
          <a:p>
            <a:pPr marR="0" algn="l" eaLnBrk="1" hangingPunct="1"/>
            <a:r>
              <a:rPr lang="en-US" altLang="en-US" sz="2400" dirty="0" smtClean="0">
                <a:latin typeface="Berlin Sans FB Demi" pitchFamily="34" charset="0"/>
              </a:rPr>
              <a:t>	}</a:t>
            </a:r>
          </a:p>
          <a:p>
            <a:pPr marR="0" algn="l" eaLnBrk="1" hangingPunct="1"/>
            <a:r>
              <a:rPr lang="en-US" altLang="en-US" sz="2400" dirty="0" smtClean="0">
                <a:latin typeface="Berlin Sans FB Demi" pitchFamily="34" charset="0"/>
              </a:rPr>
              <a:t>	  </a:t>
            </a:r>
            <a:r>
              <a:rPr lang="en-US" altLang="en-US" sz="2400" dirty="0" err="1" smtClean="0">
                <a:latin typeface="Berlin Sans FB Demi" pitchFamily="34" charset="0"/>
              </a:rPr>
              <a:t>printf</a:t>
            </a:r>
            <a:r>
              <a:rPr lang="en-US" altLang="en-US" sz="2400" dirty="0" smtClean="0">
                <a:latin typeface="Berlin Sans FB Demi" pitchFamily="34" charset="0"/>
              </a:rPr>
              <a:t>(“contents of the list is”);</a:t>
            </a:r>
          </a:p>
          <a:p>
            <a:pPr marR="0" algn="l" eaLnBrk="1" hangingPunct="1"/>
            <a:r>
              <a:rPr lang="en-US" altLang="en-US" sz="2400" dirty="0" smtClean="0">
                <a:latin typeface="Berlin Sans FB Demi" pitchFamily="34" charset="0"/>
              </a:rPr>
              <a:t>	temp = head-&gt;link;</a:t>
            </a:r>
          </a:p>
          <a:p>
            <a:pPr marR="0" algn="l" eaLnBrk="1" hangingPunct="1"/>
            <a:r>
              <a:rPr lang="en-US" altLang="en-US" sz="2400" dirty="0" smtClean="0">
                <a:latin typeface="Berlin Sans FB Demi" pitchFamily="34" charset="0"/>
              </a:rPr>
              <a:t>	</a:t>
            </a:r>
            <a:r>
              <a:rPr lang="en-US" altLang="en-US" sz="2400" dirty="0" smtClean="0">
                <a:latin typeface="Berlin Sans FB Demi" pitchFamily="34" charset="0"/>
              </a:rPr>
              <a:t>while(temp</a:t>
            </a:r>
            <a:r>
              <a:rPr lang="en-US" altLang="en-US" sz="2400" dirty="0" smtClean="0">
                <a:latin typeface="Berlin Sans FB Demi" pitchFamily="34" charset="0"/>
              </a:rPr>
              <a:t>!=head)</a:t>
            </a:r>
          </a:p>
          <a:p>
            <a:pPr marR="0" algn="l" eaLnBrk="1" hangingPunct="1"/>
            <a:r>
              <a:rPr lang="en-US" altLang="en-US" sz="2400" dirty="0" smtClean="0">
                <a:latin typeface="Berlin Sans FB Demi" pitchFamily="34" charset="0"/>
              </a:rPr>
              <a:t>	{</a:t>
            </a:r>
          </a:p>
          <a:p>
            <a:pPr marR="0" algn="l" eaLnBrk="1" hangingPunct="1"/>
            <a:r>
              <a:rPr lang="en-US" altLang="en-US" sz="2400" dirty="0" smtClean="0">
                <a:latin typeface="Berlin Sans FB Demi" pitchFamily="34" charset="0"/>
              </a:rPr>
              <a:t>	</a:t>
            </a:r>
            <a:r>
              <a:rPr lang="en-US" altLang="en-US" sz="2400" dirty="0" err="1" smtClean="0">
                <a:latin typeface="Berlin Sans FB Demi" pitchFamily="34" charset="0"/>
              </a:rPr>
              <a:t>printf</a:t>
            </a:r>
            <a:r>
              <a:rPr lang="en-US" altLang="en-US" sz="2400" dirty="0" smtClean="0">
                <a:latin typeface="Berlin Sans FB Demi" pitchFamily="34" charset="0"/>
              </a:rPr>
              <a:t>(“%</a:t>
            </a:r>
            <a:r>
              <a:rPr lang="en-US" altLang="en-US" sz="2400" dirty="0" err="1" smtClean="0">
                <a:latin typeface="Berlin Sans FB Demi" pitchFamily="34" charset="0"/>
              </a:rPr>
              <a:t>d”,temp</a:t>
            </a:r>
            <a:r>
              <a:rPr lang="en-US" altLang="en-US" sz="2400" dirty="0" smtClean="0">
                <a:latin typeface="Berlin Sans FB Demi" pitchFamily="34" charset="0"/>
              </a:rPr>
              <a:t>-&gt;info);</a:t>
            </a:r>
          </a:p>
          <a:p>
            <a:pPr marR="0" algn="l" eaLnBrk="1" hangingPunct="1"/>
            <a:r>
              <a:rPr lang="en-US" altLang="en-US" sz="2400" dirty="0" smtClean="0">
                <a:latin typeface="Berlin Sans FB Demi" pitchFamily="34" charset="0"/>
              </a:rPr>
              <a:t>	temp = temp-&gt;link;</a:t>
            </a:r>
          </a:p>
          <a:p>
            <a:pPr marR="0" algn="l" eaLnBrk="1" hangingPunct="1"/>
            <a:r>
              <a:rPr lang="en-US" altLang="en-US" sz="2400" dirty="0" smtClean="0">
                <a:latin typeface="Berlin Sans FB Demi" pitchFamily="34" charset="0"/>
              </a:rPr>
              <a:t>	}</a:t>
            </a:r>
          </a:p>
          <a:p>
            <a:pPr marR="0" algn="l" eaLnBrk="1" hangingPunct="1"/>
            <a:r>
              <a:rPr lang="en-US" altLang="en-US" sz="2400" dirty="0" smtClean="0">
                <a:latin typeface="Berlin Sans FB Demi" pitchFamily="34" charset="0"/>
              </a:rPr>
              <a:t>      }</a:t>
            </a: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33400" y="228600"/>
            <a:ext cx="7851648" cy="1524000"/>
          </a:xfrm>
        </p:spPr>
        <p:txBody>
          <a:bodyPr>
            <a:normAutofit fontScale="90000"/>
          </a:bodyPr>
          <a:lstStyle/>
          <a:p>
            <a:pPr eaLnBrk="1" fontAlgn="auto" hangingPunct="1">
              <a:spcAft>
                <a:spcPts val="0"/>
              </a:spcAft>
              <a:defRPr/>
            </a:pPr>
            <a:r>
              <a:rPr lang="en-US" dirty="0"/>
              <a:t/>
            </a:r>
            <a:br>
              <a:rPr lang="en-US" dirty="0"/>
            </a:br>
            <a:r>
              <a:rPr lang="en-US" dirty="0"/>
              <a:t/>
            </a:r>
            <a:br>
              <a:rPr lang="en-US" dirty="0"/>
            </a:br>
            <a:endParaRPr lang="en-US" dirty="0"/>
          </a:p>
        </p:txBody>
      </p:sp>
      <p:sp>
        <p:nvSpPr>
          <p:cNvPr id="88067" name="Subtitle 2"/>
          <p:cNvSpPr>
            <a:spLocks noGrp="1"/>
          </p:cNvSpPr>
          <p:nvPr>
            <p:ph type="subTitle" idx="1"/>
          </p:nvPr>
        </p:nvSpPr>
        <p:spPr>
          <a:xfrm>
            <a:off x="228600" y="228600"/>
            <a:ext cx="8686800" cy="6629400"/>
          </a:xfrm>
        </p:spPr>
        <p:txBody>
          <a:bodyPr/>
          <a:lstStyle/>
          <a:p>
            <a:pPr marR="0" algn="l" eaLnBrk="1" hangingPunct="1"/>
            <a:r>
              <a:rPr lang="en-US" altLang="en-US" sz="2400" dirty="0" smtClean="0">
                <a:latin typeface="Berlin Sans FB Demi" pitchFamily="34" charset="0"/>
              </a:rPr>
              <a:t> </a:t>
            </a:r>
            <a:r>
              <a:rPr lang="en-US" altLang="en-US" sz="3200" dirty="0" smtClean="0">
                <a:solidFill>
                  <a:srgbClr val="FF0000"/>
                </a:solidFill>
                <a:latin typeface="Berlin Sans FB Demi" pitchFamily="34" charset="0"/>
              </a:rPr>
              <a:t>//complete “c” program for circular </a:t>
            </a:r>
            <a:r>
              <a:rPr lang="en-US" altLang="en-US" sz="3200" dirty="0" err="1" smtClean="0">
                <a:solidFill>
                  <a:srgbClr val="FF0000"/>
                </a:solidFill>
                <a:latin typeface="Berlin Sans FB Demi" pitchFamily="34" charset="0"/>
              </a:rPr>
              <a:t>linkedlist</a:t>
            </a:r>
            <a:r>
              <a:rPr lang="en-US" altLang="en-US" sz="3200" dirty="0" smtClean="0">
                <a:solidFill>
                  <a:srgbClr val="FF0000"/>
                </a:solidFill>
                <a:latin typeface="Berlin Sans FB Demi" pitchFamily="34" charset="0"/>
              </a:rPr>
              <a:t>.</a:t>
            </a:r>
          </a:p>
          <a:p>
            <a:pPr marR="0" algn="l" eaLnBrk="1" hangingPunct="1"/>
            <a:r>
              <a:rPr lang="en-US" altLang="en-US" sz="2400" dirty="0" smtClean="0">
                <a:latin typeface="Berlin Sans FB Demi" pitchFamily="34" charset="0"/>
              </a:rPr>
              <a:t>#include&lt;</a:t>
            </a:r>
            <a:r>
              <a:rPr lang="en-US" altLang="en-US" sz="2400" dirty="0" err="1" smtClean="0">
                <a:latin typeface="Berlin Sans FB Demi" pitchFamily="34" charset="0"/>
              </a:rPr>
              <a:t>stdio.h</a:t>
            </a:r>
            <a:r>
              <a:rPr lang="en-US" altLang="en-US" sz="2400" dirty="0" smtClean="0">
                <a:latin typeface="Berlin Sans FB Demi" pitchFamily="34" charset="0"/>
              </a:rPr>
              <a:t>&gt;</a:t>
            </a:r>
          </a:p>
          <a:p>
            <a:pPr marR="0" algn="l" eaLnBrk="1" hangingPunct="1"/>
            <a:r>
              <a:rPr lang="en-US" altLang="en-US" sz="2400" dirty="0" smtClean="0">
                <a:latin typeface="Berlin Sans FB Demi" pitchFamily="34" charset="0"/>
              </a:rPr>
              <a:t>#include&lt;</a:t>
            </a:r>
            <a:r>
              <a:rPr lang="en-US" altLang="en-US" sz="2400" dirty="0" err="1" smtClean="0">
                <a:latin typeface="Berlin Sans FB Demi" pitchFamily="34" charset="0"/>
              </a:rPr>
              <a:t>alloc.h</a:t>
            </a:r>
            <a:r>
              <a:rPr lang="en-US" altLang="en-US" sz="2400" dirty="0" smtClean="0">
                <a:latin typeface="Berlin Sans FB Demi" pitchFamily="34" charset="0"/>
              </a:rPr>
              <a:t>&gt;</a:t>
            </a:r>
          </a:p>
          <a:p>
            <a:pPr marR="0" algn="l" eaLnBrk="1" hangingPunct="1"/>
            <a:r>
              <a:rPr lang="en-US" altLang="en-US" sz="2400" dirty="0" smtClean="0">
                <a:latin typeface="Berlin Sans FB Demi" pitchFamily="34" charset="0"/>
              </a:rPr>
              <a:t>#include&lt;</a:t>
            </a:r>
            <a:r>
              <a:rPr lang="en-US" altLang="en-US" sz="2400" dirty="0" err="1" smtClean="0">
                <a:latin typeface="Berlin Sans FB Demi" pitchFamily="34" charset="0"/>
              </a:rPr>
              <a:t>process.h</a:t>
            </a:r>
            <a:r>
              <a:rPr lang="en-US" altLang="en-US" sz="2400" dirty="0" smtClean="0">
                <a:latin typeface="Berlin Sans FB Demi" pitchFamily="34" charset="0"/>
              </a:rPr>
              <a:t>&gt;</a:t>
            </a:r>
          </a:p>
          <a:p>
            <a:pPr marR="0" algn="l" eaLnBrk="1" hangingPunct="1"/>
            <a:r>
              <a:rPr lang="en-US" altLang="en-US" sz="2400" dirty="0" smtClean="0">
                <a:latin typeface="Berlin Sans FB Demi" pitchFamily="34" charset="0"/>
              </a:rPr>
              <a:t>	</a:t>
            </a:r>
          </a:p>
          <a:p>
            <a:pPr marR="0" algn="l" eaLnBrk="1" hangingPunct="1"/>
            <a:r>
              <a:rPr lang="en-US" altLang="en-US" sz="2400" dirty="0" smtClean="0">
                <a:latin typeface="Berlin Sans FB Demi" pitchFamily="34" charset="0"/>
              </a:rPr>
              <a:t>	</a:t>
            </a:r>
            <a:r>
              <a:rPr lang="en-US" altLang="en-US" sz="2400" dirty="0" err="1" smtClean="0">
                <a:latin typeface="Berlin Sans FB Demi" pitchFamily="34" charset="0"/>
              </a:rPr>
              <a:t>struct</a:t>
            </a:r>
            <a:r>
              <a:rPr lang="en-US" altLang="en-US" sz="2400" dirty="0" smtClean="0">
                <a:latin typeface="Berlin Sans FB Demi" pitchFamily="34" charset="0"/>
              </a:rPr>
              <a:t> </a:t>
            </a:r>
            <a:r>
              <a:rPr lang="en-US" altLang="en-US" sz="2400" dirty="0" smtClean="0">
                <a:latin typeface="Berlin Sans FB Demi" pitchFamily="34" charset="0"/>
              </a:rPr>
              <a:t>node</a:t>
            </a:r>
          </a:p>
          <a:p>
            <a:pPr marR="0" algn="l" eaLnBrk="1" hangingPunct="1"/>
            <a:r>
              <a:rPr lang="en-US" altLang="en-US" sz="2400" dirty="0" smtClean="0">
                <a:latin typeface="Berlin Sans FB Demi" pitchFamily="34" charset="0"/>
              </a:rPr>
              <a:t>	{</a:t>
            </a:r>
          </a:p>
          <a:p>
            <a:pPr marR="0" algn="l" eaLnBrk="1" hangingPunct="1"/>
            <a:r>
              <a:rPr lang="en-US" altLang="en-US" sz="2400" dirty="0" smtClean="0">
                <a:latin typeface="Berlin Sans FB Demi" pitchFamily="34" charset="0"/>
              </a:rPr>
              <a:t>	 </a:t>
            </a:r>
            <a:r>
              <a:rPr lang="en-US" altLang="en-US" sz="2400" dirty="0" err="1" smtClean="0">
                <a:latin typeface="Berlin Sans FB Demi" pitchFamily="34" charset="0"/>
              </a:rPr>
              <a:t>int</a:t>
            </a:r>
            <a:r>
              <a:rPr lang="en-US" altLang="en-US" sz="2400" dirty="0" smtClean="0">
                <a:latin typeface="Berlin Sans FB Demi" pitchFamily="34" charset="0"/>
              </a:rPr>
              <a:t> info;</a:t>
            </a:r>
          </a:p>
          <a:p>
            <a:pPr marR="0" algn="l" eaLnBrk="1" hangingPunct="1"/>
            <a:r>
              <a:rPr lang="en-US" altLang="en-US" sz="2400" dirty="0" smtClean="0">
                <a:latin typeface="Berlin Sans FB Demi" pitchFamily="34" charset="0"/>
              </a:rPr>
              <a:t>	 </a:t>
            </a:r>
            <a:r>
              <a:rPr lang="en-US" altLang="en-US" sz="2400" dirty="0" err="1" smtClean="0">
                <a:latin typeface="Berlin Sans FB Demi" pitchFamily="34" charset="0"/>
              </a:rPr>
              <a:t>Struct</a:t>
            </a:r>
            <a:r>
              <a:rPr lang="en-US" altLang="en-US" sz="2400" dirty="0" smtClean="0">
                <a:latin typeface="Berlin Sans FB Demi" pitchFamily="34" charset="0"/>
              </a:rPr>
              <a:t> node * link;</a:t>
            </a:r>
          </a:p>
          <a:p>
            <a:pPr marR="0" algn="l" eaLnBrk="1" hangingPunct="1"/>
            <a:r>
              <a:rPr lang="en-US" altLang="en-US" sz="2400" dirty="0" smtClean="0">
                <a:latin typeface="Berlin Sans FB Demi" pitchFamily="34" charset="0"/>
              </a:rPr>
              <a:t>	};</a:t>
            </a:r>
          </a:p>
          <a:p>
            <a:pPr marR="0" algn="l" eaLnBrk="1" hangingPunct="1"/>
            <a:endParaRPr lang="en-US" altLang="en-US" sz="2400" dirty="0" smtClean="0">
              <a:latin typeface="Berlin Sans FB Demi" pitchFamily="34" charset="0"/>
            </a:endParaRPr>
          </a:p>
          <a:p>
            <a:pPr marR="0" algn="l" eaLnBrk="1" hangingPunct="1"/>
            <a:r>
              <a:rPr lang="en-US" altLang="en-US" sz="2400" dirty="0" smtClean="0">
                <a:latin typeface="Berlin Sans FB Demi" pitchFamily="34" charset="0"/>
              </a:rPr>
              <a:t>	 </a:t>
            </a:r>
            <a:r>
              <a:rPr lang="en-US" altLang="en-US" sz="2400" dirty="0" err="1" smtClean="0">
                <a:latin typeface="Berlin Sans FB Demi" pitchFamily="34" charset="0"/>
              </a:rPr>
              <a:t>typedef</a:t>
            </a:r>
            <a:r>
              <a:rPr lang="en-US" altLang="en-US" sz="2400" dirty="0" smtClean="0">
                <a:latin typeface="Berlin Sans FB Demi" pitchFamily="34" charset="0"/>
              </a:rPr>
              <a:t> </a:t>
            </a:r>
            <a:r>
              <a:rPr lang="en-US" altLang="en-US" sz="2400" dirty="0" err="1" smtClean="0">
                <a:latin typeface="Berlin Sans FB Demi" pitchFamily="34" charset="0"/>
              </a:rPr>
              <a:t>struct</a:t>
            </a:r>
            <a:r>
              <a:rPr lang="en-US" altLang="en-US" sz="2400" dirty="0" smtClean="0">
                <a:latin typeface="Berlin Sans FB Demi" pitchFamily="34" charset="0"/>
              </a:rPr>
              <a:t> node* NODE;</a:t>
            </a:r>
          </a:p>
          <a:p>
            <a:pPr marR="0" algn="l" eaLnBrk="1" hangingPunct="1"/>
            <a:r>
              <a:rPr lang="en-US" altLang="en-US" sz="2400" dirty="0" smtClean="0">
                <a:latin typeface="Berlin Sans FB Demi" pitchFamily="34" charset="0"/>
              </a:rPr>
              <a:t> </a:t>
            </a:r>
          </a:p>
          <a:p>
            <a:pPr marR="0" algn="l" eaLnBrk="1" hangingPunct="1"/>
            <a:r>
              <a:rPr lang="en-US" altLang="en-US" sz="2400" dirty="0" smtClean="0">
                <a:latin typeface="Berlin Sans FB Demi" pitchFamily="34" charset="0"/>
              </a:rPr>
              <a:t>	/* include all the function discussed earlier*/</a:t>
            </a: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33400" y="228600"/>
            <a:ext cx="7851648" cy="1524000"/>
          </a:xfrm>
        </p:spPr>
        <p:txBody>
          <a:bodyPr>
            <a:normAutofit fontScale="90000"/>
          </a:bodyPr>
          <a:lstStyle/>
          <a:p>
            <a:pPr eaLnBrk="1" fontAlgn="auto" hangingPunct="1">
              <a:spcAft>
                <a:spcPts val="0"/>
              </a:spcAft>
              <a:defRPr/>
            </a:pPr>
            <a:r>
              <a:rPr lang="en-US" dirty="0"/>
              <a:t/>
            </a:r>
            <a:br>
              <a:rPr lang="en-US" dirty="0"/>
            </a:br>
            <a:r>
              <a:rPr lang="en-US" dirty="0"/>
              <a:t/>
            </a:r>
            <a:br>
              <a:rPr lang="en-US" dirty="0"/>
            </a:br>
            <a:endParaRPr lang="en-US" dirty="0"/>
          </a:p>
        </p:txBody>
      </p:sp>
      <p:sp>
        <p:nvSpPr>
          <p:cNvPr id="89091" name="Subtitle 2"/>
          <p:cNvSpPr>
            <a:spLocks noGrp="1"/>
          </p:cNvSpPr>
          <p:nvPr>
            <p:ph type="subTitle" idx="1"/>
          </p:nvPr>
        </p:nvSpPr>
        <p:spPr>
          <a:xfrm>
            <a:off x="228600" y="228600"/>
            <a:ext cx="8686800" cy="6629400"/>
          </a:xfrm>
        </p:spPr>
        <p:txBody>
          <a:bodyPr/>
          <a:lstStyle/>
          <a:p>
            <a:pPr marR="0" algn="l" eaLnBrk="1" hangingPunct="1"/>
            <a:r>
              <a:rPr lang="en-US" altLang="en-US" sz="2400" dirty="0" smtClean="0">
                <a:latin typeface="Berlin Sans FB Demi" pitchFamily="34" charset="0"/>
              </a:rPr>
              <a:t> 	void main()</a:t>
            </a:r>
          </a:p>
          <a:p>
            <a:pPr marR="0" algn="l" eaLnBrk="1" hangingPunct="1"/>
            <a:r>
              <a:rPr lang="en-US" altLang="en-US" sz="2400" dirty="0" smtClean="0">
                <a:latin typeface="Berlin Sans FB Demi" pitchFamily="34" charset="0"/>
              </a:rPr>
              <a:t>	{</a:t>
            </a:r>
            <a:br>
              <a:rPr lang="en-US" altLang="en-US" sz="2400" dirty="0" smtClean="0">
                <a:latin typeface="Berlin Sans FB Demi" pitchFamily="34" charset="0"/>
              </a:rPr>
            </a:br>
            <a:r>
              <a:rPr lang="en-US" altLang="en-US" sz="2400" dirty="0" smtClean="0">
                <a:latin typeface="Berlin Sans FB Demi" pitchFamily="34" charset="0"/>
              </a:rPr>
              <a:t>	NODE head;</a:t>
            </a:r>
          </a:p>
          <a:p>
            <a:pPr marR="0" algn="l" eaLnBrk="1" hangingPunct="1"/>
            <a:r>
              <a:rPr lang="en-US" altLang="en-US" sz="2400" dirty="0" smtClean="0">
                <a:latin typeface="Berlin Sans FB Demi" pitchFamily="34" charset="0"/>
              </a:rPr>
              <a:t>	</a:t>
            </a:r>
            <a:r>
              <a:rPr lang="en-US" altLang="en-US" sz="2400" dirty="0" err="1" smtClean="0">
                <a:latin typeface="Berlin Sans FB Demi" pitchFamily="34" charset="0"/>
              </a:rPr>
              <a:t>int</a:t>
            </a:r>
            <a:r>
              <a:rPr lang="en-US" altLang="en-US" sz="2400" dirty="0" smtClean="0">
                <a:latin typeface="Berlin Sans FB Demi" pitchFamily="34" charset="0"/>
              </a:rPr>
              <a:t> choice, </a:t>
            </a:r>
            <a:r>
              <a:rPr lang="en-US" altLang="en-US" sz="2400" dirty="0" err="1" smtClean="0">
                <a:latin typeface="Berlin Sans FB Demi" pitchFamily="34" charset="0"/>
              </a:rPr>
              <a:t>item,pos</a:t>
            </a:r>
            <a:r>
              <a:rPr lang="en-US" altLang="en-US" sz="2400" dirty="0" smtClean="0">
                <a:latin typeface="Berlin Sans FB Demi" pitchFamily="34" charset="0"/>
              </a:rPr>
              <a:t>;</a:t>
            </a:r>
          </a:p>
          <a:p>
            <a:pPr marR="0" algn="l" eaLnBrk="1" hangingPunct="1"/>
            <a:r>
              <a:rPr lang="en-US" altLang="en-US" sz="2400" dirty="0" smtClean="0">
                <a:latin typeface="Berlin Sans FB Demi" pitchFamily="34" charset="0"/>
              </a:rPr>
              <a:t>	</a:t>
            </a:r>
          </a:p>
          <a:p>
            <a:pPr marR="0" algn="l" eaLnBrk="1" hangingPunct="1"/>
            <a:r>
              <a:rPr lang="en-US" altLang="en-US" sz="2400" dirty="0" smtClean="0">
                <a:latin typeface="Berlin Sans FB Demi" pitchFamily="34" charset="0"/>
              </a:rPr>
              <a:t>	head=</a:t>
            </a:r>
            <a:r>
              <a:rPr lang="en-US" altLang="en-US" sz="2400" dirty="0" err="1" smtClean="0">
                <a:latin typeface="Berlin Sans FB Demi" pitchFamily="34" charset="0"/>
              </a:rPr>
              <a:t>getnode</a:t>
            </a:r>
            <a:r>
              <a:rPr lang="en-US" altLang="en-US" sz="2400" dirty="0" smtClean="0">
                <a:latin typeface="Berlin Sans FB Demi" pitchFamily="34" charset="0"/>
              </a:rPr>
              <a:t>();</a:t>
            </a:r>
          </a:p>
          <a:p>
            <a:pPr marR="0" algn="l" eaLnBrk="1" hangingPunct="1"/>
            <a:r>
              <a:rPr lang="en-US" altLang="en-US" sz="2400" dirty="0" smtClean="0">
                <a:latin typeface="Berlin Sans FB Demi" pitchFamily="34" charset="0"/>
              </a:rPr>
              <a:t>	head-&gt;info=0;</a:t>
            </a:r>
          </a:p>
          <a:p>
            <a:pPr marR="0" algn="l" eaLnBrk="1" hangingPunct="1"/>
            <a:r>
              <a:rPr lang="en-US" altLang="en-US" sz="2400" dirty="0" smtClean="0">
                <a:latin typeface="Berlin Sans FB Demi" pitchFamily="34" charset="0"/>
              </a:rPr>
              <a:t>	head-&gt;link=head;</a:t>
            </a:r>
          </a:p>
          <a:p>
            <a:pPr marR="0" algn="l" eaLnBrk="1" hangingPunct="1"/>
            <a:r>
              <a:rPr lang="en-US" altLang="en-US" sz="2400" dirty="0" smtClean="0">
                <a:latin typeface="Berlin Sans FB Demi" pitchFamily="34" charset="0"/>
              </a:rPr>
              <a:t>	for(;;)</a:t>
            </a:r>
          </a:p>
          <a:p>
            <a:pPr marR="0" algn="l" eaLnBrk="1" hangingPunct="1"/>
            <a:r>
              <a:rPr lang="en-US" altLang="en-US" sz="2400" dirty="0" smtClean="0">
                <a:latin typeface="Berlin Sans FB Demi" pitchFamily="34" charset="0"/>
              </a:rPr>
              <a:t>	{</a:t>
            </a:r>
          </a:p>
          <a:p>
            <a:pPr marR="0" algn="l" eaLnBrk="1" hangingPunct="1"/>
            <a:r>
              <a:rPr lang="en-US" altLang="en-US" sz="2400" dirty="0" smtClean="0">
                <a:latin typeface="Berlin Sans FB Demi" pitchFamily="34" charset="0"/>
              </a:rPr>
              <a:t>	</a:t>
            </a:r>
            <a:r>
              <a:rPr lang="en-US" altLang="en-US" sz="2400" dirty="0" err="1" smtClean="0">
                <a:latin typeface="Berlin Sans FB Demi" pitchFamily="34" charset="0"/>
              </a:rPr>
              <a:t>printf</a:t>
            </a:r>
            <a:r>
              <a:rPr lang="en-US" altLang="en-US" sz="2400" dirty="0" smtClean="0">
                <a:latin typeface="Berlin Sans FB Demi" pitchFamily="34" charset="0"/>
              </a:rPr>
              <a:t>(“1.Insert_front 2. </a:t>
            </a:r>
            <a:r>
              <a:rPr lang="en-US" altLang="en-US" sz="2400" dirty="0" err="1" smtClean="0">
                <a:latin typeface="Berlin Sans FB Demi" pitchFamily="34" charset="0"/>
              </a:rPr>
              <a:t>Insert_at_postion</a:t>
            </a:r>
            <a:r>
              <a:rPr lang="en-US" altLang="en-US" sz="2400" dirty="0" smtClean="0">
                <a:latin typeface="Berlin Sans FB Demi" pitchFamily="34" charset="0"/>
              </a:rPr>
              <a:t>”);</a:t>
            </a:r>
          </a:p>
          <a:p>
            <a:pPr marR="0" algn="l" eaLnBrk="1" hangingPunct="1"/>
            <a:r>
              <a:rPr lang="en-US" altLang="en-US" sz="2400" dirty="0" smtClean="0">
                <a:latin typeface="Berlin Sans FB Demi" pitchFamily="34" charset="0"/>
              </a:rPr>
              <a:t>	</a:t>
            </a:r>
            <a:r>
              <a:rPr lang="en-US" altLang="en-US" sz="2400" dirty="0" err="1" smtClean="0">
                <a:latin typeface="Berlin Sans FB Demi" pitchFamily="34" charset="0"/>
              </a:rPr>
              <a:t>printf</a:t>
            </a:r>
            <a:r>
              <a:rPr lang="en-US" altLang="en-US" sz="2400" dirty="0" smtClean="0">
                <a:latin typeface="Berlin Sans FB Demi" pitchFamily="34" charset="0"/>
              </a:rPr>
              <a:t>(“3.Delete_item 4.Delete_at_postion”);</a:t>
            </a:r>
          </a:p>
          <a:p>
            <a:pPr marR="0" algn="l" eaLnBrk="1" hangingPunct="1"/>
            <a:r>
              <a:rPr lang="en-US" altLang="en-US" sz="2400" dirty="0" smtClean="0">
                <a:latin typeface="Berlin Sans FB Demi" pitchFamily="34" charset="0"/>
              </a:rPr>
              <a:t>	</a:t>
            </a:r>
            <a:r>
              <a:rPr lang="en-US" altLang="en-US" sz="2400" dirty="0" err="1" smtClean="0">
                <a:latin typeface="Berlin Sans FB Demi" pitchFamily="34" charset="0"/>
              </a:rPr>
              <a:t>printf</a:t>
            </a:r>
            <a:r>
              <a:rPr lang="en-US" altLang="en-US" sz="2400" dirty="0" smtClean="0">
                <a:latin typeface="Berlin Sans FB Demi" pitchFamily="34" charset="0"/>
              </a:rPr>
              <a:t>(“5. Display 6.Exit”);</a:t>
            </a:r>
          </a:p>
          <a:p>
            <a:pPr marR="0" algn="l" eaLnBrk="1" hangingPunct="1"/>
            <a:r>
              <a:rPr lang="en-US" altLang="en-US" sz="2400" dirty="0" smtClean="0">
                <a:latin typeface="Berlin Sans FB Demi" pitchFamily="34" charset="0"/>
              </a:rPr>
              <a:t>	</a:t>
            </a:r>
            <a:r>
              <a:rPr lang="en-US" altLang="en-US" sz="2400" dirty="0" err="1" smtClean="0">
                <a:latin typeface="Berlin Sans FB Demi" pitchFamily="34" charset="0"/>
              </a:rPr>
              <a:t>printf</a:t>
            </a:r>
            <a:r>
              <a:rPr lang="en-US" altLang="en-US" sz="2400" dirty="0" smtClean="0">
                <a:latin typeface="Berlin Sans FB Demi" pitchFamily="34" charset="0"/>
              </a:rPr>
              <a:t>(“enter the choice”);</a:t>
            </a:r>
          </a:p>
          <a:p>
            <a:pPr marR="0" algn="l" eaLnBrk="1" hangingPunct="1"/>
            <a:r>
              <a:rPr lang="en-US" altLang="en-US" sz="2400" dirty="0" smtClean="0">
                <a:latin typeface="Berlin Sans FB Demi" pitchFamily="34" charset="0"/>
              </a:rPr>
              <a:t>	</a:t>
            </a:r>
            <a:r>
              <a:rPr lang="en-US" altLang="en-US" sz="2400" dirty="0" err="1" smtClean="0">
                <a:latin typeface="Berlin Sans FB Demi" pitchFamily="34" charset="0"/>
              </a:rPr>
              <a:t>scanf</a:t>
            </a:r>
            <a:r>
              <a:rPr lang="en-US" altLang="en-US" sz="2400" dirty="0" smtClean="0">
                <a:latin typeface="Berlin Sans FB Demi" pitchFamily="34" charset="0"/>
              </a:rPr>
              <a:t>(“%d”, &amp; choice);</a:t>
            </a: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33400" y="228600"/>
            <a:ext cx="7851648" cy="1524000"/>
          </a:xfrm>
        </p:spPr>
        <p:txBody>
          <a:bodyPr>
            <a:normAutofit fontScale="90000"/>
          </a:bodyPr>
          <a:lstStyle/>
          <a:p>
            <a:pPr eaLnBrk="1" fontAlgn="auto" hangingPunct="1">
              <a:spcAft>
                <a:spcPts val="0"/>
              </a:spcAft>
              <a:defRPr/>
            </a:pPr>
            <a:r>
              <a:rPr lang="en-US" dirty="0"/>
              <a:t/>
            </a:r>
            <a:br>
              <a:rPr lang="en-US" dirty="0"/>
            </a:br>
            <a:r>
              <a:rPr lang="en-US" dirty="0"/>
              <a:t/>
            </a:r>
            <a:br>
              <a:rPr lang="en-US" dirty="0"/>
            </a:br>
            <a:endParaRPr lang="en-US" dirty="0"/>
          </a:p>
        </p:txBody>
      </p:sp>
      <p:sp>
        <p:nvSpPr>
          <p:cNvPr id="90115" name="Subtitle 2"/>
          <p:cNvSpPr>
            <a:spLocks noGrp="1"/>
          </p:cNvSpPr>
          <p:nvPr>
            <p:ph type="subTitle" idx="1"/>
          </p:nvPr>
        </p:nvSpPr>
        <p:spPr>
          <a:xfrm>
            <a:off x="228600" y="228600"/>
            <a:ext cx="8686800" cy="6629400"/>
          </a:xfrm>
        </p:spPr>
        <p:txBody>
          <a:bodyPr/>
          <a:lstStyle/>
          <a:p>
            <a:pPr marR="0" algn="l" eaLnBrk="1" hangingPunct="1"/>
            <a:r>
              <a:rPr lang="en-US" altLang="en-US" sz="2400" dirty="0" smtClean="0">
                <a:latin typeface="Berlin Sans FB Demi" pitchFamily="34" charset="0"/>
              </a:rPr>
              <a:t> 	</a:t>
            </a:r>
            <a:r>
              <a:rPr lang="en-US" altLang="en-US" sz="2400" dirty="0" smtClean="0">
                <a:latin typeface="Berlin Sans FB Demi" pitchFamily="34" charset="0"/>
              </a:rPr>
              <a:t>switch(choice</a:t>
            </a:r>
            <a:r>
              <a:rPr lang="en-US" altLang="en-US" sz="2400" dirty="0" smtClean="0">
                <a:latin typeface="Berlin Sans FB Demi" pitchFamily="34" charset="0"/>
              </a:rPr>
              <a:t>)</a:t>
            </a:r>
          </a:p>
          <a:p>
            <a:pPr marR="0" algn="l" eaLnBrk="1" hangingPunct="1"/>
            <a:r>
              <a:rPr lang="en-US" altLang="en-US" sz="2400" dirty="0" smtClean="0">
                <a:latin typeface="Berlin Sans FB Demi" pitchFamily="34" charset="0"/>
              </a:rPr>
              <a:t>	{</a:t>
            </a:r>
          </a:p>
          <a:p>
            <a:pPr marR="0" algn="l" eaLnBrk="1" hangingPunct="1"/>
            <a:r>
              <a:rPr lang="en-US" altLang="en-US" sz="2400" dirty="0" smtClean="0">
                <a:latin typeface="Berlin Sans FB Demi" pitchFamily="34" charset="0"/>
              </a:rPr>
              <a:t>	</a:t>
            </a:r>
            <a:r>
              <a:rPr lang="en-US" altLang="en-US" sz="2400" dirty="0" smtClean="0">
                <a:latin typeface="Berlin Sans FB Demi" pitchFamily="34" charset="0"/>
              </a:rPr>
              <a:t>case1</a:t>
            </a:r>
            <a:r>
              <a:rPr lang="en-US" altLang="en-US" sz="2400" dirty="0" smtClean="0">
                <a:latin typeface="Berlin Sans FB Demi" pitchFamily="34" charset="0"/>
              </a:rPr>
              <a:t>:</a:t>
            </a:r>
          </a:p>
          <a:p>
            <a:pPr marR="0" algn="l" eaLnBrk="1" hangingPunct="1"/>
            <a:r>
              <a:rPr lang="en-US" altLang="en-US" sz="2400" dirty="0" smtClean="0">
                <a:latin typeface="Berlin Sans FB Demi" pitchFamily="34" charset="0"/>
              </a:rPr>
              <a:t>		</a:t>
            </a:r>
            <a:r>
              <a:rPr lang="en-US" altLang="en-US" sz="2400" dirty="0" err="1" smtClean="0">
                <a:latin typeface="Berlin Sans FB Demi" pitchFamily="34" charset="0"/>
              </a:rPr>
              <a:t>printf</a:t>
            </a:r>
            <a:r>
              <a:rPr lang="en-US" altLang="en-US" sz="2400" dirty="0" smtClean="0">
                <a:latin typeface="Berlin Sans FB Demi" pitchFamily="34" charset="0"/>
              </a:rPr>
              <a:t>(“enter the item to be inserted”);</a:t>
            </a:r>
          </a:p>
          <a:p>
            <a:pPr marR="0" algn="l" eaLnBrk="1" hangingPunct="1"/>
            <a:r>
              <a:rPr lang="en-US" altLang="en-US" sz="2400" dirty="0" smtClean="0">
                <a:latin typeface="Berlin Sans FB Demi" pitchFamily="34" charset="0"/>
              </a:rPr>
              <a:t>		</a:t>
            </a:r>
            <a:r>
              <a:rPr lang="en-US" altLang="en-US" sz="2400" dirty="0" err="1" smtClean="0">
                <a:latin typeface="Berlin Sans FB Demi" pitchFamily="34" charset="0"/>
              </a:rPr>
              <a:t>scanf</a:t>
            </a:r>
            <a:r>
              <a:rPr lang="en-US" altLang="en-US" sz="2400" dirty="0" smtClean="0">
                <a:latin typeface="Berlin Sans FB Demi" pitchFamily="34" charset="0"/>
              </a:rPr>
              <a:t>(“%</a:t>
            </a:r>
            <a:r>
              <a:rPr lang="en-US" altLang="en-US" sz="2400" dirty="0" err="1" smtClean="0">
                <a:latin typeface="Berlin Sans FB Demi" pitchFamily="34" charset="0"/>
              </a:rPr>
              <a:t>d”,&amp;item</a:t>
            </a:r>
            <a:r>
              <a:rPr lang="en-US" altLang="en-US" sz="2400" dirty="0" smtClean="0">
                <a:latin typeface="Berlin Sans FB Demi" pitchFamily="34" charset="0"/>
              </a:rPr>
              <a:t>);</a:t>
            </a:r>
          </a:p>
          <a:p>
            <a:pPr marR="0" algn="l" eaLnBrk="1" hangingPunct="1"/>
            <a:r>
              <a:rPr lang="en-US" altLang="en-US" sz="2400" dirty="0" smtClean="0">
                <a:latin typeface="Berlin Sans FB Demi" pitchFamily="34" charset="0"/>
              </a:rPr>
              <a:t>		head = </a:t>
            </a:r>
            <a:r>
              <a:rPr lang="en-US" altLang="en-US" sz="2400" dirty="0" err="1" smtClean="0">
                <a:latin typeface="Berlin Sans FB Demi" pitchFamily="34" charset="0"/>
              </a:rPr>
              <a:t>insert_front</a:t>
            </a:r>
            <a:r>
              <a:rPr lang="en-US" altLang="en-US" sz="2400" dirty="0" smtClean="0">
                <a:latin typeface="Berlin Sans FB Demi" pitchFamily="34" charset="0"/>
              </a:rPr>
              <a:t>(</a:t>
            </a:r>
            <a:r>
              <a:rPr lang="en-US" altLang="en-US" sz="2400" dirty="0" err="1" smtClean="0">
                <a:latin typeface="Berlin Sans FB Demi" pitchFamily="34" charset="0"/>
              </a:rPr>
              <a:t>item,head</a:t>
            </a:r>
            <a:r>
              <a:rPr lang="en-US" altLang="en-US" sz="2400" dirty="0" smtClean="0">
                <a:latin typeface="Berlin Sans FB Demi" pitchFamily="34" charset="0"/>
              </a:rPr>
              <a:t>);</a:t>
            </a:r>
          </a:p>
          <a:p>
            <a:pPr marR="0" algn="l" eaLnBrk="1" hangingPunct="1"/>
            <a:r>
              <a:rPr lang="en-US" altLang="en-US" sz="2400" dirty="0" smtClean="0">
                <a:latin typeface="Berlin Sans FB Demi" pitchFamily="34" charset="0"/>
              </a:rPr>
              <a:t>		break;</a:t>
            </a:r>
          </a:p>
          <a:p>
            <a:pPr marR="0" algn="l" eaLnBrk="1" hangingPunct="1"/>
            <a:r>
              <a:rPr lang="en-US" altLang="en-US" sz="2400" dirty="0" smtClean="0">
                <a:latin typeface="Berlin Sans FB Demi" pitchFamily="34" charset="0"/>
              </a:rPr>
              <a:t>	</a:t>
            </a:r>
            <a:r>
              <a:rPr lang="en-US" altLang="en-US" sz="2400" dirty="0" smtClean="0">
                <a:latin typeface="Berlin Sans FB Demi" pitchFamily="34" charset="0"/>
              </a:rPr>
              <a:t>case2 </a:t>
            </a:r>
            <a:r>
              <a:rPr lang="en-US" altLang="en-US" sz="2400" dirty="0" smtClean="0">
                <a:latin typeface="Berlin Sans FB Demi" pitchFamily="34" charset="0"/>
              </a:rPr>
              <a:t>:</a:t>
            </a:r>
          </a:p>
          <a:p>
            <a:pPr marR="0" algn="l" eaLnBrk="1" hangingPunct="1"/>
            <a:r>
              <a:rPr lang="en-US" altLang="en-US" sz="2400" dirty="0" smtClean="0">
                <a:latin typeface="Berlin Sans FB Demi" pitchFamily="34" charset="0"/>
              </a:rPr>
              <a:t>		</a:t>
            </a:r>
            <a:r>
              <a:rPr lang="en-US" altLang="en-US" sz="2400" dirty="0" err="1" smtClean="0">
                <a:latin typeface="Berlin Sans FB Demi" pitchFamily="34" charset="0"/>
              </a:rPr>
              <a:t>printf</a:t>
            </a:r>
            <a:r>
              <a:rPr lang="en-US" altLang="en-US" sz="2400" dirty="0" smtClean="0">
                <a:latin typeface="Berlin Sans FB Demi" pitchFamily="34" charset="0"/>
              </a:rPr>
              <a:t>(“enter the item to be inserted”);</a:t>
            </a:r>
          </a:p>
          <a:p>
            <a:pPr marR="0" algn="l" eaLnBrk="1" hangingPunct="1"/>
            <a:r>
              <a:rPr lang="en-US" altLang="en-US" sz="2400" dirty="0" smtClean="0">
                <a:latin typeface="Berlin Sans FB Demi" pitchFamily="34" charset="0"/>
              </a:rPr>
              <a:t>		</a:t>
            </a:r>
            <a:r>
              <a:rPr lang="en-US" altLang="en-US" sz="2400" dirty="0" err="1" smtClean="0">
                <a:latin typeface="Berlin Sans FB Demi" pitchFamily="34" charset="0"/>
              </a:rPr>
              <a:t>scanf</a:t>
            </a:r>
            <a:r>
              <a:rPr lang="en-US" altLang="en-US" sz="2400" dirty="0" smtClean="0">
                <a:latin typeface="Berlin Sans FB Demi" pitchFamily="34" charset="0"/>
              </a:rPr>
              <a:t>(“%</a:t>
            </a:r>
            <a:r>
              <a:rPr lang="en-US" altLang="en-US" sz="2400" dirty="0" err="1" smtClean="0">
                <a:latin typeface="Berlin Sans FB Demi" pitchFamily="34" charset="0"/>
              </a:rPr>
              <a:t>d”,&amp;item</a:t>
            </a:r>
            <a:r>
              <a:rPr lang="en-US" altLang="en-US" sz="2400" dirty="0" smtClean="0">
                <a:latin typeface="Berlin Sans FB Demi" pitchFamily="34" charset="0"/>
              </a:rPr>
              <a:t>);</a:t>
            </a:r>
          </a:p>
          <a:p>
            <a:pPr marR="0" algn="l" eaLnBrk="1" hangingPunct="1"/>
            <a:r>
              <a:rPr lang="en-US" altLang="en-US" sz="2400" dirty="0" smtClean="0">
                <a:latin typeface="Berlin Sans FB Demi" pitchFamily="34" charset="0"/>
              </a:rPr>
              <a:t>		</a:t>
            </a:r>
            <a:r>
              <a:rPr lang="en-US" altLang="en-US" sz="2400" dirty="0" err="1" smtClean="0">
                <a:latin typeface="Berlin Sans FB Demi" pitchFamily="34" charset="0"/>
              </a:rPr>
              <a:t>printf</a:t>
            </a:r>
            <a:r>
              <a:rPr lang="en-US" altLang="en-US" sz="2400" dirty="0" smtClean="0">
                <a:latin typeface="Berlin Sans FB Demi" pitchFamily="34" charset="0"/>
              </a:rPr>
              <a:t>(“at position=”);</a:t>
            </a:r>
          </a:p>
          <a:p>
            <a:pPr marR="0" algn="l" eaLnBrk="1" hangingPunct="1"/>
            <a:r>
              <a:rPr lang="en-US" altLang="en-US" sz="2400" dirty="0" smtClean="0">
                <a:latin typeface="Berlin Sans FB Demi" pitchFamily="34" charset="0"/>
              </a:rPr>
              <a:t>		</a:t>
            </a:r>
            <a:r>
              <a:rPr lang="en-US" altLang="en-US" sz="2400" dirty="0" err="1" smtClean="0">
                <a:latin typeface="Berlin Sans FB Demi" pitchFamily="34" charset="0"/>
              </a:rPr>
              <a:t>scanf</a:t>
            </a:r>
            <a:r>
              <a:rPr lang="en-US" altLang="en-US" sz="2400" dirty="0" smtClean="0">
                <a:latin typeface="Berlin Sans FB Demi" pitchFamily="34" charset="0"/>
              </a:rPr>
              <a:t>(“%d”, &amp;pos);</a:t>
            </a:r>
          </a:p>
          <a:p>
            <a:pPr marR="0" algn="l" eaLnBrk="1" hangingPunct="1"/>
            <a:r>
              <a:rPr lang="en-US" altLang="en-US" sz="2400" dirty="0" smtClean="0">
                <a:latin typeface="Berlin Sans FB Demi" pitchFamily="34" charset="0"/>
              </a:rPr>
              <a:t>		head = </a:t>
            </a:r>
            <a:r>
              <a:rPr lang="en-US" altLang="en-US" sz="2400" dirty="0" err="1" smtClean="0">
                <a:latin typeface="Berlin Sans FB Demi" pitchFamily="34" charset="0"/>
              </a:rPr>
              <a:t>insert_position</a:t>
            </a:r>
            <a:r>
              <a:rPr lang="en-US" altLang="en-US" sz="2400" dirty="0" smtClean="0">
                <a:latin typeface="Berlin Sans FB Demi" pitchFamily="34" charset="0"/>
              </a:rPr>
              <a:t>(</a:t>
            </a:r>
            <a:r>
              <a:rPr lang="en-US" altLang="en-US" sz="2400" dirty="0" err="1" smtClean="0">
                <a:latin typeface="Berlin Sans FB Demi" pitchFamily="34" charset="0"/>
              </a:rPr>
              <a:t>item,pos,head</a:t>
            </a:r>
            <a:r>
              <a:rPr lang="en-US" altLang="en-US" sz="2400" dirty="0" smtClean="0">
                <a:latin typeface="Berlin Sans FB Demi" pitchFamily="34" charset="0"/>
              </a:rPr>
              <a:t>);</a:t>
            </a:r>
          </a:p>
          <a:p>
            <a:pPr marR="0" algn="l" eaLnBrk="1" hangingPunct="1"/>
            <a:r>
              <a:rPr lang="en-US" altLang="en-US" sz="2400" dirty="0" smtClean="0">
                <a:latin typeface="Berlin Sans FB Demi" pitchFamily="34" charset="0"/>
              </a:rPr>
              <a:t>		break;</a:t>
            </a: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33400" y="228600"/>
            <a:ext cx="7851648" cy="1524000"/>
          </a:xfrm>
        </p:spPr>
        <p:txBody>
          <a:bodyPr>
            <a:normAutofit fontScale="90000"/>
          </a:bodyPr>
          <a:lstStyle/>
          <a:p>
            <a:pPr eaLnBrk="1" fontAlgn="auto" hangingPunct="1">
              <a:spcAft>
                <a:spcPts val="0"/>
              </a:spcAft>
              <a:defRPr/>
            </a:pPr>
            <a:r>
              <a:rPr lang="en-US" dirty="0"/>
              <a:t/>
            </a:r>
            <a:br>
              <a:rPr lang="en-US" dirty="0"/>
            </a:br>
            <a:r>
              <a:rPr lang="en-US" dirty="0"/>
              <a:t/>
            </a:r>
            <a:br>
              <a:rPr lang="en-US" dirty="0"/>
            </a:br>
            <a:endParaRPr lang="en-US" dirty="0"/>
          </a:p>
        </p:txBody>
      </p:sp>
      <p:sp>
        <p:nvSpPr>
          <p:cNvPr id="91139" name="Subtitle 2"/>
          <p:cNvSpPr>
            <a:spLocks noGrp="1"/>
          </p:cNvSpPr>
          <p:nvPr>
            <p:ph type="subTitle" idx="1"/>
          </p:nvPr>
        </p:nvSpPr>
        <p:spPr>
          <a:xfrm>
            <a:off x="228600" y="228600"/>
            <a:ext cx="8686800" cy="6629400"/>
          </a:xfrm>
        </p:spPr>
        <p:txBody>
          <a:bodyPr/>
          <a:lstStyle/>
          <a:p>
            <a:pPr marR="0" algn="l" eaLnBrk="1" hangingPunct="1"/>
            <a:r>
              <a:rPr lang="en-US" altLang="en-US" sz="2400" dirty="0" smtClean="0">
                <a:latin typeface="Berlin Sans FB Demi" pitchFamily="34" charset="0"/>
              </a:rPr>
              <a:t> 	</a:t>
            </a:r>
            <a:r>
              <a:rPr lang="en-US" altLang="en-US" sz="2400" dirty="0" smtClean="0">
                <a:latin typeface="Berlin Sans FB Demi" pitchFamily="34" charset="0"/>
              </a:rPr>
              <a:t>case3</a:t>
            </a:r>
            <a:r>
              <a:rPr lang="en-US" altLang="en-US" sz="2400" dirty="0" smtClean="0">
                <a:latin typeface="Berlin Sans FB Demi" pitchFamily="34" charset="0"/>
              </a:rPr>
              <a:t>:</a:t>
            </a:r>
          </a:p>
          <a:p>
            <a:pPr marR="0" algn="l" eaLnBrk="1" hangingPunct="1"/>
            <a:r>
              <a:rPr lang="en-US" altLang="en-US" sz="2400" dirty="0" smtClean="0">
                <a:latin typeface="Berlin Sans FB Demi" pitchFamily="34" charset="0"/>
              </a:rPr>
              <a:t>		</a:t>
            </a:r>
            <a:r>
              <a:rPr lang="en-US" altLang="en-US" sz="2400" dirty="0" err="1" smtClean="0">
                <a:latin typeface="Berlin Sans FB Demi" pitchFamily="34" charset="0"/>
              </a:rPr>
              <a:t>printf</a:t>
            </a:r>
            <a:r>
              <a:rPr lang="en-US" altLang="en-US" sz="2400" dirty="0" smtClean="0">
                <a:latin typeface="Berlin Sans FB Demi" pitchFamily="34" charset="0"/>
              </a:rPr>
              <a:t>(“enter the item to be deleted”);</a:t>
            </a:r>
          </a:p>
          <a:p>
            <a:pPr marR="0" algn="l" eaLnBrk="1" hangingPunct="1"/>
            <a:r>
              <a:rPr lang="en-US" altLang="en-US" sz="2400" dirty="0" smtClean="0">
                <a:latin typeface="Berlin Sans FB Demi" pitchFamily="34" charset="0"/>
              </a:rPr>
              <a:t>		</a:t>
            </a:r>
            <a:r>
              <a:rPr lang="en-US" altLang="en-US" sz="2400" dirty="0" err="1" smtClean="0">
                <a:latin typeface="Berlin Sans FB Demi" pitchFamily="34" charset="0"/>
              </a:rPr>
              <a:t>Scanf</a:t>
            </a:r>
            <a:r>
              <a:rPr lang="en-US" altLang="en-US" sz="2400" dirty="0" smtClean="0">
                <a:latin typeface="Berlin Sans FB Demi" pitchFamily="34" charset="0"/>
              </a:rPr>
              <a:t>(“%</a:t>
            </a:r>
            <a:r>
              <a:rPr lang="en-US" altLang="en-US" sz="2400" dirty="0" err="1" smtClean="0">
                <a:latin typeface="Berlin Sans FB Demi" pitchFamily="34" charset="0"/>
              </a:rPr>
              <a:t>d”,&amp;item</a:t>
            </a:r>
            <a:r>
              <a:rPr lang="en-US" altLang="en-US" sz="2400" dirty="0" smtClean="0">
                <a:latin typeface="Berlin Sans FB Demi" pitchFamily="34" charset="0"/>
              </a:rPr>
              <a:t>);</a:t>
            </a:r>
          </a:p>
          <a:p>
            <a:pPr marR="0" algn="l" eaLnBrk="1" hangingPunct="1"/>
            <a:r>
              <a:rPr lang="en-US" altLang="en-US" sz="2400" dirty="0" smtClean="0">
                <a:latin typeface="Berlin Sans FB Demi" pitchFamily="34" charset="0"/>
              </a:rPr>
              <a:t>		head = </a:t>
            </a:r>
            <a:r>
              <a:rPr lang="en-US" altLang="en-US" sz="2400" dirty="0" err="1" smtClean="0">
                <a:latin typeface="Berlin Sans FB Demi" pitchFamily="34" charset="0"/>
              </a:rPr>
              <a:t>delete_item</a:t>
            </a:r>
            <a:r>
              <a:rPr lang="en-US" altLang="en-US" sz="2400" dirty="0" smtClean="0">
                <a:latin typeface="Berlin Sans FB Demi" pitchFamily="34" charset="0"/>
              </a:rPr>
              <a:t>(</a:t>
            </a:r>
            <a:r>
              <a:rPr lang="en-US" altLang="en-US" sz="2400" dirty="0" err="1" smtClean="0">
                <a:latin typeface="Berlin Sans FB Demi" pitchFamily="34" charset="0"/>
              </a:rPr>
              <a:t>item,head</a:t>
            </a:r>
            <a:r>
              <a:rPr lang="en-US" altLang="en-US" sz="2400" dirty="0" smtClean="0">
                <a:latin typeface="Berlin Sans FB Demi" pitchFamily="34" charset="0"/>
              </a:rPr>
              <a:t>);</a:t>
            </a:r>
          </a:p>
          <a:p>
            <a:pPr marR="0" algn="l" eaLnBrk="1" hangingPunct="1"/>
            <a:r>
              <a:rPr lang="en-US" altLang="en-US" sz="2400" dirty="0" smtClean="0">
                <a:latin typeface="Berlin Sans FB Demi" pitchFamily="34" charset="0"/>
              </a:rPr>
              <a:t>		break;</a:t>
            </a:r>
          </a:p>
          <a:p>
            <a:pPr marR="0" algn="l" eaLnBrk="1" hangingPunct="1"/>
            <a:r>
              <a:rPr lang="en-US" altLang="en-US" sz="2400" dirty="0" smtClean="0">
                <a:latin typeface="Berlin Sans FB Demi" pitchFamily="34" charset="0"/>
              </a:rPr>
              <a:t>	</a:t>
            </a:r>
            <a:r>
              <a:rPr lang="en-US" altLang="en-US" sz="2400" dirty="0" smtClean="0">
                <a:latin typeface="Berlin Sans FB Demi" pitchFamily="34" charset="0"/>
              </a:rPr>
              <a:t>case4</a:t>
            </a:r>
            <a:r>
              <a:rPr lang="en-US" altLang="en-US" sz="2400" dirty="0" smtClean="0">
                <a:latin typeface="Berlin Sans FB Demi" pitchFamily="34" charset="0"/>
              </a:rPr>
              <a:t>:</a:t>
            </a:r>
          </a:p>
          <a:p>
            <a:pPr marR="0" algn="l" eaLnBrk="1" hangingPunct="1"/>
            <a:r>
              <a:rPr lang="en-US" altLang="en-US" sz="2400" dirty="0" smtClean="0">
                <a:latin typeface="Berlin Sans FB Demi" pitchFamily="34" charset="0"/>
              </a:rPr>
              <a:t>		</a:t>
            </a:r>
            <a:r>
              <a:rPr lang="en-US" altLang="en-US" sz="2400" dirty="0" err="1" smtClean="0">
                <a:latin typeface="Berlin Sans FB Demi" pitchFamily="34" charset="0"/>
              </a:rPr>
              <a:t>printf</a:t>
            </a:r>
            <a:r>
              <a:rPr lang="en-US" altLang="en-US" sz="2400" dirty="0" smtClean="0">
                <a:latin typeface="Berlin Sans FB Demi" pitchFamily="34" charset="0"/>
              </a:rPr>
              <a:t>(“position of node to delete”);</a:t>
            </a:r>
          </a:p>
          <a:p>
            <a:pPr marR="0" algn="l" eaLnBrk="1" hangingPunct="1"/>
            <a:r>
              <a:rPr lang="en-US" altLang="en-US" sz="2400" dirty="0" smtClean="0">
                <a:latin typeface="Berlin Sans FB Demi" pitchFamily="34" charset="0"/>
              </a:rPr>
              <a:t>		</a:t>
            </a:r>
            <a:r>
              <a:rPr lang="en-US" altLang="en-US" sz="2400" dirty="0" err="1" smtClean="0">
                <a:latin typeface="Berlin Sans FB Demi" pitchFamily="34" charset="0"/>
              </a:rPr>
              <a:t>Scanf</a:t>
            </a:r>
            <a:r>
              <a:rPr lang="en-US" altLang="en-US" sz="2400" dirty="0" smtClean="0">
                <a:latin typeface="Berlin Sans FB Demi" pitchFamily="34" charset="0"/>
              </a:rPr>
              <a:t>(“%</a:t>
            </a:r>
            <a:r>
              <a:rPr lang="en-US" altLang="en-US" sz="2400" dirty="0" err="1" smtClean="0">
                <a:latin typeface="Berlin Sans FB Demi" pitchFamily="34" charset="0"/>
              </a:rPr>
              <a:t>d”,&amp;pos</a:t>
            </a:r>
            <a:r>
              <a:rPr lang="en-US" altLang="en-US" sz="2400" dirty="0" smtClean="0">
                <a:latin typeface="Berlin Sans FB Demi" pitchFamily="34" charset="0"/>
              </a:rPr>
              <a:t>);</a:t>
            </a:r>
          </a:p>
          <a:p>
            <a:pPr marR="0" algn="l" eaLnBrk="1" hangingPunct="1"/>
            <a:r>
              <a:rPr lang="en-US" altLang="en-US" sz="2400" dirty="0" smtClean="0">
                <a:latin typeface="Berlin Sans FB Demi" pitchFamily="34" charset="0"/>
              </a:rPr>
              <a:t>		head = </a:t>
            </a:r>
            <a:r>
              <a:rPr lang="en-US" altLang="en-US" sz="2400" dirty="0" err="1" smtClean="0">
                <a:latin typeface="Berlin Sans FB Demi" pitchFamily="34" charset="0"/>
              </a:rPr>
              <a:t>delete_position</a:t>
            </a:r>
            <a:r>
              <a:rPr lang="en-US" altLang="en-US" sz="2400" dirty="0" smtClean="0">
                <a:latin typeface="Berlin Sans FB Demi" pitchFamily="34" charset="0"/>
              </a:rPr>
              <a:t>(</a:t>
            </a:r>
            <a:r>
              <a:rPr lang="en-US" altLang="en-US" sz="2400" dirty="0" err="1" smtClean="0">
                <a:latin typeface="Berlin Sans FB Demi" pitchFamily="34" charset="0"/>
              </a:rPr>
              <a:t>pos,head</a:t>
            </a:r>
            <a:r>
              <a:rPr lang="en-US" altLang="en-US" sz="2400" dirty="0" smtClean="0">
                <a:latin typeface="Berlin Sans FB Demi" pitchFamily="34" charset="0"/>
              </a:rPr>
              <a:t>);</a:t>
            </a:r>
          </a:p>
          <a:p>
            <a:pPr marR="0" algn="l" eaLnBrk="1" hangingPunct="1"/>
            <a:r>
              <a:rPr lang="en-US" altLang="en-US" sz="2400" dirty="0" smtClean="0">
                <a:latin typeface="Berlin Sans FB Demi" pitchFamily="34" charset="0"/>
              </a:rPr>
              <a:t>		break;</a:t>
            </a:r>
          </a:p>
          <a:p>
            <a:pPr marR="0" algn="l" eaLnBrk="1" hangingPunct="1"/>
            <a:r>
              <a:rPr lang="en-US" altLang="en-US" sz="2400" dirty="0" smtClean="0">
                <a:latin typeface="Berlin Sans FB Demi" pitchFamily="34" charset="0"/>
              </a:rPr>
              <a:t>	</a:t>
            </a:r>
            <a:r>
              <a:rPr lang="en-US" altLang="en-US" sz="2400" dirty="0" smtClean="0">
                <a:latin typeface="Berlin Sans FB Demi" pitchFamily="34" charset="0"/>
              </a:rPr>
              <a:t>case5</a:t>
            </a:r>
            <a:r>
              <a:rPr lang="en-US" altLang="en-US" sz="2400" dirty="0" smtClean="0">
                <a:latin typeface="Berlin Sans FB Demi" pitchFamily="34" charset="0"/>
              </a:rPr>
              <a:t>:</a:t>
            </a:r>
          </a:p>
          <a:p>
            <a:pPr marR="0" algn="l" eaLnBrk="1" hangingPunct="1"/>
            <a:r>
              <a:rPr lang="en-US" altLang="en-US" sz="2400" dirty="0" smtClean="0">
                <a:latin typeface="Berlin Sans FB Demi" pitchFamily="34" charset="0"/>
              </a:rPr>
              <a:t>		display(head); 	break;</a:t>
            </a:r>
          </a:p>
          <a:p>
            <a:pPr marR="0" algn="l" eaLnBrk="1" hangingPunct="1"/>
            <a:r>
              <a:rPr lang="en-US" altLang="en-US" sz="2400" dirty="0" smtClean="0">
                <a:latin typeface="Berlin Sans FB Demi" pitchFamily="34" charset="0"/>
              </a:rPr>
              <a:t>	</a:t>
            </a:r>
            <a:r>
              <a:rPr lang="en-US" altLang="en-US" sz="2400" dirty="0" smtClean="0">
                <a:latin typeface="Berlin Sans FB Demi" pitchFamily="34" charset="0"/>
              </a:rPr>
              <a:t>default</a:t>
            </a:r>
            <a:r>
              <a:rPr lang="en-US" altLang="en-US" sz="2400" dirty="0" smtClean="0">
                <a:latin typeface="Berlin Sans FB Demi" pitchFamily="34" charset="0"/>
              </a:rPr>
              <a:t>:</a:t>
            </a:r>
          </a:p>
          <a:p>
            <a:pPr marR="0" algn="l" eaLnBrk="1" hangingPunct="1"/>
            <a:r>
              <a:rPr lang="en-US" altLang="en-US" sz="2400" dirty="0" smtClean="0">
                <a:latin typeface="Berlin Sans FB Demi" pitchFamily="34" charset="0"/>
              </a:rPr>
              <a:t>		exit(0);</a:t>
            </a:r>
          </a:p>
          <a:p>
            <a:pPr marR="0" algn="l" eaLnBrk="1" hangingPunct="1"/>
            <a:r>
              <a:rPr lang="en-US" altLang="en-US" sz="2400" dirty="0" smtClean="0">
                <a:latin typeface="Berlin Sans FB Demi" pitchFamily="34" charset="0"/>
              </a:rPr>
              <a:t>	}  	}</a:t>
            </a: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33400" y="228600"/>
            <a:ext cx="7851648" cy="1524000"/>
          </a:xfrm>
        </p:spPr>
        <p:txBody>
          <a:bodyPr>
            <a:normAutofit fontScale="90000"/>
          </a:bodyPr>
          <a:lstStyle/>
          <a:p>
            <a:pPr eaLnBrk="1" fontAlgn="auto" hangingPunct="1">
              <a:spcAft>
                <a:spcPts val="0"/>
              </a:spcAft>
              <a:defRPr/>
            </a:pPr>
            <a:r>
              <a:rPr lang="en-US" dirty="0"/>
              <a:t/>
            </a:r>
            <a:br>
              <a:rPr lang="en-US" dirty="0"/>
            </a:br>
            <a:r>
              <a:rPr lang="en-US" dirty="0"/>
              <a:t/>
            </a:r>
            <a:br>
              <a:rPr lang="en-US" dirty="0"/>
            </a:br>
            <a:endParaRPr lang="en-US" dirty="0"/>
          </a:p>
        </p:txBody>
      </p:sp>
      <p:sp>
        <p:nvSpPr>
          <p:cNvPr id="92163" name="Subtitle 2"/>
          <p:cNvSpPr>
            <a:spLocks noGrp="1"/>
          </p:cNvSpPr>
          <p:nvPr>
            <p:ph type="subTitle" idx="1"/>
          </p:nvPr>
        </p:nvSpPr>
        <p:spPr>
          <a:xfrm>
            <a:off x="228600" y="228600"/>
            <a:ext cx="8686800" cy="6629400"/>
          </a:xfrm>
        </p:spPr>
        <p:txBody>
          <a:bodyPr/>
          <a:lstStyle/>
          <a:p>
            <a:pPr marR="0" algn="l" eaLnBrk="1" hangingPunct="1"/>
            <a:r>
              <a:rPr lang="en-US" altLang="en-US" sz="2400" smtClean="0">
                <a:latin typeface="Berlin Sans FB Demi" pitchFamily="34" charset="0"/>
              </a:rPr>
              <a:t> 	</a:t>
            </a:r>
            <a:r>
              <a:rPr lang="en-US" altLang="en-US" sz="2400" b="1" smtClean="0">
                <a:solidFill>
                  <a:srgbClr val="FF0000"/>
                </a:solidFill>
                <a:latin typeface="Berlin Sans FB Demi" pitchFamily="34" charset="0"/>
              </a:rPr>
              <a:t>Static allocation vs. Linked allocation</a:t>
            </a:r>
          </a:p>
          <a:p>
            <a:pPr marR="0" algn="l" eaLnBrk="1" hangingPunct="1"/>
            <a:endParaRPr lang="en-US" altLang="en-US" sz="2400" b="1" smtClean="0">
              <a:solidFill>
                <a:srgbClr val="FF0000"/>
              </a:solidFill>
              <a:latin typeface="Berlin Sans FB Demi" pitchFamily="34" charset="0"/>
            </a:endParaRPr>
          </a:p>
        </p:txBody>
      </p:sp>
      <p:graphicFrame>
        <p:nvGraphicFramePr>
          <p:cNvPr id="4" name="Table 3"/>
          <p:cNvGraphicFramePr>
            <a:graphicFrameLocks noGrp="1"/>
          </p:cNvGraphicFramePr>
          <p:nvPr/>
        </p:nvGraphicFramePr>
        <p:xfrm>
          <a:off x="304800" y="838200"/>
          <a:ext cx="8839200" cy="5100638"/>
        </p:xfrm>
        <a:graphic>
          <a:graphicData uri="http://schemas.openxmlformats.org/drawingml/2006/table">
            <a:tbl>
              <a:tblPr firstRow="1" bandRow="1">
                <a:tableStyleId>{5C22544A-7EE6-4342-B048-85BDC9FD1C3A}</a:tableStyleId>
              </a:tblPr>
              <a:tblGrid>
                <a:gridCol w="4419600"/>
                <a:gridCol w="4419600"/>
              </a:tblGrid>
              <a:tr h="370863">
                <a:tc>
                  <a:txBody>
                    <a:bodyPr/>
                    <a:lstStyle/>
                    <a:p>
                      <a:r>
                        <a:rPr kumimoji="0" lang="en-US" sz="1800" b="1" kern="1200" dirty="0">
                          <a:solidFill>
                            <a:schemeClr val="lt1"/>
                          </a:solidFill>
                          <a:latin typeface="+mn-lt"/>
                          <a:ea typeface="+mn-ea"/>
                          <a:cs typeface="+mn-cs"/>
                        </a:rPr>
                        <a:t>Static allocation technique</a:t>
                      </a:r>
                      <a:endParaRPr lang="en-US" sz="1800" dirty="0"/>
                    </a:p>
                  </a:txBody>
                  <a:tcPr marT="45723" marB="45723"/>
                </a:tc>
                <a:tc>
                  <a:txBody>
                    <a:bodyPr/>
                    <a:lstStyle/>
                    <a:p>
                      <a:r>
                        <a:rPr kumimoji="0" lang="en-US" sz="1800" b="1" kern="1200" dirty="0">
                          <a:solidFill>
                            <a:schemeClr val="lt1"/>
                          </a:solidFill>
                          <a:latin typeface="+mn-lt"/>
                          <a:ea typeface="+mn-ea"/>
                          <a:cs typeface="+mn-cs"/>
                        </a:rPr>
                        <a:t>Linked allocation technique</a:t>
                      </a:r>
                      <a:endParaRPr lang="en-US" sz="1800" dirty="0"/>
                    </a:p>
                  </a:txBody>
                  <a:tcPr marT="45723" marB="45723"/>
                </a:tc>
              </a:tr>
              <a:tr h="37086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kern="1200" dirty="0">
                          <a:solidFill>
                            <a:schemeClr val="dk1"/>
                          </a:solidFill>
                          <a:latin typeface="Berlin Sans FB Demi" pitchFamily="34" charset="0"/>
                          <a:ea typeface="+mn-ea"/>
                          <a:cs typeface="+mn-cs"/>
                        </a:rPr>
                        <a:t>Memory is allocated during compilation time.</a:t>
                      </a:r>
                      <a:endParaRPr lang="en-US" sz="1600" dirty="0">
                        <a:latin typeface="Berlin Sans FB Demi" pitchFamily="34" charset="0"/>
                      </a:endParaRPr>
                    </a:p>
                  </a:txBody>
                  <a:tcPr marT="45723" marB="45723"/>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kern="1200" dirty="0">
                          <a:solidFill>
                            <a:schemeClr val="dk1"/>
                          </a:solidFill>
                          <a:latin typeface="Berlin Sans FB Demi" pitchFamily="34" charset="0"/>
                          <a:ea typeface="+mn-ea"/>
                          <a:cs typeface="+mn-cs"/>
                        </a:rPr>
                        <a:t>Memory is allocated during execution time</a:t>
                      </a:r>
                      <a:endParaRPr lang="en-US" sz="1600" dirty="0">
                        <a:latin typeface="Berlin Sans FB Demi" pitchFamily="34" charset="0"/>
                      </a:endParaRPr>
                    </a:p>
                  </a:txBody>
                  <a:tcPr marT="45723" marB="45723"/>
                </a:tc>
              </a:tr>
              <a:tr h="106686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kern="1200" dirty="0">
                          <a:solidFill>
                            <a:schemeClr val="dk1"/>
                          </a:solidFill>
                          <a:latin typeface="Berlin Sans FB Demi" pitchFamily="34" charset="0"/>
                          <a:ea typeface="+mn-ea"/>
                          <a:cs typeface="+mn-cs"/>
                        </a:rPr>
                        <a:t>The size of the memory to be allocated is fixed during compilation time &amp; cab not be altered during execution time.</a:t>
                      </a:r>
                      <a:endParaRPr lang="en-US" sz="1600" dirty="0">
                        <a:latin typeface="Berlin Sans FB Demi" pitchFamily="34" charset="0"/>
                      </a:endParaRPr>
                    </a:p>
                  </a:txBody>
                  <a:tcPr marT="45723" marB="45723"/>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kern="1200" dirty="0">
                          <a:solidFill>
                            <a:schemeClr val="dk1"/>
                          </a:solidFill>
                          <a:latin typeface="Berlin Sans FB Demi" pitchFamily="34" charset="0"/>
                          <a:ea typeface="+mn-ea"/>
                          <a:cs typeface="+mn-cs"/>
                        </a:rPr>
                        <a:t>As &amp; when memory is required, memory can be allocated. If not required, memory can be </a:t>
                      </a:r>
                      <a:r>
                        <a:rPr kumimoji="0" lang="en-US" sz="1600" kern="1200" dirty="0" err="1">
                          <a:solidFill>
                            <a:schemeClr val="dk1"/>
                          </a:solidFill>
                          <a:latin typeface="Berlin Sans FB Demi" pitchFamily="34" charset="0"/>
                          <a:ea typeface="+mn-ea"/>
                          <a:cs typeface="+mn-cs"/>
                        </a:rPr>
                        <a:t>deallocated</a:t>
                      </a:r>
                      <a:r>
                        <a:rPr kumimoji="0" lang="en-US" sz="1600" kern="1200" dirty="0">
                          <a:solidFill>
                            <a:schemeClr val="dk1"/>
                          </a:solidFill>
                          <a:latin typeface="Berlin Sans FB Demi" pitchFamily="34" charset="0"/>
                          <a:ea typeface="+mn-ea"/>
                          <a:cs typeface="+mn-cs"/>
                        </a:rPr>
                        <a:t>. The size of the memory required may vary during execution time.</a:t>
                      </a:r>
                      <a:endParaRPr lang="en-US" sz="1600" dirty="0">
                        <a:latin typeface="Berlin Sans FB Demi" pitchFamily="34" charset="0"/>
                      </a:endParaRPr>
                    </a:p>
                  </a:txBody>
                  <a:tcPr marT="45723" marB="45723"/>
                </a:tc>
              </a:tr>
              <a:tr h="57915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kern="1200" dirty="0">
                          <a:solidFill>
                            <a:schemeClr val="dk1"/>
                          </a:solidFill>
                          <a:latin typeface="Berlin Sans FB Demi" pitchFamily="34" charset="0"/>
                          <a:ea typeface="+mn-ea"/>
                          <a:cs typeface="+mn-cs"/>
                        </a:rPr>
                        <a:t>used only when the data size is fixed &amp; known in advance before processing.</a:t>
                      </a:r>
                      <a:endParaRPr lang="en-US" sz="1600" dirty="0">
                        <a:latin typeface="Berlin Sans FB Demi" pitchFamily="34" charset="0"/>
                      </a:endParaRPr>
                    </a:p>
                  </a:txBody>
                  <a:tcPr marT="45723" marB="45723"/>
                </a:tc>
                <a:tc>
                  <a:txBody>
                    <a:bodyPr/>
                    <a:lstStyle/>
                    <a:p>
                      <a:r>
                        <a:rPr kumimoji="0" lang="en-US" sz="1600" kern="1200" dirty="0">
                          <a:solidFill>
                            <a:schemeClr val="dk1"/>
                          </a:solidFill>
                          <a:latin typeface="Berlin Sans FB Demi" pitchFamily="34" charset="0"/>
                          <a:ea typeface="+mn-ea"/>
                          <a:cs typeface="+mn-cs"/>
                        </a:rPr>
                        <a:t>used only for unpredictable memory requirement</a:t>
                      </a:r>
                      <a:endParaRPr lang="en-US" sz="1600" dirty="0">
                        <a:latin typeface="Berlin Sans FB Demi" pitchFamily="34" charset="0"/>
                      </a:endParaRPr>
                    </a:p>
                  </a:txBody>
                  <a:tcPr marT="45723" marB="45723"/>
                </a:tc>
              </a:tr>
              <a:tr h="82301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kern="1200" dirty="0">
                          <a:solidFill>
                            <a:schemeClr val="dk1"/>
                          </a:solidFill>
                          <a:latin typeface="Berlin Sans FB Demi" pitchFamily="34" charset="0"/>
                          <a:ea typeface="+mn-ea"/>
                          <a:cs typeface="+mn-cs"/>
                        </a:rPr>
                        <a:t>Execution is faster, since memory is already allocated &amp; data manipulation is done on these allocated memory locations.</a:t>
                      </a:r>
                      <a:endParaRPr lang="en-US" sz="1600" dirty="0">
                        <a:latin typeface="Berlin Sans FB Demi" pitchFamily="34" charset="0"/>
                      </a:endParaRPr>
                    </a:p>
                  </a:txBody>
                  <a:tcPr marT="45723" marB="45723"/>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kern="1200" dirty="0">
                          <a:solidFill>
                            <a:schemeClr val="dk1"/>
                          </a:solidFill>
                          <a:latin typeface="Berlin Sans FB Demi" pitchFamily="34" charset="0"/>
                          <a:ea typeface="+mn-ea"/>
                          <a:cs typeface="+mn-cs"/>
                        </a:rPr>
                        <a:t>Execution is slower since memory has to be allocated during runtime. Data manipulation is done only after allocating the memory.</a:t>
                      </a:r>
                      <a:endParaRPr lang="en-US" sz="1600" dirty="0">
                        <a:latin typeface="Berlin Sans FB Demi" pitchFamily="34" charset="0"/>
                      </a:endParaRPr>
                    </a:p>
                  </a:txBody>
                  <a:tcPr marT="45723" marB="45723"/>
                </a:tc>
              </a:tr>
              <a:tr h="82301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kern="1200" dirty="0">
                          <a:solidFill>
                            <a:schemeClr val="dk1"/>
                          </a:solidFill>
                          <a:latin typeface="Berlin Sans FB Demi" pitchFamily="34" charset="0"/>
                          <a:ea typeface="+mn-ea"/>
                          <a:cs typeface="+mn-cs"/>
                        </a:rPr>
                        <a:t>Memory is allocated either in stack area (for local variables) or data area (for global &amp; static variable).</a:t>
                      </a:r>
                      <a:endParaRPr lang="en-US" sz="1600" dirty="0">
                        <a:latin typeface="Berlin Sans FB Demi" pitchFamily="34" charset="0"/>
                      </a:endParaRPr>
                    </a:p>
                  </a:txBody>
                  <a:tcPr marT="45723" marB="45723"/>
                </a:tc>
                <a:tc>
                  <a:txBody>
                    <a:bodyPr/>
                    <a:lstStyle/>
                    <a:p>
                      <a:pPr lvl="0"/>
                      <a:r>
                        <a:rPr kumimoji="0" lang="en-US" sz="1600" kern="1200" dirty="0">
                          <a:solidFill>
                            <a:schemeClr val="dk1"/>
                          </a:solidFill>
                          <a:latin typeface="Berlin Sans FB Demi" pitchFamily="34" charset="0"/>
                          <a:ea typeface="+mn-ea"/>
                          <a:cs typeface="+mn-cs"/>
                        </a:rPr>
                        <a:t>Memory is allocated only in heap area</a:t>
                      </a:r>
                    </a:p>
                  </a:txBody>
                  <a:tcPr marT="45723" marB="45723"/>
                </a:tc>
              </a:tr>
              <a:tr h="106686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kern="1200" dirty="0">
                          <a:solidFill>
                            <a:schemeClr val="dk1"/>
                          </a:solidFill>
                          <a:latin typeface="Berlin Sans FB Demi" pitchFamily="34" charset="0"/>
                          <a:ea typeface="+mn-ea"/>
                          <a:cs typeface="+mn-cs"/>
                        </a:rPr>
                        <a:t>Data accessing is very fast &amp; is done by specifying the array name along with index. Time take to access a[0] &amp; a[1000], in general a[i] is same.</a:t>
                      </a:r>
                      <a:endParaRPr lang="en-US" sz="1600" dirty="0">
                        <a:latin typeface="Berlin Sans FB Demi" pitchFamily="34" charset="0"/>
                      </a:endParaRPr>
                    </a:p>
                  </a:txBody>
                  <a:tcPr marT="45723" marB="45723"/>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kern="1200" dirty="0">
                          <a:solidFill>
                            <a:schemeClr val="dk1"/>
                          </a:solidFill>
                          <a:latin typeface="Berlin Sans FB Demi" pitchFamily="34" charset="0"/>
                          <a:ea typeface="+mn-ea"/>
                          <a:cs typeface="+mn-cs"/>
                        </a:rPr>
                        <a:t>Data accessing is very slow. Data stored in the  beginning of the list can be accessed very fast. But, to access any other data, the list has to be traversed &amp; definitely requires more time.</a:t>
                      </a:r>
                      <a:endParaRPr lang="en-US" sz="1600" dirty="0">
                        <a:latin typeface="Berlin Sans FB Demi" pitchFamily="34" charset="0"/>
                      </a:endParaRPr>
                    </a:p>
                  </a:txBody>
                  <a:tcPr marT="45723" marB="45723"/>
                </a:tc>
              </a:tr>
            </a:tbl>
          </a:graphicData>
        </a:graphic>
      </p:graphicFrame>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33400" y="228600"/>
            <a:ext cx="7851648" cy="1524000"/>
          </a:xfrm>
        </p:spPr>
        <p:txBody>
          <a:bodyPr>
            <a:normAutofit fontScale="90000"/>
          </a:bodyPr>
          <a:lstStyle/>
          <a:p>
            <a:pPr eaLnBrk="1" fontAlgn="auto" hangingPunct="1">
              <a:spcAft>
                <a:spcPts val="0"/>
              </a:spcAft>
              <a:defRPr/>
            </a:pPr>
            <a:r>
              <a:rPr lang="en-US" dirty="0"/>
              <a:t/>
            </a:r>
            <a:br>
              <a:rPr lang="en-US" dirty="0"/>
            </a:br>
            <a:r>
              <a:rPr lang="en-US" dirty="0"/>
              <a:t/>
            </a:r>
            <a:br>
              <a:rPr lang="en-US" dirty="0"/>
            </a:br>
            <a:endParaRPr lang="en-US" dirty="0"/>
          </a:p>
        </p:txBody>
      </p:sp>
      <p:sp>
        <p:nvSpPr>
          <p:cNvPr id="93187" name="Subtitle 2"/>
          <p:cNvSpPr>
            <a:spLocks noGrp="1"/>
          </p:cNvSpPr>
          <p:nvPr>
            <p:ph type="subTitle" idx="1"/>
          </p:nvPr>
        </p:nvSpPr>
        <p:spPr>
          <a:xfrm>
            <a:off x="228600" y="228600"/>
            <a:ext cx="8686800" cy="6629400"/>
          </a:xfrm>
        </p:spPr>
        <p:txBody>
          <a:bodyPr/>
          <a:lstStyle/>
          <a:p>
            <a:pPr marR="0" algn="l" eaLnBrk="1" hangingPunct="1"/>
            <a:r>
              <a:rPr lang="en-US" altLang="en-US" sz="2400" smtClean="0">
                <a:latin typeface="Berlin Sans FB Demi" pitchFamily="34" charset="0"/>
              </a:rPr>
              <a:t> 	</a:t>
            </a:r>
            <a:r>
              <a:rPr lang="en-US" altLang="en-US" sz="2400" b="1" smtClean="0">
                <a:solidFill>
                  <a:srgbClr val="FF0000"/>
                </a:solidFill>
                <a:latin typeface="Berlin Sans FB Demi" pitchFamily="34" charset="0"/>
              </a:rPr>
              <a:t>Static allocation vs Linked allocation</a:t>
            </a:r>
          </a:p>
          <a:p>
            <a:pPr marR="0" algn="l" eaLnBrk="1" hangingPunct="1"/>
            <a:endParaRPr lang="en-US" altLang="en-US" sz="2400" b="1" smtClean="0">
              <a:solidFill>
                <a:srgbClr val="FF0000"/>
              </a:solidFill>
              <a:latin typeface="Berlin Sans FB Demi" pitchFamily="34" charset="0"/>
            </a:endParaRPr>
          </a:p>
        </p:txBody>
      </p:sp>
      <p:graphicFrame>
        <p:nvGraphicFramePr>
          <p:cNvPr id="4" name="Table 3"/>
          <p:cNvGraphicFramePr>
            <a:graphicFrameLocks noGrp="1"/>
          </p:cNvGraphicFramePr>
          <p:nvPr/>
        </p:nvGraphicFramePr>
        <p:xfrm>
          <a:off x="381000" y="838200"/>
          <a:ext cx="8763000" cy="5278437"/>
        </p:xfrm>
        <a:graphic>
          <a:graphicData uri="http://schemas.openxmlformats.org/drawingml/2006/table">
            <a:tbl>
              <a:tblPr firstRow="1" bandRow="1">
                <a:tableStyleId>{5C22544A-7EE6-4342-B048-85BDC9FD1C3A}</a:tableStyleId>
              </a:tblPr>
              <a:tblGrid>
                <a:gridCol w="4343400"/>
                <a:gridCol w="4419600"/>
              </a:tblGrid>
              <a:tr h="370862">
                <a:tc>
                  <a:txBody>
                    <a:bodyPr/>
                    <a:lstStyle/>
                    <a:p>
                      <a:r>
                        <a:rPr kumimoji="0" lang="en-US" sz="1800" b="1" kern="1200" dirty="0">
                          <a:solidFill>
                            <a:schemeClr val="lt1"/>
                          </a:solidFill>
                          <a:latin typeface="+mn-lt"/>
                          <a:ea typeface="+mn-ea"/>
                          <a:cs typeface="+mn-cs"/>
                        </a:rPr>
                        <a:t>Static allocation technique</a:t>
                      </a:r>
                      <a:endParaRPr lang="en-US" sz="1800" dirty="0"/>
                    </a:p>
                  </a:txBody>
                  <a:tcPr marT="45723" marB="45723"/>
                </a:tc>
                <a:tc>
                  <a:txBody>
                    <a:bodyPr/>
                    <a:lstStyle/>
                    <a:p>
                      <a:r>
                        <a:rPr kumimoji="0" lang="en-US" sz="1800" b="1" kern="1200" dirty="0">
                          <a:solidFill>
                            <a:schemeClr val="lt1"/>
                          </a:solidFill>
                          <a:latin typeface="+mn-lt"/>
                          <a:ea typeface="+mn-ea"/>
                          <a:cs typeface="+mn-cs"/>
                        </a:rPr>
                        <a:t>Linked allocation technique</a:t>
                      </a:r>
                      <a:endParaRPr lang="en-US" sz="1800" dirty="0"/>
                    </a:p>
                  </a:txBody>
                  <a:tcPr marT="45723" marB="45723"/>
                </a:tc>
              </a:tr>
              <a:tr h="201180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kern="1200" dirty="0">
                          <a:solidFill>
                            <a:schemeClr val="dk1"/>
                          </a:solidFill>
                          <a:latin typeface="Berlin Sans FB Demi" pitchFamily="34" charset="0"/>
                          <a:ea typeface="+mn-ea"/>
                          <a:cs typeface="+mn-cs"/>
                        </a:rPr>
                        <a:t>It is difficult to insert or delete the data in the beginning or middle of the array. First, we have to make a room by copying the items into successive locations &amp; then insert. While deleting an item, the subsequent elements should be copied into previous locations.</a:t>
                      </a:r>
                      <a:endParaRPr lang="en-US" sz="1600" dirty="0">
                        <a:latin typeface="Berlin Sans FB Demi" pitchFamily="34" charset="0"/>
                      </a:endParaRPr>
                    </a:p>
                  </a:txBody>
                  <a:tcPr marT="45723" marB="45723"/>
                </a:tc>
                <a:tc>
                  <a:txBody>
                    <a:bodyPr/>
                    <a:lstStyle/>
                    <a:p>
                      <a:pPr lvl="0"/>
                      <a:r>
                        <a:rPr kumimoji="0" lang="en-US" sz="1800" kern="1200" dirty="0">
                          <a:solidFill>
                            <a:schemeClr val="dk1"/>
                          </a:solidFill>
                          <a:latin typeface="Berlin Sans FB Demi" pitchFamily="34" charset="0"/>
                          <a:ea typeface="+mn-ea"/>
                          <a:cs typeface="+mn-cs"/>
                        </a:rPr>
                        <a:t>The data can be inserted anywhere in the list. Addition or deleting of a node is done just by manipulating the links.</a:t>
                      </a:r>
                    </a:p>
                  </a:txBody>
                  <a:tcPr marT="45723" marB="45723"/>
                </a:tc>
              </a:tr>
              <a:tr h="143264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kern="1200" dirty="0">
                          <a:solidFill>
                            <a:schemeClr val="dk1"/>
                          </a:solidFill>
                          <a:latin typeface="Berlin Sans FB Demi" pitchFamily="34" charset="0"/>
                          <a:ea typeface="+mn-ea"/>
                          <a:cs typeface="+mn-cs"/>
                        </a:rPr>
                        <a:t>If we can predict the size of the data or if the size of the data is known in advance, then it is better to go for static allocation.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600" dirty="0">
                        <a:latin typeface="Berlin Sans FB Demi" pitchFamily="34" charset="0"/>
                      </a:endParaRPr>
                    </a:p>
                  </a:txBody>
                  <a:tcPr marT="45723" marB="45723"/>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kern="1200" dirty="0">
                          <a:solidFill>
                            <a:schemeClr val="dk1"/>
                          </a:solidFill>
                          <a:latin typeface="Berlin Sans FB Demi" pitchFamily="34" charset="0"/>
                          <a:ea typeface="+mn-ea"/>
                          <a:cs typeface="+mn-cs"/>
                        </a:rPr>
                        <a:t>If the size of the data can not be predicted or number of items to be inserted is not known in advance, then it is better to go for linked allocation.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600" dirty="0">
                        <a:latin typeface="Berlin Sans FB Demi" pitchFamily="34" charset="0"/>
                      </a:endParaRPr>
                    </a:p>
                  </a:txBody>
                  <a:tcPr marT="45723" marB="45723"/>
                </a:tc>
              </a:tr>
              <a:tr h="146312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kern="1200" dirty="0">
                          <a:solidFill>
                            <a:schemeClr val="dk1"/>
                          </a:solidFill>
                          <a:latin typeface="Berlin Sans FB Demi" pitchFamily="34" charset="0"/>
                          <a:ea typeface="+mn-ea"/>
                          <a:cs typeface="+mn-cs"/>
                        </a:rPr>
                        <a:t>For n items only n memory locations are allocated.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600" dirty="0">
                        <a:latin typeface="Berlin Sans FB Demi" pitchFamily="34" charset="0"/>
                      </a:endParaRPr>
                    </a:p>
                  </a:txBody>
                  <a:tcPr marT="45723" marB="45723"/>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kern="1200" dirty="0">
                          <a:solidFill>
                            <a:schemeClr val="dk1"/>
                          </a:solidFill>
                          <a:latin typeface="Berlin Sans FB Demi" pitchFamily="34" charset="0"/>
                          <a:ea typeface="+mn-ea"/>
                          <a:cs typeface="+mn-cs"/>
                        </a:rPr>
                        <a:t>For n items, apart from n memory locations extra memory required for each node to store the address of the next node. So, more memory space is used for n items when compared with arrays.</a:t>
                      </a:r>
                      <a:endParaRPr lang="en-US" sz="1600" dirty="0">
                        <a:latin typeface="Berlin Sans FB Demi" pitchFamily="34" charset="0"/>
                      </a:endParaRPr>
                    </a:p>
                  </a:txBody>
                  <a:tcPr marT="45723" marB="45723"/>
                </a:tc>
              </a:tr>
            </a:tbl>
          </a:graphicData>
        </a:graphic>
      </p:graphicFrame>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33400" y="228600"/>
            <a:ext cx="7851648" cy="1524000"/>
          </a:xfrm>
        </p:spPr>
        <p:txBody>
          <a:bodyPr>
            <a:normAutofit fontScale="90000"/>
          </a:bodyPr>
          <a:lstStyle/>
          <a:p>
            <a:pPr eaLnBrk="1" fontAlgn="auto" hangingPunct="1">
              <a:spcAft>
                <a:spcPts val="0"/>
              </a:spcAft>
              <a:defRPr/>
            </a:pPr>
            <a:r>
              <a:rPr lang="en-US" dirty="0"/>
              <a:t/>
            </a:r>
            <a:br>
              <a:rPr lang="en-US" dirty="0"/>
            </a:br>
            <a:r>
              <a:rPr lang="en-US" dirty="0"/>
              <a:t/>
            </a:r>
            <a:br>
              <a:rPr lang="en-US" dirty="0"/>
            </a:br>
            <a:endParaRPr lang="en-US" dirty="0"/>
          </a:p>
        </p:txBody>
      </p:sp>
      <p:sp>
        <p:nvSpPr>
          <p:cNvPr id="94211" name="Subtitle 2"/>
          <p:cNvSpPr>
            <a:spLocks noGrp="1"/>
          </p:cNvSpPr>
          <p:nvPr>
            <p:ph type="subTitle" idx="1"/>
          </p:nvPr>
        </p:nvSpPr>
        <p:spPr>
          <a:xfrm>
            <a:off x="228600" y="228600"/>
            <a:ext cx="8686800" cy="6629400"/>
          </a:xfrm>
        </p:spPr>
        <p:txBody>
          <a:bodyPr/>
          <a:lstStyle/>
          <a:p>
            <a:pPr marR="0" algn="l" eaLnBrk="1" hangingPunct="1"/>
            <a:r>
              <a:rPr lang="en-US" altLang="en-US" sz="2400" smtClean="0">
                <a:latin typeface="Berlin Sans FB Demi" pitchFamily="34" charset="0"/>
              </a:rPr>
              <a:t> </a:t>
            </a:r>
            <a:r>
              <a:rPr lang="en-US" altLang="en-US" sz="2400" smtClean="0">
                <a:solidFill>
                  <a:srgbClr val="FF0000"/>
                </a:solidFill>
                <a:latin typeface="Berlin Sans FB Demi" pitchFamily="34" charset="0"/>
              </a:rPr>
              <a:t>DOUBLY LINKED LISTS:</a:t>
            </a:r>
          </a:p>
          <a:p>
            <a:pPr marR="0" algn="l" eaLnBrk="1" hangingPunct="1"/>
            <a:endParaRPr lang="en-US" altLang="en-US" sz="2400" smtClean="0">
              <a:latin typeface="Berlin Sans FB Demi" pitchFamily="34" charset="0"/>
            </a:endParaRPr>
          </a:p>
          <a:p>
            <a:pPr marR="0" algn="l" eaLnBrk="1" hangingPunct="1"/>
            <a:r>
              <a:rPr lang="en-US" altLang="en-US" sz="2400" smtClean="0">
                <a:latin typeface="Berlin Sans FB Demi" pitchFamily="34" charset="0"/>
              </a:rPr>
              <a:t>	A doubly-linked list is a linear collection of nodes where each node is divided into three parts;</a:t>
            </a:r>
          </a:p>
          <a:p>
            <a:pPr marR="0" algn="l" eaLnBrk="1" hangingPunct="1"/>
            <a:endParaRPr lang="en-US" altLang="en-US" sz="2400" smtClean="0">
              <a:latin typeface="Berlin Sans FB Demi" pitchFamily="34" charset="0"/>
            </a:endParaRPr>
          </a:p>
          <a:p>
            <a:pPr marR="0" algn="l" eaLnBrk="1" hangingPunct="1"/>
            <a:r>
              <a:rPr lang="en-US" altLang="en-US" sz="2400" smtClean="0">
                <a:latin typeface="Berlin Sans FB Demi" pitchFamily="34" charset="0"/>
              </a:rPr>
              <a:t> info  :	 This is a field where the information has to be stored.</a:t>
            </a:r>
          </a:p>
          <a:p>
            <a:pPr marR="0" algn="l" eaLnBrk="1" hangingPunct="1"/>
            <a:r>
              <a:rPr lang="en-US" altLang="en-US" sz="2400" smtClean="0">
                <a:latin typeface="Berlin Sans FB Demi" pitchFamily="34" charset="0"/>
              </a:rPr>
              <a:t>llink :  	This is a pointer field which contains address of the left </a:t>
            </a:r>
          </a:p>
          <a:p>
            <a:pPr marR="0" algn="l" eaLnBrk="1" hangingPunct="1"/>
            <a:r>
              <a:rPr lang="en-US" altLang="en-US" sz="2400" smtClean="0">
                <a:latin typeface="Berlin Sans FB Demi" pitchFamily="34" charset="0"/>
              </a:rPr>
              <a:t>             node or previous node in the list.</a:t>
            </a:r>
          </a:p>
          <a:p>
            <a:pPr marR="0" algn="l" eaLnBrk="1" hangingPunct="1"/>
            <a:r>
              <a:rPr lang="en-US" altLang="en-US" sz="2400" smtClean="0">
                <a:latin typeface="Berlin Sans FB Demi" pitchFamily="34" charset="0"/>
              </a:rPr>
              <a:t>rlink :  This is a pointer field which contains address of the right 	node or next node in the list.</a:t>
            </a:r>
          </a:p>
          <a:p>
            <a:pPr marR="0" algn="l" eaLnBrk="1" hangingPunct="1"/>
            <a:r>
              <a:rPr lang="en-US" altLang="en-US" sz="2400" smtClean="0">
                <a:latin typeface="Berlin Sans FB Demi" pitchFamily="34" charset="0"/>
              </a:rPr>
              <a:t>				</a:t>
            </a:r>
          </a:p>
          <a:p>
            <a:pPr marR="0" algn="l" eaLnBrk="1" hangingPunct="1"/>
            <a:r>
              <a:rPr lang="en-US" altLang="en-US" sz="2400" smtClean="0">
                <a:latin typeface="Berlin Sans FB Demi" pitchFamily="34" charset="0"/>
              </a:rPr>
              <a:t>				NODE</a:t>
            </a:r>
          </a:p>
          <a:p>
            <a:pPr marR="0" algn="l" eaLnBrk="1" hangingPunct="1"/>
            <a:endParaRPr lang="en-US" altLang="en-US" sz="2400" smtClean="0">
              <a:latin typeface="Berlin Sans FB Demi" pitchFamily="34" charset="0"/>
            </a:endParaRPr>
          </a:p>
          <a:p>
            <a:pPr marR="0" algn="l" eaLnBrk="1" hangingPunct="1"/>
            <a:r>
              <a:rPr lang="en-US" altLang="en-US" sz="2400" smtClean="0">
                <a:latin typeface="Berlin Sans FB Demi" pitchFamily="34" charset="0"/>
              </a:rPr>
              <a:t>				</a:t>
            </a:r>
          </a:p>
          <a:p>
            <a:pPr marR="0" algn="l" eaLnBrk="1" hangingPunct="1"/>
            <a:r>
              <a:rPr lang="en-US" altLang="en-US" sz="2400" smtClean="0">
                <a:latin typeface="Berlin Sans FB Demi" pitchFamily="34" charset="0"/>
              </a:rPr>
              <a:t>			   llink    info  rlink</a:t>
            </a:r>
          </a:p>
          <a:p>
            <a:pPr marR="0" algn="l" eaLnBrk="1" hangingPunct="1"/>
            <a:endParaRPr lang="en-US" altLang="en-US" sz="2400" smtClean="0">
              <a:latin typeface="Berlin Sans FB Demi" pitchFamily="34" charset="0"/>
            </a:endParaRPr>
          </a:p>
          <a:p>
            <a:pPr marR="0" algn="l" eaLnBrk="1" hangingPunct="1"/>
            <a:endParaRPr lang="en-US" altLang="en-US" sz="2400" smtClean="0">
              <a:latin typeface="Berlin Sans FB Demi" pitchFamily="34" charset="0"/>
            </a:endParaRPr>
          </a:p>
          <a:p>
            <a:pPr marR="0" algn="l" eaLnBrk="1" hangingPunct="1"/>
            <a:endParaRPr lang="en-US" altLang="en-US" sz="2400" smtClean="0">
              <a:latin typeface="Berlin Sans FB Demi" pitchFamily="34" charset="0"/>
            </a:endParaRPr>
          </a:p>
        </p:txBody>
      </p:sp>
      <p:sp>
        <p:nvSpPr>
          <p:cNvPr id="4" name="Rectangle 3"/>
          <p:cNvSpPr/>
          <p:nvPr/>
        </p:nvSpPr>
        <p:spPr>
          <a:xfrm>
            <a:off x="3430588" y="5332413"/>
            <a:ext cx="1752600" cy="685800"/>
          </a:xfrm>
          <a:prstGeom prst="rect">
            <a:avLst/>
          </a:prstGeom>
          <a:solidFill>
            <a:schemeClr val="tx1"/>
          </a:solidFill>
          <a:ln w="2857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cxnSp>
        <p:nvCxnSpPr>
          <p:cNvPr id="6" name="Straight Connector 5"/>
          <p:cNvCxnSpPr/>
          <p:nvPr/>
        </p:nvCxnSpPr>
        <p:spPr>
          <a:xfrm rot="5400000">
            <a:off x="3619500" y="5675313"/>
            <a:ext cx="687387" cy="1588"/>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rot="5400000">
            <a:off x="4306094" y="5676106"/>
            <a:ext cx="685800" cy="1588"/>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33400" y="228600"/>
            <a:ext cx="7851648" cy="1524000"/>
          </a:xfrm>
        </p:spPr>
        <p:txBody>
          <a:bodyPr>
            <a:normAutofit fontScale="90000"/>
          </a:bodyPr>
          <a:lstStyle/>
          <a:p>
            <a:pPr eaLnBrk="1" fontAlgn="auto" hangingPunct="1">
              <a:spcAft>
                <a:spcPts val="0"/>
              </a:spcAft>
              <a:defRPr/>
            </a:pPr>
            <a:r>
              <a:rPr lang="en-US" dirty="0"/>
              <a:t/>
            </a:r>
            <a:br>
              <a:rPr lang="en-US" dirty="0"/>
            </a:br>
            <a:r>
              <a:rPr lang="en-US" dirty="0"/>
              <a:t/>
            </a:r>
            <a:br>
              <a:rPr lang="en-US" dirty="0"/>
            </a:br>
            <a:endParaRPr lang="en-US" dirty="0"/>
          </a:p>
        </p:txBody>
      </p:sp>
      <p:sp>
        <p:nvSpPr>
          <p:cNvPr id="95235" name="Subtitle 2"/>
          <p:cNvSpPr>
            <a:spLocks noGrp="1"/>
          </p:cNvSpPr>
          <p:nvPr>
            <p:ph type="subTitle" idx="1"/>
          </p:nvPr>
        </p:nvSpPr>
        <p:spPr>
          <a:xfrm>
            <a:off x="228600" y="228600"/>
            <a:ext cx="8686800" cy="6629400"/>
          </a:xfrm>
        </p:spPr>
        <p:txBody>
          <a:bodyPr/>
          <a:lstStyle/>
          <a:p>
            <a:pPr marR="0" algn="l" eaLnBrk="1" hangingPunct="1"/>
            <a:r>
              <a:rPr lang="en-US" altLang="en-US" sz="2400" smtClean="0">
                <a:latin typeface="Berlin Sans FB Demi" pitchFamily="34" charset="0"/>
              </a:rPr>
              <a:t> 	</a:t>
            </a:r>
          </a:p>
          <a:p>
            <a:pPr marR="0" algn="l" eaLnBrk="1" hangingPunct="1"/>
            <a:r>
              <a:rPr lang="en-US" altLang="en-US" sz="2400" smtClean="0">
                <a:latin typeface="Berlin Sans FB Demi" pitchFamily="34" charset="0"/>
              </a:rPr>
              <a:t>	 Using such lists, it is possible to traverse the list in </a:t>
            </a:r>
          </a:p>
          <a:p>
            <a:pPr marR="0" algn="l" eaLnBrk="1" hangingPunct="1"/>
            <a:r>
              <a:rPr lang="en-US" altLang="en-US" sz="2400" smtClean="0">
                <a:latin typeface="Berlin Sans FB Demi" pitchFamily="34" charset="0"/>
              </a:rPr>
              <a:t>    forward &amp; backward directions.</a:t>
            </a:r>
          </a:p>
          <a:p>
            <a:pPr marR="0" algn="l" eaLnBrk="1" hangingPunct="1"/>
            <a:endParaRPr lang="en-US" altLang="en-US" sz="2400" smtClean="0">
              <a:latin typeface="Berlin Sans FB Demi" pitchFamily="34" charset="0"/>
            </a:endParaRPr>
          </a:p>
          <a:p>
            <a:pPr marR="0" algn="l" eaLnBrk="1" hangingPunct="1"/>
            <a:r>
              <a:rPr lang="en-US" altLang="en-US" sz="2400" smtClean="0">
                <a:latin typeface="Berlin Sans FB Demi" pitchFamily="34" charset="0"/>
              </a:rPr>
              <a:t>	The doubly list is also called as two way list.</a:t>
            </a:r>
          </a:p>
          <a:p>
            <a:pPr marR="0" algn="l" eaLnBrk="1" hangingPunct="1"/>
            <a:endParaRPr lang="en-US" altLang="en-US" sz="2400" smtClean="0">
              <a:latin typeface="Berlin Sans FB Demi" pitchFamily="34" charset="0"/>
            </a:endParaRPr>
          </a:p>
          <a:p>
            <a:pPr marR="0" algn="l" eaLnBrk="1" hangingPunct="1"/>
            <a:r>
              <a:rPr lang="en-US" altLang="en-US" sz="2400" smtClean="0">
                <a:latin typeface="Berlin Sans FB Demi" pitchFamily="34" charset="0"/>
              </a:rPr>
              <a:t>	There are three different types of doubly linked list.</a:t>
            </a:r>
          </a:p>
          <a:p>
            <a:pPr marR="0" algn="l" eaLnBrk="1" hangingPunct="1"/>
            <a:r>
              <a:rPr lang="en-US" altLang="en-US" sz="2400" smtClean="0">
                <a:latin typeface="Berlin Sans FB Demi" pitchFamily="34" charset="0"/>
              </a:rPr>
              <a:t>	</a:t>
            </a:r>
          </a:p>
          <a:p>
            <a:pPr marR="0" algn="l" eaLnBrk="1" hangingPunct="1">
              <a:buFont typeface="Calibri" pitchFamily="34" charset="0"/>
              <a:buAutoNum type="arabicPeriod"/>
            </a:pPr>
            <a:r>
              <a:rPr lang="en-US" altLang="en-US" sz="2400" smtClean="0">
                <a:latin typeface="Berlin Sans FB Demi" pitchFamily="34" charset="0"/>
              </a:rPr>
              <a:t>	Regular Doubly Linked List</a:t>
            </a:r>
          </a:p>
          <a:p>
            <a:pPr marR="0" algn="l" eaLnBrk="1" hangingPunct="1">
              <a:buFont typeface="Calibri" pitchFamily="34" charset="0"/>
              <a:buAutoNum type="arabicPeriod"/>
            </a:pPr>
            <a:r>
              <a:rPr lang="en-US" altLang="en-US" sz="2400" smtClean="0">
                <a:latin typeface="Berlin Sans FB Demi" pitchFamily="34" charset="0"/>
              </a:rPr>
              <a:t>	Circular Doubly Linked List</a:t>
            </a:r>
          </a:p>
          <a:p>
            <a:pPr marR="0" algn="l" eaLnBrk="1" hangingPunct="1">
              <a:buFont typeface="Calibri" pitchFamily="34" charset="0"/>
              <a:buAutoNum type="arabicPeriod"/>
            </a:pPr>
            <a:r>
              <a:rPr lang="en-US" altLang="en-US" sz="2400" smtClean="0">
                <a:latin typeface="Berlin Sans FB Demi" pitchFamily="34" charset="0"/>
              </a:rPr>
              <a:t>	Circular Doubly Linked List with a header node.</a:t>
            </a:r>
          </a:p>
          <a:p>
            <a:pPr marR="0" algn="l" eaLnBrk="1" hangingPunct="1"/>
            <a:endParaRPr lang="en-US" altLang="en-US" sz="2400" smtClean="0">
              <a:latin typeface="Berlin Sans FB Demi" pitchFamily="34" charset="0"/>
            </a:endParaRP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33400" y="228600"/>
            <a:ext cx="7851648" cy="1524000"/>
          </a:xfrm>
        </p:spPr>
        <p:txBody>
          <a:bodyPr>
            <a:normAutofit fontScale="90000"/>
          </a:bodyPr>
          <a:lstStyle/>
          <a:p>
            <a:pPr eaLnBrk="1" fontAlgn="auto" hangingPunct="1">
              <a:spcAft>
                <a:spcPts val="0"/>
              </a:spcAft>
              <a:defRPr/>
            </a:pPr>
            <a:r>
              <a:rPr lang="en-US" dirty="0"/>
              <a:t/>
            </a:r>
            <a:br>
              <a:rPr lang="en-US" dirty="0"/>
            </a:br>
            <a:r>
              <a:rPr lang="en-US" dirty="0"/>
              <a:t/>
            </a:r>
            <a:br>
              <a:rPr lang="en-US" dirty="0"/>
            </a:br>
            <a:endParaRPr lang="en-US" dirty="0"/>
          </a:p>
        </p:txBody>
      </p:sp>
      <p:sp>
        <p:nvSpPr>
          <p:cNvPr id="14339" name="Subtitle 2"/>
          <p:cNvSpPr>
            <a:spLocks noGrp="1"/>
          </p:cNvSpPr>
          <p:nvPr>
            <p:ph type="subTitle" idx="1"/>
          </p:nvPr>
        </p:nvSpPr>
        <p:spPr>
          <a:xfrm>
            <a:off x="228600" y="685800"/>
            <a:ext cx="8686800" cy="5867400"/>
          </a:xfrm>
        </p:spPr>
        <p:txBody>
          <a:bodyPr/>
          <a:lstStyle/>
          <a:p>
            <a:pPr marR="0" algn="ctr" eaLnBrk="1" hangingPunct="1"/>
            <a:r>
              <a:rPr lang="en-US" altLang="en-US" sz="2800" smtClean="0">
                <a:latin typeface="Berlin Sans FB Demi" pitchFamily="34" charset="0"/>
              </a:rPr>
              <a:t> 	</a:t>
            </a:r>
            <a:r>
              <a:rPr lang="en-US" altLang="en-US" sz="2800" smtClean="0">
                <a:solidFill>
                  <a:srgbClr val="FF0000"/>
                </a:solidFill>
                <a:latin typeface="Berlin Sans FB Demi" pitchFamily="34" charset="0"/>
              </a:rPr>
              <a:t>Heap Variables</a:t>
            </a:r>
          </a:p>
          <a:p>
            <a:pPr marR="0" algn="ctr" eaLnBrk="1" hangingPunct="1"/>
            <a:endParaRPr lang="en-US" altLang="en-US" sz="2800" smtClean="0">
              <a:latin typeface="Berlin Sans FB Demi" pitchFamily="34" charset="0"/>
            </a:endParaRPr>
          </a:p>
          <a:p>
            <a:pPr marR="0" algn="l" eaLnBrk="1" hangingPunct="1">
              <a:lnSpc>
                <a:spcPct val="90000"/>
              </a:lnSpc>
            </a:pPr>
            <a:r>
              <a:rPr lang="en-US" altLang="en-US" sz="2400" smtClean="0">
                <a:latin typeface="Berlin Sans FB Demi" pitchFamily="34" charset="0"/>
              </a:rPr>
              <a:t>	Space for heap variables is allocated from an area of </a:t>
            </a:r>
          </a:p>
          <a:p>
            <a:pPr marR="0" algn="l" eaLnBrk="1" hangingPunct="1">
              <a:lnSpc>
                <a:spcPct val="90000"/>
              </a:lnSpc>
            </a:pPr>
            <a:r>
              <a:rPr lang="en-US" altLang="en-US" sz="2400" smtClean="0">
                <a:latin typeface="Berlin Sans FB Demi" pitchFamily="34" charset="0"/>
              </a:rPr>
              <a:t> runtime memory known as the </a:t>
            </a:r>
            <a:r>
              <a:rPr lang="en-US" altLang="en-US" sz="2400" b="1" smtClean="0">
                <a:latin typeface="Berlin Sans FB Demi" pitchFamily="34" charset="0"/>
              </a:rPr>
              <a:t>heap or free store.</a:t>
            </a:r>
            <a:endParaRPr lang="en-US" altLang="en-US" sz="2400" smtClean="0">
              <a:latin typeface="Berlin Sans FB Demi" pitchFamily="34" charset="0"/>
            </a:endParaRPr>
          </a:p>
          <a:p>
            <a:pPr marR="0" algn="l" eaLnBrk="1" hangingPunct="1">
              <a:lnSpc>
                <a:spcPct val="90000"/>
              </a:lnSpc>
            </a:pPr>
            <a:endParaRPr lang="en-US" altLang="en-US" sz="2400" smtClean="0">
              <a:latin typeface="Berlin Sans FB Demi" pitchFamily="34" charset="0"/>
            </a:endParaRPr>
          </a:p>
          <a:p>
            <a:pPr marR="0" algn="l" eaLnBrk="1" hangingPunct="1">
              <a:lnSpc>
                <a:spcPct val="90000"/>
              </a:lnSpc>
            </a:pPr>
            <a:r>
              <a:rPr lang="en-US" altLang="en-US" sz="2400" smtClean="0">
                <a:latin typeface="Berlin Sans FB Demi" pitchFamily="34" charset="0"/>
              </a:rPr>
              <a:t>	Heap variables do not have an explicit name, and are </a:t>
            </a:r>
          </a:p>
          <a:p>
            <a:pPr marR="0" algn="l" eaLnBrk="1" hangingPunct="1">
              <a:lnSpc>
                <a:spcPct val="90000"/>
              </a:lnSpc>
            </a:pPr>
            <a:r>
              <a:rPr lang="en-US" altLang="en-US" sz="2400" smtClean="0">
                <a:latin typeface="Berlin Sans FB Demi" pitchFamily="34" charset="0"/>
              </a:rPr>
              <a:t> accessed indirectly via a pointer.</a:t>
            </a:r>
          </a:p>
          <a:p>
            <a:pPr marR="0" algn="l" eaLnBrk="1" hangingPunct="1">
              <a:lnSpc>
                <a:spcPct val="90000"/>
              </a:lnSpc>
            </a:pPr>
            <a:endParaRPr lang="en-US" altLang="en-US" sz="2400" smtClean="0">
              <a:latin typeface="Berlin Sans FB Demi" pitchFamily="34" charset="0"/>
            </a:endParaRPr>
          </a:p>
          <a:p>
            <a:pPr marR="0" algn="l" eaLnBrk="1" hangingPunct="1">
              <a:lnSpc>
                <a:spcPct val="90000"/>
              </a:lnSpc>
            </a:pPr>
            <a:r>
              <a:rPr lang="en-US" altLang="en-US" sz="2400" smtClean="0">
                <a:latin typeface="Berlin Sans FB Demi" pitchFamily="34" charset="0"/>
              </a:rPr>
              <a:t>	Memory space for heap variables is </a:t>
            </a:r>
            <a:r>
              <a:rPr lang="en-US" altLang="en-US" sz="2400" i="1" smtClean="0">
                <a:latin typeface="Berlin Sans FB Demi" pitchFamily="34" charset="0"/>
              </a:rPr>
              <a:t>explicitly</a:t>
            </a:r>
            <a:r>
              <a:rPr lang="en-US" altLang="en-US" sz="2400" smtClean="0">
                <a:latin typeface="Berlin Sans FB Demi" pitchFamily="34" charset="0"/>
              </a:rPr>
              <a:t> allocated </a:t>
            </a:r>
          </a:p>
          <a:p>
            <a:pPr marR="0" algn="l" eaLnBrk="1" hangingPunct="1">
              <a:lnSpc>
                <a:spcPct val="90000"/>
              </a:lnSpc>
            </a:pPr>
            <a:r>
              <a:rPr lang="en-US" altLang="en-US" sz="2400" smtClean="0">
                <a:latin typeface="Berlin Sans FB Demi" pitchFamily="34" charset="0"/>
              </a:rPr>
              <a:t> at runtime using </a:t>
            </a:r>
            <a:r>
              <a:rPr lang="en-US" altLang="en-US" sz="2400" b="1" smtClean="0">
                <a:solidFill>
                  <a:srgbClr val="FFC000"/>
                </a:solidFill>
                <a:latin typeface="Berlin Sans FB Demi" pitchFamily="34" charset="0"/>
              </a:rPr>
              <a:t>malloc( )</a:t>
            </a:r>
            <a:r>
              <a:rPr lang="en-US" altLang="en-US" sz="2400" smtClean="0">
                <a:solidFill>
                  <a:srgbClr val="FFC000"/>
                </a:solidFill>
                <a:latin typeface="Berlin Sans FB Demi" pitchFamily="34" charset="0"/>
              </a:rPr>
              <a:t>.</a:t>
            </a:r>
          </a:p>
          <a:p>
            <a:pPr marR="0" algn="l" eaLnBrk="1" hangingPunct="1">
              <a:lnSpc>
                <a:spcPct val="90000"/>
              </a:lnSpc>
            </a:pPr>
            <a:endParaRPr lang="en-US" altLang="en-US" sz="2400" smtClean="0">
              <a:latin typeface="Berlin Sans FB Demi" pitchFamily="34" charset="0"/>
            </a:endParaRPr>
          </a:p>
          <a:p>
            <a:pPr marR="0" algn="l" eaLnBrk="1" hangingPunct="1">
              <a:lnSpc>
                <a:spcPct val="90000"/>
              </a:lnSpc>
            </a:pPr>
            <a:r>
              <a:rPr lang="en-US" altLang="en-US" sz="2400" smtClean="0">
                <a:latin typeface="Berlin Sans FB Demi" pitchFamily="34" charset="0"/>
              </a:rPr>
              <a:t>	Space occupied by heap variables must be explicitly </a:t>
            </a:r>
          </a:p>
          <a:p>
            <a:pPr marR="0" algn="l" eaLnBrk="1" hangingPunct="1">
              <a:lnSpc>
                <a:spcPct val="90000"/>
              </a:lnSpc>
            </a:pPr>
            <a:r>
              <a:rPr lang="en-US" altLang="en-US" sz="2400" smtClean="0">
                <a:latin typeface="Berlin Sans FB Demi" pitchFamily="34" charset="0"/>
              </a:rPr>
              <a:t>  returned back to the heap to avoid memory leaks. This is done</a:t>
            </a:r>
          </a:p>
          <a:p>
            <a:pPr marR="0" algn="l" eaLnBrk="1" hangingPunct="1">
              <a:lnSpc>
                <a:spcPct val="90000"/>
              </a:lnSpc>
            </a:pPr>
            <a:r>
              <a:rPr lang="en-US" altLang="en-US" sz="2400" smtClean="0">
                <a:latin typeface="Berlin Sans FB Demi" pitchFamily="34" charset="0"/>
              </a:rPr>
              <a:t>  using the </a:t>
            </a:r>
            <a:r>
              <a:rPr lang="en-US" altLang="en-US" sz="2400" b="1" smtClean="0">
                <a:solidFill>
                  <a:srgbClr val="FFC000"/>
                </a:solidFill>
                <a:latin typeface="Berlin Sans FB Demi" pitchFamily="34" charset="0"/>
              </a:rPr>
              <a:t>free( )</a:t>
            </a:r>
            <a:r>
              <a:rPr lang="en-US" altLang="en-US" sz="2400" smtClean="0">
                <a:solidFill>
                  <a:srgbClr val="FFC000"/>
                </a:solidFill>
                <a:latin typeface="Berlin Sans FB Demi" pitchFamily="34" charset="0"/>
              </a:rPr>
              <a:t> </a:t>
            </a:r>
            <a:r>
              <a:rPr lang="en-US" altLang="en-US" sz="2400" smtClean="0">
                <a:latin typeface="Berlin Sans FB Demi" pitchFamily="34" charset="0"/>
              </a:rPr>
              <a:t>function.</a:t>
            </a:r>
          </a:p>
          <a:p>
            <a:pPr marR="0" algn="ctr" eaLnBrk="1" hangingPunct="1"/>
            <a:endParaRPr lang="en-US" altLang="en-US" sz="2800" smtClean="0">
              <a:latin typeface="Berlin Sans FB Demi" pitchFamily="34" charset="0"/>
            </a:endParaRP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33400" y="228600"/>
            <a:ext cx="7851648" cy="1524000"/>
          </a:xfrm>
        </p:spPr>
        <p:txBody>
          <a:bodyPr>
            <a:normAutofit fontScale="90000"/>
          </a:bodyPr>
          <a:lstStyle/>
          <a:p>
            <a:pPr eaLnBrk="1" fontAlgn="auto" hangingPunct="1">
              <a:spcAft>
                <a:spcPts val="0"/>
              </a:spcAft>
              <a:defRPr/>
            </a:pPr>
            <a:r>
              <a:rPr lang="en-US" dirty="0"/>
              <a:t/>
            </a:r>
            <a:br>
              <a:rPr lang="en-US" dirty="0"/>
            </a:br>
            <a:r>
              <a:rPr lang="en-US" dirty="0"/>
              <a:t/>
            </a:r>
            <a:br>
              <a:rPr lang="en-US" dirty="0"/>
            </a:br>
            <a:endParaRPr lang="en-US" dirty="0"/>
          </a:p>
        </p:txBody>
      </p:sp>
      <p:sp>
        <p:nvSpPr>
          <p:cNvPr id="96259" name="Subtitle 2"/>
          <p:cNvSpPr>
            <a:spLocks noGrp="1"/>
          </p:cNvSpPr>
          <p:nvPr>
            <p:ph type="subTitle" idx="1"/>
          </p:nvPr>
        </p:nvSpPr>
        <p:spPr>
          <a:xfrm>
            <a:off x="228600" y="228600"/>
            <a:ext cx="8686800" cy="6629400"/>
          </a:xfrm>
        </p:spPr>
        <p:txBody>
          <a:bodyPr/>
          <a:lstStyle/>
          <a:p>
            <a:pPr marR="0" algn="l" eaLnBrk="1" hangingPunct="1"/>
            <a:r>
              <a:rPr lang="en-US" altLang="en-US" sz="2400" smtClean="0">
                <a:solidFill>
                  <a:srgbClr val="FF0000"/>
                </a:solidFill>
                <a:latin typeface="Berlin Sans FB Demi" pitchFamily="34" charset="0"/>
              </a:rPr>
              <a:t>All the three representation is shown below,</a:t>
            </a:r>
          </a:p>
          <a:p>
            <a:pPr marR="0" algn="l" eaLnBrk="1" hangingPunct="1"/>
            <a:r>
              <a:rPr lang="en-US" altLang="en-US" sz="2400" smtClean="0">
                <a:latin typeface="Berlin Sans FB Demi" pitchFamily="34" charset="0"/>
              </a:rPr>
              <a:t>            first                      * Regular DLL</a:t>
            </a:r>
          </a:p>
          <a:p>
            <a:pPr marR="0" algn="l" eaLnBrk="1" hangingPunct="1"/>
            <a:endParaRPr lang="en-US" altLang="en-US" sz="2400" smtClean="0">
              <a:latin typeface="Berlin Sans FB Demi" pitchFamily="34" charset="0"/>
            </a:endParaRPr>
          </a:p>
          <a:p>
            <a:pPr marR="0" algn="l" eaLnBrk="1" hangingPunct="1"/>
            <a:endParaRPr lang="en-US" altLang="en-US" sz="2400" smtClean="0">
              <a:latin typeface="Berlin Sans FB Demi" pitchFamily="34" charset="0"/>
            </a:endParaRPr>
          </a:p>
          <a:p>
            <a:pPr marR="0" algn="l" eaLnBrk="1" hangingPunct="1"/>
            <a:endParaRPr lang="en-US" altLang="en-US" sz="2400" smtClean="0">
              <a:latin typeface="Berlin Sans FB Demi" pitchFamily="34" charset="0"/>
            </a:endParaRPr>
          </a:p>
          <a:p>
            <a:pPr marR="0" algn="l" eaLnBrk="1" hangingPunct="1"/>
            <a:r>
              <a:rPr lang="en-US" altLang="en-US" sz="2400" smtClean="0">
                <a:latin typeface="Berlin Sans FB Demi" pitchFamily="34" charset="0"/>
              </a:rPr>
              <a:t>             		    * Circular DLL</a:t>
            </a:r>
          </a:p>
          <a:p>
            <a:pPr marR="0" algn="l" eaLnBrk="1" hangingPunct="1"/>
            <a:r>
              <a:rPr lang="en-US" altLang="en-US" sz="2400" smtClean="0">
                <a:latin typeface="Berlin Sans FB Demi" pitchFamily="34" charset="0"/>
              </a:rPr>
              <a:t>            first</a:t>
            </a:r>
          </a:p>
          <a:p>
            <a:pPr marR="0" algn="l" eaLnBrk="1" hangingPunct="1"/>
            <a:endParaRPr lang="en-US" altLang="en-US" sz="2400" smtClean="0">
              <a:latin typeface="Berlin Sans FB Demi" pitchFamily="34" charset="0"/>
            </a:endParaRPr>
          </a:p>
          <a:p>
            <a:pPr marR="0" algn="l" eaLnBrk="1" hangingPunct="1"/>
            <a:endParaRPr lang="en-US" altLang="en-US" sz="2400" smtClean="0">
              <a:latin typeface="Berlin Sans FB Demi" pitchFamily="34" charset="0"/>
            </a:endParaRPr>
          </a:p>
          <a:p>
            <a:pPr marR="0" algn="l" eaLnBrk="1" hangingPunct="1"/>
            <a:endParaRPr lang="en-US" altLang="en-US" sz="2400" smtClean="0">
              <a:latin typeface="Berlin Sans FB Demi" pitchFamily="34" charset="0"/>
            </a:endParaRPr>
          </a:p>
          <a:p>
            <a:pPr marR="0" algn="l" eaLnBrk="1" hangingPunct="1"/>
            <a:r>
              <a:rPr lang="en-US" altLang="en-US" sz="2400" smtClean="0">
                <a:latin typeface="Berlin Sans FB Demi" pitchFamily="34" charset="0"/>
              </a:rPr>
              <a:t>            Header node      </a:t>
            </a:r>
          </a:p>
          <a:p>
            <a:pPr marR="0" algn="l" eaLnBrk="1" hangingPunct="1"/>
            <a:endParaRPr lang="en-US" altLang="en-US" sz="2400" smtClean="0">
              <a:latin typeface="Berlin Sans FB Demi" pitchFamily="34" charset="0"/>
            </a:endParaRPr>
          </a:p>
          <a:p>
            <a:pPr marR="0" algn="l" eaLnBrk="1" hangingPunct="1"/>
            <a:endParaRPr lang="en-US" altLang="en-US" sz="2400" smtClean="0">
              <a:latin typeface="Berlin Sans FB Demi" pitchFamily="34" charset="0"/>
            </a:endParaRPr>
          </a:p>
          <a:p>
            <a:pPr marR="0" algn="l" eaLnBrk="1" hangingPunct="1"/>
            <a:endParaRPr lang="en-US" altLang="en-US" sz="2400" smtClean="0">
              <a:latin typeface="Berlin Sans FB Demi" pitchFamily="34" charset="0"/>
            </a:endParaRPr>
          </a:p>
          <a:p>
            <a:pPr marR="0" algn="l" eaLnBrk="1" hangingPunct="1"/>
            <a:r>
              <a:rPr lang="en-US" altLang="en-US" sz="2400" smtClean="0">
                <a:latin typeface="Berlin Sans FB Demi" pitchFamily="34" charset="0"/>
              </a:rPr>
              <a:t>		Circular DLL with header node</a:t>
            </a:r>
          </a:p>
        </p:txBody>
      </p:sp>
      <p:sp>
        <p:nvSpPr>
          <p:cNvPr id="4" name="Rectangle 3"/>
          <p:cNvSpPr/>
          <p:nvPr/>
        </p:nvSpPr>
        <p:spPr>
          <a:xfrm>
            <a:off x="762000" y="1752600"/>
            <a:ext cx="1524000" cy="685800"/>
          </a:xfrm>
          <a:prstGeom prst="rect">
            <a:avLst/>
          </a:prstGeom>
          <a:solidFill>
            <a:schemeClr val="tx1"/>
          </a:solidFill>
          <a:ln w="28575"/>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en-US" sz="2000" dirty="0">
                <a:solidFill>
                  <a:srgbClr val="FF0000"/>
                </a:solidFill>
                <a:latin typeface="Berlin Sans FB Demi" pitchFamily="34" charset="0"/>
              </a:rPr>
              <a:t>\o    20    </a:t>
            </a:r>
          </a:p>
        </p:txBody>
      </p:sp>
      <p:cxnSp>
        <p:nvCxnSpPr>
          <p:cNvPr id="5" name="Straight Connector 4"/>
          <p:cNvCxnSpPr/>
          <p:nvPr/>
        </p:nvCxnSpPr>
        <p:spPr>
          <a:xfrm rot="5400000">
            <a:off x="723900" y="2095500"/>
            <a:ext cx="687388" cy="1588"/>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rot="5400000">
            <a:off x="1485900" y="2095500"/>
            <a:ext cx="687388" cy="1588"/>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Rectangle 6"/>
          <p:cNvSpPr/>
          <p:nvPr/>
        </p:nvSpPr>
        <p:spPr>
          <a:xfrm>
            <a:off x="2667000" y="1752600"/>
            <a:ext cx="1524000" cy="685800"/>
          </a:xfrm>
          <a:prstGeom prst="rect">
            <a:avLst/>
          </a:prstGeom>
          <a:solidFill>
            <a:schemeClr val="tx1"/>
          </a:solidFill>
          <a:ln w="2857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dirty="0">
                <a:solidFill>
                  <a:srgbClr val="FF0000"/>
                </a:solidFill>
                <a:latin typeface="Berlin Sans FB Demi" pitchFamily="34" charset="0"/>
              </a:rPr>
              <a:t>10</a:t>
            </a:r>
          </a:p>
        </p:txBody>
      </p:sp>
      <p:cxnSp>
        <p:nvCxnSpPr>
          <p:cNvPr id="8" name="Straight Connector 7"/>
          <p:cNvCxnSpPr/>
          <p:nvPr/>
        </p:nvCxnSpPr>
        <p:spPr>
          <a:xfrm rot="5400000">
            <a:off x="2628900" y="2095500"/>
            <a:ext cx="687388" cy="1588"/>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rot="5400000">
            <a:off x="3390900" y="2095500"/>
            <a:ext cx="687388" cy="1588"/>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13" name="Rectangle 12"/>
          <p:cNvSpPr/>
          <p:nvPr/>
        </p:nvSpPr>
        <p:spPr>
          <a:xfrm>
            <a:off x="4572000" y="1752600"/>
            <a:ext cx="1524000" cy="685800"/>
          </a:xfrm>
          <a:prstGeom prst="rect">
            <a:avLst/>
          </a:prstGeom>
          <a:solidFill>
            <a:schemeClr val="tx1"/>
          </a:solidFill>
          <a:ln w="2857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dirty="0">
                <a:solidFill>
                  <a:srgbClr val="FF0000"/>
                </a:solidFill>
                <a:latin typeface="Berlin Sans FB Demi" pitchFamily="34" charset="0"/>
              </a:rPr>
              <a:t>20</a:t>
            </a:r>
          </a:p>
        </p:txBody>
      </p:sp>
      <p:cxnSp>
        <p:nvCxnSpPr>
          <p:cNvPr id="14" name="Straight Connector 13"/>
          <p:cNvCxnSpPr/>
          <p:nvPr/>
        </p:nvCxnSpPr>
        <p:spPr>
          <a:xfrm rot="5400000">
            <a:off x="4533900" y="2095500"/>
            <a:ext cx="687388" cy="1588"/>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rot="5400000">
            <a:off x="5295900" y="2095500"/>
            <a:ext cx="687388" cy="1588"/>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Rectangle 15"/>
          <p:cNvSpPr/>
          <p:nvPr/>
        </p:nvSpPr>
        <p:spPr>
          <a:xfrm>
            <a:off x="6553200" y="1752600"/>
            <a:ext cx="1524000" cy="685800"/>
          </a:xfrm>
          <a:prstGeom prst="rect">
            <a:avLst/>
          </a:prstGeom>
          <a:solidFill>
            <a:schemeClr val="tx1"/>
          </a:solidFill>
          <a:ln w="28575"/>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en-US" dirty="0">
                <a:solidFill>
                  <a:srgbClr val="FF0000"/>
                </a:solidFill>
                <a:latin typeface="Berlin Sans FB Demi" pitchFamily="34" charset="0"/>
              </a:rPr>
              <a:t>       </a:t>
            </a:r>
            <a:r>
              <a:rPr lang="en-US" sz="2000" dirty="0">
                <a:solidFill>
                  <a:srgbClr val="FF0000"/>
                </a:solidFill>
                <a:latin typeface="Berlin Sans FB Demi" pitchFamily="34" charset="0"/>
              </a:rPr>
              <a:t>30      \0</a:t>
            </a:r>
          </a:p>
        </p:txBody>
      </p:sp>
      <p:cxnSp>
        <p:nvCxnSpPr>
          <p:cNvPr id="17" name="Straight Connector 16"/>
          <p:cNvCxnSpPr/>
          <p:nvPr/>
        </p:nvCxnSpPr>
        <p:spPr>
          <a:xfrm rot="5400000">
            <a:off x="6515100" y="2095500"/>
            <a:ext cx="687388" cy="1588"/>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rot="5400000">
            <a:off x="7277100" y="2095500"/>
            <a:ext cx="687388" cy="1588"/>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p:nvPr/>
        </p:nvCxnSpPr>
        <p:spPr>
          <a:xfrm rot="5400000">
            <a:off x="723901" y="1562100"/>
            <a:ext cx="381000" cy="3175"/>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0" name="Rectangle 19"/>
          <p:cNvSpPr/>
          <p:nvPr/>
        </p:nvSpPr>
        <p:spPr>
          <a:xfrm>
            <a:off x="762000" y="990600"/>
            <a:ext cx="304800" cy="3810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cxnSp>
        <p:nvCxnSpPr>
          <p:cNvPr id="21" name="Straight Arrow Connector 20"/>
          <p:cNvCxnSpPr/>
          <p:nvPr/>
        </p:nvCxnSpPr>
        <p:spPr>
          <a:xfrm>
            <a:off x="2209800" y="1905000"/>
            <a:ext cx="455613" cy="1588"/>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p:nvPr/>
        </p:nvCxnSpPr>
        <p:spPr>
          <a:xfrm>
            <a:off x="4191000" y="1905000"/>
            <a:ext cx="379413" cy="1588"/>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p:nvPr/>
        </p:nvCxnSpPr>
        <p:spPr>
          <a:xfrm>
            <a:off x="6096000" y="1905000"/>
            <a:ext cx="455613" cy="1588"/>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7" name="Straight Arrow Connector 26"/>
          <p:cNvCxnSpPr/>
          <p:nvPr/>
        </p:nvCxnSpPr>
        <p:spPr>
          <a:xfrm rot="10800000">
            <a:off x="2286000" y="2209800"/>
            <a:ext cx="382588" cy="1588"/>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9" name="Straight Arrow Connector 28"/>
          <p:cNvCxnSpPr/>
          <p:nvPr/>
        </p:nvCxnSpPr>
        <p:spPr>
          <a:xfrm rot="10800000">
            <a:off x="4191000" y="2209800"/>
            <a:ext cx="382588" cy="1588"/>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0" name="Straight Arrow Connector 29"/>
          <p:cNvCxnSpPr/>
          <p:nvPr/>
        </p:nvCxnSpPr>
        <p:spPr>
          <a:xfrm rot="10800000">
            <a:off x="6096000" y="2209800"/>
            <a:ext cx="382588" cy="1588"/>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59" name="Rectangle 58"/>
          <p:cNvSpPr/>
          <p:nvPr/>
        </p:nvSpPr>
        <p:spPr>
          <a:xfrm>
            <a:off x="838200" y="3581400"/>
            <a:ext cx="1524000" cy="685800"/>
          </a:xfrm>
          <a:prstGeom prst="rect">
            <a:avLst/>
          </a:prstGeom>
          <a:solidFill>
            <a:schemeClr val="tx1"/>
          </a:solidFill>
          <a:ln w="28575"/>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en-US" sz="2000" dirty="0">
                <a:solidFill>
                  <a:srgbClr val="FF0000"/>
                </a:solidFill>
                <a:latin typeface="Berlin Sans FB Demi" pitchFamily="34" charset="0"/>
              </a:rPr>
              <a:t>      20    </a:t>
            </a:r>
          </a:p>
        </p:txBody>
      </p:sp>
      <p:cxnSp>
        <p:nvCxnSpPr>
          <p:cNvPr id="60" name="Straight Connector 59"/>
          <p:cNvCxnSpPr/>
          <p:nvPr/>
        </p:nvCxnSpPr>
        <p:spPr>
          <a:xfrm rot="5400000">
            <a:off x="800100" y="3924300"/>
            <a:ext cx="687388" cy="1588"/>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1" name="Straight Connector 60"/>
          <p:cNvCxnSpPr/>
          <p:nvPr/>
        </p:nvCxnSpPr>
        <p:spPr>
          <a:xfrm rot="5400000">
            <a:off x="1562100" y="3924300"/>
            <a:ext cx="687388" cy="1588"/>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62" name="Rectangle 61"/>
          <p:cNvSpPr/>
          <p:nvPr/>
        </p:nvSpPr>
        <p:spPr>
          <a:xfrm>
            <a:off x="2743200" y="3581400"/>
            <a:ext cx="1524000" cy="685800"/>
          </a:xfrm>
          <a:prstGeom prst="rect">
            <a:avLst/>
          </a:prstGeom>
          <a:solidFill>
            <a:schemeClr val="tx1"/>
          </a:solidFill>
          <a:ln w="2857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dirty="0">
                <a:solidFill>
                  <a:srgbClr val="FF0000"/>
                </a:solidFill>
                <a:latin typeface="Berlin Sans FB Demi" pitchFamily="34" charset="0"/>
              </a:rPr>
              <a:t>10</a:t>
            </a:r>
          </a:p>
        </p:txBody>
      </p:sp>
      <p:cxnSp>
        <p:nvCxnSpPr>
          <p:cNvPr id="63" name="Straight Connector 62"/>
          <p:cNvCxnSpPr/>
          <p:nvPr/>
        </p:nvCxnSpPr>
        <p:spPr>
          <a:xfrm rot="5400000">
            <a:off x="2705100" y="3924300"/>
            <a:ext cx="687388" cy="1588"/>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4" name="Straight Connector 63"/>
          <p:cNvCxnSpPr/>
          <p:nvPr/>
        </p:nvCxnSpPr>
        <p:spPr>
          <a:xfrm rot="5400000">
            <a:off x="3467100" y="3924300"/>
            <a:ext cx="687388" cy="1588"/>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65" name="Rectangle 64"/>
          <p:cNvSpPr/>
          <p:nvPr/>
        </p:nvSpPr>
        <p:spPr>
          <a:xfrm>
            <a:off x="4648200" y="3581400"/>
            <a:ext cx="1524000" cy="685800"/>
          </a:xfrm>
          <a:prstGeom prst="rect">
            <a:avLst/>
          </a:prstGeom>
          <a:solidFill>
            <a:schemeClr val="tx1"/>
          </a:solidFill>
          <a:ln w="2857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dirty="0">
                <a:solidFill>
                  <a:srgbClr val="FF0000"/>
                </a:solidFill>
                <a:latin typeface="Berlin Sans FB Demi" pitchFamily="34" charset="0"/>
              </a:rPr>
              <a:t>20</a:t>
            </a:r>
          </a:p>
        </p:txBody>
      </p:sp>
      <p:cxnSp>
        <p:nvCxnSpPr>
          <p:cNvPr id="66" name="Straight Connector 65"/>
          <p:cNvCxnSpPr/>
          <p:nvPr/>
        </p:nvCxnSpPr>
        <p:spPr>
          <a:xfrm rot="5400000">
            <a:off x="4610100" y="3924300"/>
            <a:ext cx="687388" cy="1588"/>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7" name="Straight Connector 66"/>
          <p:cNvCxnSpPr/>
          <p:nvPr/>
        </p:nvCxnSpPr>
        <p:spPr>
          <a:xfrm rot="5400000">
            <a:off x="5372100" y="3924300"/>
            <a:ext cx="687388" cy="1588"/>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68" name="Rectangle 67"/>
          <p:cNvSpPr/>
          <p:nvPr/>
        </p:nvSpPr>
        <p:spPr>
          <a:xfrm>
            <a:off x="6629400" y="3581400"/>
            <a:ext cx="1524000" cy="685800"/>
          </a:xfrm>
          <a:prstGeom prst="rect">
            <a:avLst/>
          </a:prstGeom>
          <a:solidFill>
            <a:schemeClr val="tx1"/>
          </a:solidFill>
          <a:ln w="28575"/>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en-US" dirty="0">
                <a:solidFill>
                  <a:srgbClr val="FF0000"/>
                </a:solidFill>
                <a:latin typeface="Berlin Sans FB Demi" pitchFamily="34" charset="0"/>
              </a:rPr>
              <a:t>       </a:t>
            </a:r>
            <a:r>
              <a:rPr lang="en-US" sz="2000" dirty="0">
                <a:solidFill>
                  <a:srgbClr val="FF0000"/>
                </a:solidFill>
                <a:latin typeface="Berlin Sans FB Demi" pitchFamily="34" charset="0"/>
              </a:rPr>
              <a:t>30      </a:t>
            </a:r>
          </a:p>
        </p:txBody>
      </p:sp>
      <p:cxnSp>
        <p:nvCxnSpPr>
          <p:cNvPr id="69" name="Straight Connector 68"/>
          <p:cNvCxnSpPr/>
          <p:nvPr/>
        </p:nvCxnSpPr>
        <p:spPr>
          <a:xfrm rot="5400000">
            <a:off x="6591300" y="3924300"/>
            <a:ext cx="687388" cy="1588"/>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0" name="Straight Connector 69"/>
          <p:cNvCxnSpPr/>
          <p:nvPr/>
        </p:nvCxnSpPr>
        <p:spPr>
          <a:xfrm rot="5400000">
            <a:off x="7353300" y="3924300"/>
            <a:ext cx="687388" cy="1588"/>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1" name="Straight Arrow Connector 70"/>
          <p:cNvCxnSpPr/>
          <p:nvPr/>
        </p:nvCxnSpPr>
        <p:spPr>
          <a:xfrm>
            <a:off x="2286000" y="3733800"/>
            <a:ext cx="455613" cy="1588"/>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72" name="Straight Arrow Connector 71"/>
          <p:cNvCxnSpPr/>
          <p:nvPr/>
        </p:nvCxnSpPr>
        <p:spPr>
          <a:xfrm>
            <a:off x="4267200" y="3733800"/>
            <a:ext cx="379413" cy="1588"/>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73" name="Straight Arrow Connector 72"/>
          <p:cNvCxnSpPr/>
          <p:nvPr/>
        </p:nvCxnSpPr>
        <p:spPr>
          <a:xfrm>
            <a:off x="6172200" y="3733800"/>
            <a:ext cx="455613" cy="1588"/>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74" name="Straight Arrow Connector 73"/>
          <p:cNvCxnSpPr/>
          <p:nvPr/>
        </p:nvCxnSpPr>
        <p:spPr>
          <a:xfrm rot="10800000">
            <a:off x="2362200" y="4038600"/>
            <a:ext cx="382588" cy="1588"/>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75" name="Straight Arrow Connector 74"/>
          <p:cNvCxnSpPr/>
          <p:nvPr/>
        </p:nvCxnSpPr>
        <p:spPr>
          <a:xfrm rot="10800000">
            <a:off x="4267200" y="4038600"/>
            <a:ext cx="382588" cy="1588"/>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76" name="Straight Arrow Connector 75"/>
          <p:cNvCxnSpPr/>
          <p:nvPr/>
        </p:nvCxnSpPr>
        <p:spPr>
          <a:xfrm rot="10800000">
            <a:off x="6172200" y="4038600"/>
            <a:ext cx="382588" cy="1588"/>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77" name="Rectangle 76"/>
          <p:cNvSpPr/>
          <p:nvPr/>
        </p:nvSpPr>
        <p:spPr>
          <a:xfrm>
            <a:off x="914400" y="5410200"/>
            <a:ext cx="1524000" cy="685800"/>
          </a:xfrm>
          <a:prstGeom prst="rect">
            <a:avLst/>
          </a:prstGeom>
          <a:solidFill>
            <a:schemeClr val="tx1"/>
          </a:solidFill>
          <a:ln w="28575"/>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endParaRPr lang="en-US" sz="2000" dirty="0">
              <a:solidFill>
                <a:srgbClr val="FF0000"/>
              </a:solidFill>
              <a:latin typeface="Berlin Sans FB Demi" pitchFamily="34" charset="0"/>
            </a:endParaRPr>
          </a:p>
        </p:txBody>
      </p:sp>
      <p:cxnSp>
        <p:nvCxnSpPr>
          <p:cNvPr id="78" name="Straight Connector 77"/>
          <p:cNvCxnSpPr/>
          <p:nvPr/>
        </p:nvCxnSpPr>
        <p:spPr>
          <a:xfrm rot="5400000">
            <a:off x="876300" y="5753100"/>
            <a:ext cx="687388" cy="1588"/>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9" name="Straight Connector 78"/>
          <p:cNvCxnSpPr/>
          <p:nvPr/>
        </p:nvCxnSpPr>
        <p:spPr>
          <a:xfrm rot="5400000">
            <a:off x="1638300" y="5753100"/>
            <a:ext cx="687388" cy="1588"/>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80" name="Rectangle 79"/>
          <p:cNvSpPr/>
          <p:nvPr/>
        </p:nvSpPr>
        <p:spPr>
          <a:xfrm>
            <a:off x="2819400" y="5410200"/>
            <a:ext cx="1524000" cy="685800"/>
          </a:xfrm>
          <a:prstGeom prst="rect">
            <a:avLst/>
          </a:prstGeom>
          <a:solidFill>
            <a:schemeClr val="tx1"/>
          </a:solidFill>
          <a:ln w="2857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dirty="0">
                <a:solidFill>
                  <a:srgbClr val="FF0000"/>
                </a:solidFill>
                <a:latin typeface="Berlin Sans FB Demi" pitchFamily="34" charset="0"/>
              </a:rPr>
              <a:t>10</a:t>
            </a:r>
          </a:p>
        </p:txBody>
      </p:sp>
      <p:cxnSp>
        <p:nvCxnSpPr>
          <p:cNvPr id="81" name="Straight Connector 80"/>
          <p:cNvCxnSpPr/>
          <p:nvPr/>
        </p:nvCxnSpPr>
        <p:spPr>
          <a:xfrm rot="5400000">
            <a:off x="2781300" y="5753100"/>
            <a:ext cx="687388" cy="1588"/>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2" name="Straight Connector 81"/>
          <p:cNvCxnSpPr/>
          <p:nvPr/>
        </p:nvCxnSpPr>
        <p:spPr>
          <a:xfrm rot="5400000">
            <a:off x="3543300" y="5753100"/>
            <a:ext cx="687388" cy="1588"/>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83" name="Rectangle 82"/>
          <p:cNvSpPr/>
          <p:nvPr/>
        </p:nvSpPr>
        <p:spPr>
          <a:xfrm>
            <a:off x="4724400" y="5410200"/>
            <a:ext cx="1524000" cy="685800"/>
          </a:xfrm>
          <a:prstGeom prst="rect">
            <a:avLst/>
          </a:prstGeom>
          <a:solidFill>
            <a:schemeClr val="tx1"/>
          </a:solidFill>
          <a:ln w="2857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dirty="0">
                <a:solidFill>
                  <a:srgbClr val="FF0000"/>
                </a:solidFill>
                <a:latin typeface="Berlin Sans FB Demi" pitchFamily="34" charset="0"/>
              </a:rPr>
              <a:t>20</a:t>
            </a:r>
          </a:p>
        </p:txBody>
      </p:sp>
      <p:cxnSp>
        <p:nvCxnSpPr>
          <p:cNvPr id="84" name="Straight Connector 83"/>
          <p:cNvCxnSpPr/>
          <p:nvPr/>
        </p:nvCxnSpPr>
        <p:spPr>
          <a:xfrm rot="5400000">
            <a:off x="4686300" y="5753100"/>
            <a:ext cx="687388" cy="1588"/>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5" name="Straight Connector 84"/>
          <p:cNvCxnSpPr/>
          <p:nvPr/>
        </p:nvCxnSpPr>
        <p:spPr>
          <a:xfrm rot="5400000">
            <a:off x="5448300" y="5753100"/>
            <a:ext cx="687388" cy="1588"/>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86" name="Rectangle 85"/>
          <p:cNvSpPr/>
          <p:nvPr/>
        </p:nvSpPr>
        <p:spPr>
          <a:xfrm>
            <a:off x="6705600" y="5410200"/>
            <a:ext cx="1524000" cy="685800"/>
          </a:xfrm>
          <a:prstGeom prst="rect">
            <a:avLst/>
          </a:prstGeom>
          <a:solidFill>
            <a:schemeClr val="tx1"/>
          </a:solidFill>
          <a:ln w="28575"/>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en-US" dirty="0">
                <a:solidFill>
                  <a:srgbClr val="FF0000"/>
                </a:solidFill>
                <a:latin typeface="Berlin Sans FB Demi" pitchFamily="34" charset="0"/>
              </a:rPr>
              <a:t>       </a:t>
            </a:r>
            <a:r>
              <a:rPr lang="en-US" sz="2000" dirty="0">
                <a:solidFill>
                  <a:srgbClr val="FF0000"/>
                </a:solidFill>
                <a:latin typeface="Berlin Sans FB Demi" pitchFamily="34" charset="0"/>
              </a:rPr>
              <a:t>30      </a:t>
            </a:r>
          </a:p>
        </p:txBody>
      </p:sp>
      <p:cxnSp>
        <p:nvCxnSpPr>
          <p:cNvPr id="87" name="Straight Connector 86"/>
          <p:cNvCxnSpPr/>
          <p:nvPr/>
        </p:nvCxnSpPr>
        <p:spPr>
          <a:xfrm rot="5400000">
            <a:off x="6667500" y="5753100"/>
            <a:ext cx="687388" cy="1588"/>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8" name="Straight Connector 87"/>
          <p:cNvCxnSpPr/>
          <p:nvPr/>
        </p:nvCxnSpPr>
        <p:spPr>
          <a:xfrm rot="5400000">
            <a:off x="7429500" y="5753100"/>
            <a:ext cx="687388" cy="1588"/>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9" name="Straight Arrow Connector 88"/>
          <p:cNvCxnSpPr/>
          <p:nvPr/>
        </p:nvCxnSpPr>
        <p:spPr>
          <a:xfrm>
            <a:off x="2362200" y="5562600"/>
            <a:ext cx="455613" cy="1588"/>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90" name="Straight Arrow Connector 89"/>
          <p:cNvCxnSpPr/>
          <p:nvPr/>
        </p:nvCxnSpPr>
        <p:spPr>
          <a:xfrm>
            <a:off x="4343400" y="5562600"/>
            <a:ext cx="379413" cy="1588"/>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91" name="Straight Arrow Connector 90"/>
          <p:cNvCxnSpPr/>
          <p:nvPr/>
        </p:nvCxnSpPr>
        <p:spPr>
          <a:xfrm>
            <a:off x="6248400" y="5562600"/>
            <a:ext cx="455613" cy="1588"/>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92" name="Straight Arrow Connector 91"/>
          <p:cNvCxnSpPr/>
          <p:nvPr/>
        </p:nvCxnSpPr>
        <p:spPr>
          <a:xfrm rot="10800000">
            <a:off x="2438400" y="5867400"/>
            <a:ext cx="382588" cy="1588"/>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93" name="Straight Arrow Connector 92"/>
          <p:cNvCxnSpPr/>
          <p:nvPr/>
        </p:nvCxnSpPr>
        <p:spPr>
          <a:xfrm rot="10800000">
            <a:off x="4343400" y="5867400"/>
            <a:ext cx="382588" cy="1588"/>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94" name="Straight Arrow Connector 93"/>
          <p:cNvCxnSpPr/>
          <p:nvPr/>
        </p:nvCxnSpPr>
        <p:spPr>
          <a:xfrm rot="10800000">
            <a:off x="6248400" y="5867400"/>
            <a:ext cx="382588" cy="1588"/>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95" name="Straight Arrow Connector 94"/>
          <p:cNvCxnSpPr/>
          <p:nvPr/>
        </p:nvCxnSpPr>
        <p:spPr>
          <a:xfrm rot="5400000">
            <a:off x="723901" y="3390900"/>
            <a:ext cx="381000" cy="3175"/>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96" name="Rectangle 95"/>
          <p:cNvSpPr/>
          <p:nvPr/>
        </p:nvSpPr>
        <p:spPr>
          <a:xfrm>
            <a:off x="762000" y="2819400"/>
            <a:ext cx="304800" cy="3810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cxnSp>
        <p:nvCxnSpPr>
          <p:cNvPr id="97" name="Straight Arrow Connector 96"/>
          <p:cNvCxnSpPr/>
          <p:nvPr/>
        </p:nvCxnSpPr>
        <p:spPr>
          <a:xfrm rot="5400000">
            <a:off x="723901" y="5219700"/>
            <a:ext cx="381000" cy="3175"/>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98" name="Rectangle 97"/>
          <p:cNvSpPr/>
          <p:nvPr/>
        </p:nvSpPr>
        <p:spPr>
          <a:xfrm>
            <a:off x="762000" y="4648200"/>
            <a:ext cx="304800" cy="3810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cxnSp>
        <p:nvCxnSpPr>
          <p:cNvPr id="99" name="Straight Arrow Connector 98"/>
          <p:cNvCxnSpPr/>
          <p:nvPr/>
        </p:nvCxnSpPr>
        <p:spPr>
          <a:xfrm rot="5400000">
            <a:off x="7008813" y="3352800"/>
            <a:ext cx="458788" cy="1587"/>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03" name="Straight Connector 102"/>
          <p:cNvCxnSpPr/>
          <p:nvPr/>
        </p:nvCxnSpPr>
        <p:spPr>
          <a:xfrm>
            <a:off x="1371600" y="3124200"/>
            <a:ext cx="5867400" cy="158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5" name="Straight Connector 104"/>
          <p:cNvCxnSpPr/>
          <p:nvPr/>
        </p:nvCxnSpPr>
        <p:spPr>
          <a:xfrm rot="5400000">
            <a:off x="990600" y="3200400"/>
            <a:ext cx="457200" cy="3048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0" name="Straight Arrow Connector 109"/>
          <p:cNvCxnSpPr/>
          <p:nvPr/>
        </p:nvCxnSpPr>
        <p:spPr>
          <a:xfrm rot="16200000" flipV="1">
            <a:off x="1143794" y="4495006"/>
            <a:ext cx="457200" cy="1588"/>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12" name="Straight Connector 111"/>
          <p:cNvCxnSpPr/>
          <p:nvPr/>
        </p:nvCxnSpPr>
        <p:spPr>
          <a:xfrm>
            <a:off x="1371600" y="4724400"/>
            <a:ext cx="5867400" cy="158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3" name="Straight Connector 112"/>
          <p:cNvCxnSpPr/>
          <p:nvPr/>
        </p:nvCxnSpPr>
        <p:spPr>
          <a:xfrm rot="5400000">
            <a:off x="7010401" y="4495800"/>
            <a:ext cx="457200" cy="3175"/>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6" name="Straight Connector 115"/>
          <p:cNvCxnSpPr/>
          <p:nvPr/>
        </p:nvCxnSpPr>
        <p:spPr>
          <a:xfrm rot="5400000">
            <a:off x="952500" y="5143500"/>
            <a:ext cx="304800" cy="2286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8" name="Straight Connector 117"/>
          <p:cNvCxnSpPr/>
          <p:nvPr/>
        </p:nvCxnSpPr>
        <p:spPr>
          <a:xfrm>
            <a:off x="1219200" y="5105400"/>
            <a:ext cx="5867400" cy="158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9" name="Straight Arrow Connector 118"/>
          <p:cNvCxnSpPr/>
          <p:nvPr/>
        </p:nvCxnSpPr>
        <p:spPr>
          <a:xfrm rot="5400000">
            <a:off x="6934200" y="5257800"/>
            <a:ext cx="306388" cy="1588"/>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21" name="Straight Connector 120"/>
          <p:cNvCxnSpPr/>
          <p:nvPr/>
        </p:nvCxnSpPr>
        <p:spPr>
          <a:xfrm>
            <a:off x="1524000" y="6477000"/>
            <a:ext cx="5867400" cy="158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2" name="Straight Connector 121"/>
          <p:cNvCxnSpPr/>
          <p:nvPr/>
        </p:nvCxnSpPr>
        <p:spPr>
          <a:xfrm rot="5400000">
            <a:off x="7163594" y="6247606"/>
            <a:ext cx="457200" cy="158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3" name="Straight Arrow Connector 122"/>
          <p:cNvCxnSpPr/>
          <p:nvPr/>
        </p:nvCxnSpPr>
        <p:spPr>
          <a:xfrm rot="5400000" flipH="1" flipV="1">
            <a:off x="1333501" y="6286500"/>
            <a:ext cx="381000" cy="3175"/>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33400" y="228600"/>
            <a:ext cx="7851648" cy="1524000"/>
          </a:xfrm>
        </p:spPr>
        <p:txBody>
          <a:bodyPr>
            <a:normAutofit fontScale="90000"/>
          </a:bodyPr>
          <a:lstStyle/>
          <a:p>
            <a:pPr eaLnBrk="1" fontAlgn="auto" hangingPunct="1">
              <a:spcAft>
                <a:spcPts val="0"/>
              </a:spcAft>
              <a:defRPr/>
            </a:pPr>
            <a:r>
              <a:rPr lang="en-US" dirty="0"/>
              <a:t/>
            </a:r>
            <a:br>
              <a:rPr lang="en-US" dirty="0"/>
            </a:br>
            <a:r>
              <a:rPr lang="en-US" dirty="0"/>
              <a:t/>
            </a:r>
            <a:br>
              <a:rPr lang="en-US" dirty="0"/>
            </a:br>
            <a:endParaRPr lang="en-US" dirty="0"/>
          </a:p>
        </p:txBody>
      </p:sp>
      <p:sp>
        <p:nvSpPr>
          <p:cNvPr id="97283" name="Subtitle 2"/>
          <p:cNvSpPr>
            <a:spLocks noGrp="1"/>
          </p:cNvSpPr>
          <p:nvPr>
            <p:ph type="subTitle" idx="1"/>
          </p:nvPr>
        </p:nvSpPr>
        <p:spPr>
          <a:xfrm>
            <a:off x="228600" y="228600"/>
            <a:ext cx="8686800" cy="6629400"/>
          </a:xfrm>
        </p:spPr>
        <p:txBody>
          <a:bodyPr/>
          <a:lstStyle/>
          <a:p>
            <a:pPr marR="0" algn="l" eaLnBrk="1" hangingPunct="1"/>
            <a:r>
              <a:rPr lang="en-US" altLang="en-US" sz="2400" smtClean="0">
                <a:latin typeface="Berlin Sans FB Demi" pitchFamily="34" charset="0"/>
              </a:rPr>
              <a:t> </a:t>
            </a:r>
            <a:r>
              <a:rPr lang="en-US" altLang="en-US" sz="2400" smtClean="0">
                <a:solidFill>
                  <a:srgbClr val="FF0000"/>
                </a:solidFill>
                <a:latin typeface="Berlin Sans FB Demi" pitchFamily="34" charset="0"/>
              </a:rPr>
              <a:t>Regular Doubly Linked List ( with initial header node ) :</a:t>
            </a:r>
          </a:p>
          <a:p>
            <a:pPr marR="0" algn="l" eaLnBrk="1" hangingPunct="1"/>
            <a:r>
              <a:rPr lang="en-US" altLang="en-US" sz="2400" smtClean="0">
                <a:latin typeface="Berlin Sans FB Demi" pitchFamily="34" charset="0"/>
              </a:rPr>
              <a:t>To create a node:</a:t>
            </a:r>
          </a:p>
          <a:p>
            <a:pPr marR="0" algn="l" eaLnBrk="1" hangingPunct="1"/>
            <a:r>
              <a:rPr lang="en-US" altLang="en-US" sz="2400" smtClean="0">
                <a:latin typeface="Berlin Sans FB Demi" pitchFamily="34" charset="0"/>
              </a:rPr>
              <a:t>	Step1 :  We have to assign NULL for header</a:t>
            </a:r>
          </a:p>
          <a:p>
            <a:pPr marR="0" algn="l" eaLnBrk="1" hangingPunct="1"/>
            <a:r>
              <a:rPr lang="en-US" altLang="en-US" sz="2400" smtClean="0">
                <a:latin typeface="Berlin Sans FB Demi" pitchFamily="34" charset="0"/>
              </a:rPr>
              <a:t>			i.e.; header -&gt; left = header -&gt; right = NULL;</a:t>
            </a:r>
          </a:p>
          <a:p>
            <a:pPr marR="0" algn="l" eaLnBrk="1" hangingPunct="1"/>
            <a:r>
              <a:rPr lang="en-US" altLang="en-US" sz="2400" smtClean="0">
                <a:latin typeface="Berlin Sans FB Demi" pitchFamily="34" charset="0"/>
              </a:rPr>
              <a:t> </a:t>
            </a:r>
          </a:p>
          <a:p>
            <a:pPr marR="0" algn="l" eaLnBrk="1" hangingPunct="1"/>
            <a:r>
              <a:rPr lang="en-US" altLang="en-US" sz="2400" smtClean="0">
                <a:latin typeface="Berlin Sans FB Demi" pitchFamily="34" charset="0"/>
              </a:rPr>
              <a:t>		</a:t>
            </a:r>
          </a:p>
          <a:p>
            <a:pPr marR="0" algn="l" eaLnBrk="1" hangingPunct="1"/>
            <a:r>
              <a:rPr lang="en-US" altLang="en-US" sz="2400" smtClean="0">
                <a:latin typeface="Berlin Sans FB Demi" pitchFamily="34" charset="0"/>
              </a:rPr>
              <a:t>	step2 :	Create new node &amp; insert as first nod.</a:t>
            </a:r>
          </a:p>
          <a:p>
            <a:pPr marR="0" algn="l" eaLnBrk="1" hangingPunct="1"/>
            <a:r>
              <a:rPr lang="en-US" altLang="en-US" sz="2400" smtClean="0">
                <a:latin typeface="Berlin Sans FB Demi" pitchFamily="34" charset="0"/>
              </a:rPr>
              <a:t> 		NODE newnode;</a:t>
            </a:r>
          </a:p>
          <a:p>
            <a:pPr marR="0" algn="l" eaLnBrk="1" hangingPunct="1"/>
            <a:r>
              <a:rPr lang="en-US" altLang="en-US" sz="2400" smtClean="0">
                <a:latin typeface="Berlin Sans FB Demi" pitchFamily="34" charset="0"/>
              </a:rPr>
              <a:t>		 newnode -&gt; info = x;</a:t>
            </a:r>
          </a:p>
          <a:p>
            <a:pPr marR="0" algn="l" eaLnBrk="1" hangingPunct="1"/>
            <a:r>
              <a:rPr lang="en-US" altLang="en-US" sz="2400" smtClean="0">
                <a:latin typeface="Berlin Sans FB Demi" pitchFamily="34" charset="0"/>
              </a:rPr>
              <a:t>		newnode -&gt; right = header;</a:t>
            </a:r>
          </a:p>
          <a:p>
            <a:pPr marR="0" algn="l" eaLnBrk="1" hangingPunct="1"/>
            <a:r>
              <a:rPr lang="en-US" altLang="en-US" sz="2400" smtClean="0">
                <a:latin typeface="Berlin Sans FB Demi" pitchFamily="34" charset="0"/>
              </a:rPr>
              <a:t>		header = newnode;</a:t>
            </a:r>
          </a:p>
          <a:p>
            <a:pPr marR="0" algn="l" eaLnBrk="1" hangingPunct="1"/>
            <a:r>
              <a:rPr lang="en-US" altLang="en-US" sz="2400" smtClean="0">
                <a:latin typeface="Berlin Sans FB Demi" pitchFamily="34" charset="0"/>
              </a:rPr>
              <a:t> header          </a:t>
            </a:r>
            <a:r>
              <a:rPr lang="en-US" altLang="en-US" sz="2400" b="1" u="sng" smtClean="0">
                <a:latin typeface="Berlin Sans FB Demi" pitchFamily="34" charset="0"/>
              </a:rPr>
              <a:t>Insertion </a:t>
            </a:r>
            <a:r>
              <a:rPr lang="en-US" altLang="en-US" sz="2400" b="1" smtClean="0">
                <a:latin typeface="Berlin Sans FB Demi" pitchFamily="34" charset="0"/>
              </a:rPr>
              <a:t>                            header       </a:t>
            </a:r>
            <a:r>
              <a:rPr lang="en-US" altLang="en-US" sz="2400" b="1" u="sng" smtClean="0">
                <a:latin typeface="Berlin Sans FB Demi" pitchFamily="34" charset="0"/>
              </a:rPr>
              <a:t>After Insertion</a:t>
            </a:r>
          </a:p>
        </p:txBody>
      </p:sp>
      <p:sp>
        <p:nvSpPr>
          <p:cNvPr id="4" name="Rectangle 3"/>
          <p:cNvSpPr/>
          <p:nvPr/>
        </p:nvSpPr>
        <p:spPr>
          <a:xfrm>
            <a:off x="4191000" y="2057400"/>
            <a:ext cx="1524000" cy="685800"/>
          </a:xfrm>
          <a:prstGeom prst="rect">
            <a:avLst/>
          </a:prstGeom>
          <a:solidFill>
            <a:schemeClr val="tx1"/>
          </a:solidFill>
          <a:ln w="28575"/>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en-US" sz="2000" dirty="0">
                <a:solidFill>
                  <a:srgbClr val="FF0000"/>
                </a:solidFill>
                <a:latin typeface="Berlin Sans FB Demi" pitchFamily="34" charset="0"/>
              </a:rPr>
              <a:t>\0            \0</a:t>
            </a:r>
          </a:p>
        </p:txBody>
      </p:sp>
      <p:cxnSp>
        <p:nvCxnSpPr>
          <p:cNvPr id="5" name="Straight Connector 4"/>
          <p:cNvCxnSpPr/>
          <p:nvPr/>
        </p:nvCxnSpPr>
        <p:spPr>
          <a:xfrm rot="5400000">
            <a:off x="4229100" y="2400300"/>
            <a:ext cx="687388" cy="1588"/>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rot="5400000">
            <a:off x="4914900" y="2400300"/>
            <a:ext cx="687388" cy="1588"/>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Rectangle 6"/>
          <p:cNvSpPr/>
          <p:nvPr/>
        </p:nvSpPr>
        <p:spPr>
          <a:xfrm>
            <a:off x="1447800" y="5791200"/>
            <a:ext cx="1524000" cy="685800"/>
          </a:xfrm>
          <a:prstGeom prst="rect">
            <a:avLst/>
          </a:prstGeom>
          <a:solidFill>
            <a:schemeClr val="tx1"/>
          </a:solidFill>
          <a:ln w="28575"/>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en-US" sz="2000" dirty="0">
                <a:solidFill>
                  <a:srgbClr val="FF0000"/>
                </a:solidFill>
                <a:latin typeface="Berlin Sans FB Demi" pitchFamily="34" charset="0"/>
              </a:rPr>
              <a:t>\0            </a:t>
            </a:r>
          </a:p>
        </p:txBody>
      </p:sp>
      <p:cxnSp>
        <p:nvCxnSpPr>
          <p:cNvPr id="8" name="Straight Connector 7"/>
          <p:cNvCxnSpPr/>
          <p:nvPr/>
        </p:nvCxnSpPr>
        <p:spPr>
          <a:xfrm rot="5400000">
            <a:off x="1485900" y="6134100"/>
            <a:ext cx="687388" cy="1588"/>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rot="5400000">
            <a:off x="2171700" y="6134100"/>
            <a:ext cx="687388" cy="1588"/>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Rectangle 9"/>
          <p:cNvSpPr/>
          <p:nvPr/>
        </p:nvSpPr>
        <p:spPr>
          <a:xfrm>
            <a:off x="3581400" y="5791200"/>
            <a:ext cx="1524000" cy="685800"/>
          </a:xfrm>
          <a:prstGeom prst="rect">
            <a:avLst/>
          </a:prstGeom>
          <a:solidFill>
            <a:schemeClr val="tx1"/>
          </a:solidFill>
          <a:ln w="28575"/>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en-US" sz="2000" dirty="0">
                <a:solidFill>
                  <a:srgbClr val="FF0000"/>
                </a:solidFill>
                <a:latin typeface="Berlin Sans FB Demi" pitchFamily="34" charset="0"/>
              </a:rPr>
              <a:t>       10      \0</a:t>
            </a:r>
          </a:p>
        </p:txBody>
      </p:sp>
      <p:cxnSp>
        <p:nvCxnSpPr>
          <p:cNvPr id="11" name="Straight Connector 10"/>
          <p:cNvCxnSpPr/>
          <p:nvPr/>
        </p:nvCxnSpPr>
        <p:spPr>
          <a:xfrm rot="5400000">
            <a:off x="3619500" y="6134100"/>
            <a:ext cx="687388" cy="1588"/>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rot="5400000">
            <a:off x="4305300" y="6134100"/>
            <a:ext cx="687388" cy="1588"/>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rot="5400000">
            <a:off x="1333501" y="5600700"/>
            <a:ext cx="381000" cy="3175"/>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4" name="Rectangle 13"/>
          <p:cNvSpPr/>
          <p:nvPr/>
        </p:nvSpPr>
        <p:spPr>
          <a:xfrm>
            <a:off x="1371600" y="5029200"/>
            <a:ext cx="304800" cy="3810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cxnSp>
        <p:nvCxnSpPr>
          <p:cNvPr id="15" name="Straight Arrow Connector 14"/>
          <p:cNvCxnSpPr/>
          <p:nvPr/>
        </p:nvCxnSpPr>
        <p:spPr>
          <a:xfrm>
            <a:off x="2971800" y="5943600"/>
            <a:ext cx="609600" cy="1588"/>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p:nvPr/>
        </p:nvCxnSpPr>
        <p:spPr>
          <a:xfrm rot="10800000">
            <a:off x="2971800" y="6248400"/>
            <a:ext cx="609600" cy="1588"/>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7" name="Rectangle 16"/>
          <p:cNvSpPr/>
          <p:nvPr/>
        </p:nvSpPr>
        <p:spPr>
          <a:xfrm>
            <a:off x="6477000" y="5791200"/>
            <a:ext cx="1524000" cy="685800"/>
          </a:xfrm>
          <a:prstGeom prst="rect">
            <a:avLst/>
          </a:prstGeom>
          <a:solidFill>
            <a:schemeClr val="tx1"/>
          </a:solidFill>
          <a:ln w="28575"/>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en-US" sz="2000" dirty="0">
                <a:solidFill>
                  <a:srgbClr val="FF0000"/>
                </a:solidFill>
                <a:latin typeface="Berlin Sans FB Demi" pitchFamily="34" charset="0"/>
              </a:rPr>
              <a:t>       10      \0</a:t>
            </a:r>
          </a:p>
        </p:txBody>
      </p:sp>
      <p:cxnSp>
        <p:nvCxnSpPr>
          <p:cNvPr id="18" name="Straight Connector 17"/>
          <p:cNvCxnSpPr/>
          <p:nvPr/>
        </p:nvCxnSpPr>
        <p:spPr>
          <a:xfrm rot="5400000">
            <a:off x="6515100" y="6134100"/>
            <a:ext cx="687388" cy="1588"/>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rot="5400000">
            <a:off x="7200900" y="6134100"/>
            <a:ext cx="687388" cy="1588"/>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p:nvPr/>
        </p:nvCxnSpPr>
        <p:spPr>
          <a:xfrm rot="5400000">
            <a:off x="6363494" y="5599906"/>
            <a:ext cx="381000" cy="1588"/>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1" name="Rectangle 20"/>
          <p:cNvSpPr/>
          <p:nvPr/>
        </p:nvSpPr>
        <p:spPr>
          <a:xfrm>
            <a:off x="6400800" y="5029200"/>
            <a:ext cx="304800" cy="3810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33400" y="228600"/>
            <a:ext cx="7851648" cy="1524000"/>
          </a:xfrm>
        </p:spPr>
        <p:txBody>
          <a:bodyPr>
            <a:normAutofit fontScale="90000"/>
          </a:bodyPr>
          <a:lstStyle/>
          <a:p>
            <a:pPr eaLnBrk="1" fontAlgn="auto" hangingPunct="1">
              <a:spcAft>
                <a:spcPts val="0"/>
              </a:spcAft>
              <a:defRPr/>
            </a:pPr>
            <a:r>
              <a:rPr lang="en-US" dirty="0"/>
              <a:t/>
            </a:r>
            <a:br>
              <a:rPr lang="en-US" dirty="0"/>
            </a:br>
            <a:r>
              <a:rPr lang="en-US" dirty="0"/>
              <a:t/>
            </a:r>
            <a:br>
              <a:rPr lang="en-US" dirty="0"/>
            </a:br>
            <a:endParaRPr lang="en-US" dirty="0"/>
          </a:p>
        </p:txBody>
      </p:sp>
      <p:sp>
        <p:nvSpPr>
          <p:cNvPr id="98307" name="Subtitle 2"/>
          <p:cNvSpPr>
            <a:spLocks noGrp="1"/>
          </p:cNvSpPr>
          <p:nvPr>
            <p:ph type="subTitle" idx="1"/>
          </p:nvPr>
        </p:nvSpPr>
        <p:spPr>
          <a:xfrm>
            <a:off x="228600" y="228600"/>
            <a:ext cx="8686800" cy="6629400"/>
          </a:xfrm>
        </p:spPr>
        <p:txBody>
          <a:bodyPr/>
          <a:lstStyle/>
          <a:p>
            <a:pPr marR="0" algn="l" eaLnBrk="1" hangingPunct="1"/>
            <a:r>
              <a:rPr lang="en-US" altLang="en-US" sz="2400" smtClean="0">
                <a:latin typeface="Berlin Sans FB Demi" pitchFamily="34" charset="0"/>
              </a:rPr>
              <a:t> </a:t>
            </a:r>
            <a:r>
              <a:rPr lang="en-US" altLang="en-US" sz="2400" smtClean="0">
                <a:solidFill>
                  <a:srgbClr val="FF0000"/>
                </a:solidFill>
                <a:latin typeface="Berlin Sans FB Demi" pitchFamily="34" charset="0"/>
              </a:rPr>
              <a:t>//To insert a node to Doubly Linked List based on position.</a:t>
            </a:r>
          </a:p>
          <a:p>
            <a:pPr marR="0" algn="l" eaLnBrk="1" hangingPunct="1"/>
            <a:endParaRPr lang="en-US" altLang="en-US" sz="2400" smtClean="0">
              <a:latin typeface="Berlin Sans FB Demi" pitchFamily="34" charset="0"/>
            </a:endParaRPr>
          </a:p>
          <a:p>
            <a:pPr marR="0" algn="l" eaLnBrk="1" hangingPunct="1"/>
            <a:r>
              <a:rPr lang="en-US" altLang="en-US" sz="2400" smtClean="0">
                <a:latin typeface="Berlin Sans FB Demi" pitchFamily="34" charset="0"/>
              </a:rPr>
              <a:t>Step1: </a:t>
            </a:r>
          </a:p>
          <a:p>
            <a:pPr marR="0" algn="l" eaLnBrk="1" hangingPunct="1"/>
            <a:r>
              <a:rPr lang="en-US" altLang="en-US" sz="2400" smtClean="0">
                <a:latin typeface="Berlin Sans FB Demi" pitchFamily="34" charset="0"/>
              </a:rPr>
              <a:t>	Create a newnode &amp; assign NULL to left &amp; right pointer;</a:t>
            </a:r>
          </a:p>
          <a:p>
            <a:pPr marR="0" algn="l" eaLnBrk="1" hangingPunct="1"/>
            <a:r>
              <a:rPr lang="en-US" altLang="en-US" sz="2400" smtClean="0">
                <a:latin typeface="Berlin Sans FB Demi" pitchFamily="34" charset="0"/>
              </a:rPr>
              <a:t>		ie; NODE newnode;</a:t>
            </a:r>
          </a:p>
          <a:p>
            <a:pPr marR="0" algn="l" eaLnBrk="1" hangingPunct="1"/>
            <a:r>
              <a:rPr lang="en-US" altLang="en-US" sz="2400" smtClean="0">
                <a:latin typeface="Berlin Sans FB Demi" pitchFamily="34" charset="0"/>
              </a:rPr>
              <a:t>		     newnode -&gt; info = x;</a:t>
            </a:r>
          </a:p>
          <a:p>
            <a:pPr marR="0" algn="l" eaLnBrk="1" hangingPunct="1"/>
            <a:r>
              <a:rPr lang="en-US" altLang="en-US" sz="2400" smtClean="0">
                <a:latin typeface="Berlin Sans FB Demi" pitchFamily="34" charset="0"/>
              </a:rPr>
              <a:t>		     newnode -&gt; left = newnode -&gt; right = NULL;</a:t>
            </a:r>
          </a:p>
          <a:p>
            <a:pPr marR="0" algn="l" eaLnBrk="1" hangingPunct="1"/>
            <a:r>
              <a:rPr lang="en-US" altLang="en-US" sz="2400" smtClean="0">
                <a:latin typeface="Berlin Sans FB Demi" pitchFamily="34" charset="0"/>
              </a:rPr>
              <a:t> </a:t>
            </a:r>
          </a:p>
          <a:p>
            <a:pPr marR="0" algn="l" eaLnBrk="1" hangingPunct="1"/>
            <a:r>
              <a:rPr lang="en-US" altLang="en-US" sz="2400" smtClean="0">
                <a:latin typeface="Berlin Sans FB Demi" pitchFamily="34" charset="0"/>
              </a:rPr>
              <a:t>Step2: </a:t>
            </a:r>
          </a:p>
          <a:p>
            <a:pPr marR="0" algn="l" eaLnBrk="1" hangingPunct="1"/>
            <a:r>
              <a:rPr lang="en-US" altLang="en-US" sz="2400" smtClean="0">
                <a:latin typeface="Berlin Sans FB Demi" pitchFamily="34" charset="0"/>
              </a:rPr>
              <a:t>	Check for valid position.</a:t>
            </a:r>
          </a:p>
          <a:p>
            <a:pPr marR="0" algn="l" eaLnBrk="1" hangingPunct="1"/>
            <a:r>
              <a:rPr lang="en-US" altLang="en-US" sz="2400" smtClean="0">
                <a:latin typeface="Berlin Sans FB Demi" pitchFamily="34" charset="0"/>
              </a:rPr>
              <a:t>		ie;  if ((Pos &lt; 1) || (Pos &gt; (size + 1)))</a:t>
            </a:r>
          </a:p>
          <a:p>
            <a:pPr marR="0" algn="l" eaLnBrk="1" hangingPunct="1"/>
            <a:r>
              <a:rPr lang="en-US" altLang="en-US" sz="2400" smtClean="0">
                <a:latin typeface="Berlin Sans FB Demi" pitchFamily="34" charset="0"/>
              </a:rPr>
              <a:t>			invalid position</a:t>
            </a:r>
          </a:p>
          <a:p>
            <a:pPr marR="0" algn="l" eaLnBrk="1" hangingPunct="1"/>
            <a:r>
              <a:rPr lang="en-US" altLang="en-US" sz="2400" smtClean="0">
                <a:latin typeface="Berlin Sans FB Demi" pitchFamily="34" charset="0"/>
              </a:rPr>
              <a:t>			free(newnode);</a:t>
            </a:r>
          </a:p>
          <a:p>
            <a:pPr marR="0" algn="l" eaLnBrk="1" hangingPunct="1"/>
            <a:endParaRPr lang="en-US" altLang="en-US" sz="2400" smtClean="0">
              <a:latin typeface="Berlin Sans FB Demi" pitchFamily="34" charset="0"/>
            </a:endParaRP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33400" y="228600"/>
            <a:ext cx="7851648" cy="1524000"/>
          </a:xfrm>
        </p:spPr>
        <p:txBody>
          <a:bodyPr>
            <a:normAutofit fontScale="90000"/>
          </a:bodyPr>
          <a:lstStyle/>
          <a:p>
            <a:pPr eaLnBrk="1" fontAlgn="auto" hangingPunct="1">
              <a:spcAft>
                <a:spcPts val="0"/>
              </a:spcAft>
              <a:defRPr/>
            </a:pPr>
            <a:r>
              <a:rPr lang="en-US" dirty="0"/>
              <a:t/>
            </a:r>
            <a:br>
              <a:rPr lang="en-US" dirty="0"/>
            </a:br>
            <a:r>
              <a:rPr lang="en-US" dirty="0"/>
              <a:t/>
            </a:r>
            <a:br>
              <a:rPr lang="en-US" dirty="0"/>
            </a:br>
            <a:endParaRPr lang="en-US" dirty="0"/>
          </a:p>
        </p:txBody>
      </p:sp>
      <p:sp>
        <p:nvSpPr>
          <p:cNvPr id="99331" name="Subtitle 2"/>
          <p:cNvSpPr>
            <a:spLocks noGrp="1"/>
          </p:cNvSpPr>
          <p:nvPr>
            <p:ph type="subTitle" idx="1"/>
          </p:nvPr>
        </p:nvSpPr>
        <p:spPr>
          <a:xfrm>
            <a:off x="228600" y="228600"/>
            <a:ext cx="8686800" cy="6629400"/>
          </a:xfrm>
        </p:spPr>
        <p:txBody>
          <a:bodyPr/>
          <a:lstStyle/>
          <a:p>
            <a:pPr marR="0" algn="l" eaLnBrk="1" hangingPunct="1"/>
            <a:r>
              <a:rPr lang="en-US" altLang="en-US" sz="2400" smtClean="0">
                <a:latin typeface="Berlin Sans FB Demi" pitchFamily="34" charset="0"/>
              </a:rPr>
              <a:t> </a:t>
            </a:r>
            <a:r>
              <a:rPr lang="en-US" altLang="en-US" sz="2400" smtClean="0">
                <a:solidFill>
                  <a:srgbClr val="FF0000"/>
                </a:solidFill>
                <a:latin typeface="Berlin Sans FB Demi" pitchFamily="34" charset="0"/>
              </a:rPr>
              <a:t>//To insert a node to Doubly Linked List based on position.</a:t>
            </a:r>
          </a:p>
          <a:p>
            <a:pPr marR="0" algn="l" eaLnBrk="1" hangingPunct="1"/>
            <a:endParaRPr lang="en-US" altLang="en-US" sz="2400" smtClean="0">
              <a:solidFill>
                <a:srgbClr val="FF0000"/>
              </a:solidFill>
              <a:latin typeface="Berlin Sans FB Demi" pitchFamily="34" charset="0"/>
            </a:endParaRPr>
          </a:p>
          <a:p>
            <a:pPr marR="0" algn="l" eaLnBrk="1" hangingPunct="1"/>
            <a:r>
              <a:rPr lang="en-US" altLang="en-US" sz="2400" smtClean="0">
                <a:latin typeface="Berlin Sans FB Demi" pitchFamily="34" charset="0"/>
              </a:rPr>
              <a:t>Step3:</a:t>
            </a:r>
          </a:p>
          <a:p>
            <a:pPr marR="0" algn="l" eaLnBrk="1" hangingPunct="1"/>
            <a:r>
              <a:rPr lang="en-US" altLang="en-US" sz="2400" smtClean="0">
                <a:latin typeface="Berlin Sans FB Demi" pitchFamily="34" charset="0"/>
              </a:rPr>
              <a:t>	 Suppose position is equal to 1,</a:t>
            </a:r>
          </a:p>
          <a:p>
            <a:pPr marR="0" algn="l" eaLnBrk="1" hangingPunct="1"/>
            <a:endParaRPr lang="en-US" altLang="en-US" sz="2400" smtClean="0">
              <a:latin typeface="Berlin Sans FB Demi" pitchFamily="34" charset="0"/>
            </a:endParaRPr>
          </a:p>
          <a:p>
            <a:pPr marR="0" algn="l" eaLnBrk="1" hangingPunct="1"/>
            <a:r>
              <a:rPr lang="en-US" altLang="en-US" sz="2400" smtClean="0">
                <a:latin typeface="Berlin Sans FB Demi" pitchFamily="34" charset="0"/>
              </a:rPr>
              <a:t>		newnode -&gt; right = header;</a:t>
            </a:r>
          </a:p>
          <a:p>
            <a:pPr marR="0" algn="l" eaLnBrk="1" hangingPunct="1"/>
            <a:r>
              <a:rPr lang="en-US" altLang="en-US" sz="2400" smtClean="0">
                <a:latin typeface="Berlin Sans FB Demi" pitchFamily="34" charset="0"/>
              </a:rPr>
              <a:t>		header -&gt; left = newnode;</a:t>
            </a:r>
          </a:p>
          <a:p>
            <a:pPr marR="0" algn="l" eaLnBrk="1" hangingPunct="1"/>
            <a:r>
              <a:rPr lang="en-US" altLang="en-US" sz="2400" smtClean="0">
                <a:latin typeface="Berlin Sans FB Demi" pitchFamily="34" charset="0"/>
              </a:rPr>
              <a:t>		header = newnode;</a:t>
            </a:r>
          </a:p>
          <a:p>
            <a:pPr marR="0" algn="l" eaLnBrk="1" hangingPunct="1"/>
            <a:endParaRPr lang="en-US" altLang="en-US" sz="2400" smtClean="0">
              <a:latin typeface="Berlin Sans FB Demi" pitchFamily="34" charset="0"/>
            </a:endParaRPr>
          </a:p>
          <a:p>
            <a:pPr marR="0" algn="l" eaLnBrk="1" hangingPunct="1"/>
            <a:r>
              <a:rPr lang="en-US" altLang="en-US" sz="2400" smtClean="0">
                <a:latin typeface="Berlin Sans FB Demi" pitchFamily="34" charset="0"/>
              </a:rPr>
              <a:t>              header</a:t>
            </a:r>
          </a:p>
          <a:p>
            <a:pPr marR="0" algn="l" eaLnBrk="1" hangingPunct="1"/>
            <a:endParaRPr lang="en-US" altLang="en-US" sz="2400" smtClean="0">
              <a:latin typeface="Berlin Sans FB Demi" pitchFamily="34" charset="0"/>
            </a:endParaRPr>
          </a:p>
          <a:p>
            <a:pPr marR="0" algn="l" eaLnBrk="1" hangingPunct="1"/>
            <a:r>
              <a:rPr lang="en-US" altLang="en-US" sz="2400" smtClean="0">
                <a:latin typeface="Berlin Sans FB Demi" pitchFamily="34" charset="0"/>
              </a:rPr>
              <a:t>                                                                   header</a:t>
            </a:r>
          </a:p>
          <a:p>
            <a:pPr marR="0" algn="l" eaLnBrk="1" hangingPunct="1"/>
            <a:endParaRPr lang="en-US" altLang="en-US" sz="2400" smtClean="0">
              <a:latin typeface="Berlin Sans FB Demi" pitchFamily="34" charset="0"/>
            </a:endParaRPr>
          </a:p>
          <a:p>
            <a:pPr marR="0" algn="l" eaLnBrk="1" hangingPunct="1"/>
            <a:endParaRPr lang="en-US" altLang="en-US" sz="2400" smtClean="0">
              <a:latin typeface="Berlin Sans FB Demi" pitchFamily="34" charset="0"/>
            </a:endParaRPr>
          </a:p>
          <a:p>
            <a:pPr marR="0" algn="l" eaLnBrk="1" hangingPunct="1"/>
            <a:r>
              <a:rPr lang="en-US" altLang="en-US" sz="2400" smtClean="0">
                <a:latin typeface="Berlin Sans FB Demi" pitchFamily="34" charset="0"/>
              </a:rPr>
              <a:t>newnode                                               newnode</a:t>
            </a:r>
          </a:p>
        </p:txBody>
      </p:sp>
      <p:sp>
        <p:nvSpPr>
          <p:cNvPr id="7" name="Rectangle 6"/>
          <p:cNvSpPr/>
          <p:nvPr/>
        </p:nvSpPr>
        <p:spPr>
          <a:xfrm>
            <a:off x="2438400" y="5029200"/>
            <a:ext cx="1524000" cy="685800"/>
          </a:xfrm>
          <a:prstGeom prst="rect">
            <a:avLst/>
          </a:prstGeom>
          <a:solidFill>
            <a:schemeClr val="tx1"/>
          </a:solidFill>
          <a:ln w="28575"/>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en-US" sz="2000" dirty="0">
                <a:solidFill>
                  <a:srgbClr val="FF0000"/>
                </a:solidFill>
                <a:latin typeface="Berlin Sans FB Demi" pitchFamily="34" charset="0"/>
              </a:rPr>
              <a:t>       10      \0</a:t>
            </a:r>
          </a:p>
        </p:txBody>
      </p:sp>
      <p:cxnSp>
        <p:nvCxnSpPr>
          <p:cNvPr id="8" name="Straight Connector 7"/>
          <p:cNvCxnSpPr/>
          <p:nvPr/>
        </p:nvCxnSpPr>
        <p:spPr>
          <a:xfrm rot="5400000">
            <a:off x="2476500" y="5372100"/>
            <a:ext cx="687388" cy="1588"/>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rot="5400000">
            <a:off x="3162300" y="5372100"/>
            <a:ext cx="687388" cy="1588"/>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17" name="Rectangle 16"/>
          <p:cNvSpPr/>
          <p:nvPr/>
        </p:nvSpPr>
        <p:spPr>
          <a:xfrm>
            <a:off x="7391400" y="4876800"/>
            <a:ext cx="1524000" cy="685800"/>
          </a:xfrm>
          <a:prstGeom prst="rect">
            <a:avLst/>
          </a:prstGeom>
          <a:solidFill>
            <a:schemeClr val="tx1"/>
          </a:solidFill>
          <a:ln w="28575"/>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en-US" sz="2000" dirty="0">
                <a:solidFill>
                  <a:srgbClr val="FF0000"/>
                </a:solidFill>
                <a:latin typeface="Berlin Sans FB Demi" pitchFamily="34" charset="0"/>
              </a:rPr>
              <a:t>       10      \0</a:t>
            </a:r>
          </a:p>
        </p:txBody>
      </p:sp>
      <p:cxnSp>
        <p:nvCxnSpPr>
          <p:cNvPr id="18" name="Straight Connector 17"/>
          <p:cNvCxnSpPr/>
          <p:nvPr/>
        </p:nvCxnSpPr>
        <p:spPr>
          <a:xfrm rot="5400000">
            <a:off x="7429500" y="5219700"/>
            <a:ext cx="687388" cy="1588"/>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rot="5400000">
            <a:off x="8115300" y="5219700"/>
            <a:ext cx="687388" cy="1588"/>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24" name="Rectangle 23"/>
          <p:cNvSpPr/>
          <p:nvPr/>
        </p:nvSpPr>
        <p:spPr>
          <a:xfrm>
            <a:off x="1676400" y="5943600"/>
            <a:ext cx="1524000" cy="685800"/>
          </a:xfrm>
          <a:prstGeom prst="rect">
            <a:avLst/>
          </a:prstGeom>
          <a:solidFill>
            <a:schemeClr val="tx1"/>
          </a:solidFill>
          <a:ln w="28575"/>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en-US" sz="2000" dirty="0">
                <a:solidFill>
                  <a:srgbClr val="FF0000"/>
                </a:solidFill>
                <a:latin typeface="Berlin Sans FB Demi" pitchFamily="34" charset="0"/>
              </a:rPr>
              <a:t>\0    12      \0</a:t>
            </a:r>
          </a:p>
        </p:txBody>
      </p:sp>
      <p:cxnSp>
        <p:nvCxnSpPr>
          <p:cNvPr id="25" name="Straight Connector 24"/>
          <p:cNvCxnSpPr/>
          <p:nvPr/>
        </p:nvCxnSpPr>
        <p:spPr>
          <a:xfrm rot="5400000">
            <a:off x="1714500" y="6286500"/>
            <a:ext cx="687388" cy="1588"/>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rot="5400000">
            <a:off x="2400300" y="6286500"/>
            <a:ext cx="687388" cy="1588"/>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Rectangle 26"/>
          <p:cNvSpPr/>
          <p:nvPr/>
        </p:nvSpPr>
        <p:spPr>
          <a:xfrm>
            <a:off x="6400800" y="5943600"/>
            <a:ext cx="1524000" cy="685800"/>
          </a:xfrm>
          <a:prstGeom prst="rect">
            <a:avLst/>
          </a:prstGeom>
          <a:solidFill>
            <a:schemeClr val="tx1"/>
          </a:solidFill>
          <a:ln w="28575"/>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en-US" sz="2000" dirty="0">
                <a:solidFill>
                  <a:srgbClr val="FF0000"/>
                </a:solidFill>
                <a:latin typeface="Berlin Sans FB Demi" pitchFamily="34" charset="0"/>
              </a:rPr>
              <a:t>       12</a:t>
            </a:r>
          </a:p>
        </p:txBody>
      </p:sp>
      <p:cxnSp>
        <p:nvCxnSpPr>
          <p:cNvPr id="28" name="Straight Connector 27"/>
          <p:cNvCxnSpPr/>
          <p:nvPr/>
        </p:nvCxnSpPr>
        <p:spPr>
          <a:xfrm rot="5400000">
            <a:off x="6438900" y="6286500"/>
            <a:ext cx="687388" cy="1588"/>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rot="5400000">
            <a:off x="7124700" y="6286500"/>
            <a:ext cx="687388" cy="1588"/>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0" name="Straight Arrow Connector 29"/>
          <p:cNvCxnSpPr/>
          <p:nvPr/>
        </p:nvCxnSpPr>
        <p:spPr>
          <a:xfrm rot="5400000">
            <a:off x="7506494" y="5828506"/>
            <a:ext cx="381000" cy="1588"/>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2" name="Straight Arrow Connector 31"/>
          <p:cNvCxnSpPr/>
          <p:nvPr/>
        </p:nvCxnSpPr>
        <p:spPr>
          <a:xfrm rot="5400000" flipH="1" flipV="1">
            <a:off x="7353300" y="5753100"/>
            <a:ext cx="382588" cy="1588"/>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3" name="Straight Arrow Connector 32"/>
          <p:cNvCxnSpPr/>
          <p:nvPr/>
        </p:nvCxnSpPr>
        <p:spPr>
          <a:xfrm rot="5400000">
            <a:off x="2400301" y="4838700"/>
            <a:ext cx="381000" cy="3175"/>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34" name="Rectangle 33"/>
          <p:cNvSpPr/>
          <p:nvPr/>
        </p:nvSpPr>
        <p:spPr>
          <a:xfrm>
            <a:off x="2438400" y="4267200"/>
            <a:ext cx="304800" cy="3810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cxnSp>
        <p:nvCxnSpPr>
          <p:cNvPr id="35" name="Straight Arrow Connector 34"/>
          <p:cNvCxnSpPr/>
          <p:nvPr/>
        </p:nvCxnSpPr>
        <p:spPr>
          <a:xfrm rot="5400000">
            <a:off x="6362701" y="5753100"/>
            <a:ext cx="381000" cy="3175"/>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36" name="Rectangle 35"/>
          <p:cNvSpPr/>
          <p:nvPr/>
        </p:nvSpPr>
        <p:spPr>
          <a:xfrm>
            <a:off x="6400800" y="5181600"/>
            <a:ext cx="304800" cy="3810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33400" y="228600"/>
            <a:ext cx="7851648" cy="1524000"/>
          </a:xfrm>
        </p:spPr>
        <p:txBody>
          <a:bodyPr>
            <a:normAutofit fontScale="90000"/>
          </a:bodyPr>
          <a:lstStyle/>
          <a:p>
            <a:pPr eaLnBrk="1" fontAlgn="auto" hangingPunct="1">
              <a:spcAft>
                <a:spcPts val="0"/>
              </a:spcAft>
              <a:defRPr/>
            </a:pPr>
            <a:r>
              <a:rPr lang="en-US" dirty="0"/>
              <a:t/>
            </a:r>
            <a:br>
              <a:rPr lang="en-US" dirty="0"/>
            </a:br>
            <a:r>
              <a:rPr lang="en-US" dirty="0"/>
              <a:t/>
            </a:r>
            <a:br>
              <a:rPr lang="en-US" dirty="0"/>
            </a:br>
            <a:endParaRPr lang="en-US" dirty="0"/>
          </a:p>
        </p:txBody>
      </p:sp>
      <p:sp>
        <p:nvSpPr>
          <p:cNvPr id="100355" name="Subtitle 2"/>
          <p:cNvSpPr>
            <a:spLocks noGrp="1"/>
          </p:cNvSpPr>
          <p:nvPr>
            <p:ph type="subTitle" idx="1"/>
          </p:nvPr>
        </p:nvSpPr>
        <p:spPr>
          <a:xfrm>
            <a:off x="228600" y="228600"/>
            <a:ext cx="8686800" cy="6629400"/>
          </a:xfrm>
        </p:spPr>
        <p:txBody>
          <a:bodyPr/>
          <a:lstStyle/>
          <a:p>
            <a:pPr marR="0" algn="l" eaLnBrk="1" hangingPunct="1"/>
            <a:r>
              <a:rPr lang="en-US" altLang="en-US" sz="2400" smtClean="0">
                <a:latin typeface="Berlin Sans FB Demi" pitchFamily="34" charset="0"/>
              </a:rPr>
              <a:t> Step 4:	Suppose position greater than 1.</a:t>
            </a:r>
          </a:p>
          <a:p>
            <a:pPr marR="0" algn="l" eaLnBrk="1" hangingPunct="1"/>
            <a:r>
              <a:rPr lang="en-US" altLang="en-US" sz="2400" smtClean="0">
                <a:latin typeface="Berlin Sans FB Demi" pitchFamily="34" charset="0"/>
              </a:rPr>
              <a:t>            	Find the position &amp; insert. </a:t>
            </a:r>
          </a:p>
          <a:p>
            <a:pPr marR="0" algn="l" eaLnBrk="1" hangingPunct="1"/>
            <a:r>
              <a:rPr lang="en-US" altLang="en-US" sz="2400" smtClean="0">
                <a:latin typeface="Berlin Sans FB Demi" pitchFamily="34" charset="0"/>
              </a:rPr>
              <a:t>                 header</a:t>
            </a:r>
          </a:p>
          <a:p>
            <a:pPr marR="0" algn="l" eaLnBrk="1" hangingPunct="1"/>
            <a:endParaRPr lang="en-US" altLang="en-US" sz="2400" smtClean="0">
              <a:latin typeface="Berlin Sans FB Demi" pitchFamily="34" charset="0"/>
            </a:endParaRPr>
          </a:p>
          <a:p>
            <a:pPr marR="0" algn="l" eaLnBrk="1" hangingPunct="1"/>
            <a:endParaRPr lang="en-US" altLang="en-US" sz="2400" smtClean="0">
              <a:latin typeface="Berlin Sans FB Demi" pitchFamily="34" charset="0"/>
            </a:endParaRPr>
          </a:p>
          <a:p>
            <a:pPr marR="0" algn="l" eaLnBrk="1" hangingPunct="1"/>
            <a:r>
              <a:rPr lang="en-US" altLang="en-US" sz="2400" smtClean="0">
                <a:latin typeface="Berlin Sans FB Demi" pitchFamily="34" charset="0"/>
              </a:rPr>
              <a:t>   newnode</a:t>
            </a:r>
          </a:p>
          <a:p>
            <a:pPr marR="0" algn="l" eaLnBrk="1" hangingPunct="1"/>
            <a:r>
              <a:rPr lang="en-US" altLang="en-US" sz="2400" smtClean="0">
                <a:latin typeface="Berlin Sans FB Demi" pitchFamily="34" charset="0"/>
              </a:rPr>
              <a:t>			*  Insert at position 2</a:t>
            </a:r>
          </a:p>
          <a:p>
            <a:pPr marR="0" algn="l" eaLnBrk="1" hangingPunct="1"/>
            <a:endParaRPr lang="en-US" altLang="en-US" sz="2400" smtClean="0">
              <a:latin typeface="Berlin Sans FB Demi" pitchFamily="34" charset="0"/>
            </a:endParaRPr>
          </a:p>
          <a:p>
            <a:pPr marR="0" algn="l" eaLnBrk="1" hangingPunct="1"/>
            <a:r>
              <a:rPr lang="en-US" altLang="en-US" sz="2400" smtClean="0">
                <a:latin typeface="Berlin Sans FB Demi" pitchFamily="34" charset="0"/>
              </a:rPr>
              <a:t>                  header</a:t>
            </a:r>
          </a:p>
          <a:p>
            <a:pPr marR="0" algn="l" eaLnBrk="1" hangingPunct="1"/>
            <a:r>
              <a:rPr lang="en-US" altLang="en-US" sz="2400" smtClean="0">
                <a:latin typeface="Berlin Sans FB Demi" pitchFamily="34" charset="0"/>
              </a:rPr>
              <a:t>			    prev	  next</a:t>
            </a:r>
          </a:p>
          <a:p>
            <a:pPr marR="0" algn="l" eaLnBrk="1" hangingPunct="1"/>
            <a:endParaRPr lang="en-US" altLang="en-US" sz="2400" smtClean="0">
              <a:latin typeface="Berlin Sans FB Demi" pitchFamily="34" charset="0"/>
            </a:endParaRPr>
          </a:p>
          <a:p>
            <a:pPr marR="0" algn="l" eaLnBrk="1" hangingPunct="1"/>
            <a:endParaRPr lang="en-US" altLang="en-US" sz="2400" smtClean="0">
              <a:latin typeface="Berlin Sans FB Demi" pitchFamily="34" charset="0"/>
            </a:endParaRPr>
          </a:p>
          <a:p>
            <a:pPr marR="0" algn="l" eaLnBrk="1" hangingPunct="1"/>
            <a:r>
              <a:rPr lang="en-US" altLang="en-US" sz="2400" smtClean="0">
                <a:latin typeface="Berlin Sans FB Demi" pitchFamily="34" charset="0"/>
              </a:rPr>
              <a:t>            </a:t>
            </a:r>
          </a:p>
          <a:p>
            <a:pPr marR="0" algn="l" eaLnBrk="1" hangingPunct="1"/>
            <a:r>
              <a:rPr lang="en-US" altLang="en-US" sz="2400" smtClean="0">
                <a:latin typeface="Berlin Sans FB Demi" pitchFamily="34" charset="0"/>
              </a:rPr>
              <a:t>                               newnode</a:t>
            </a:r>
          </a:p>
          <a:p>
            <a:pPr marR="0" algn="l" eaLnBrk="1" hangingPunct="1"/>
            <a:r>
              <a:rPr lang="en-US" altLang="en-US" sz="2400" smtClean="0">
                <a:latin typeface="Berlin Sans FB Demi" pitchFamily="34" charset="0"/>
              </a:rPr>
              <a:t>		</a:t>
            </a:r>
          </a:p>
        </p:txBody>
      </p:sp>
      <p:sp>
        <p:nvSpPr>
          <p:cNvPr id="7" name="Rectangle 6"/>
          <p:cNvSpPr/>
          <p:nvPr/>
        </p:nvSpPr>
        <p:spPr>
          <a:xfrm>
            <a:off x="2667000" y="1828800"/>
            <a:ext cx="1524000" cy="685800"/>
          </a:xfrm>
          <a:prstGeom prst="rect">
            <a:avLst/>
          </a:prstGeom>
          <a:solidFill>
            <a:schemeClr val="tx1"/>
          </a:solidFill>
          <a:ln w="28575"/>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en-US" sz="2000" dirty="0">
                <a:solidFill>
                  <a:srgbClr val="FF0000"/>
                </a:solidFill>
                <a:latin typeface="Berlin Sans FB Demi" pitchFamily="34" charset="0"/>
              </a:rPr>
              <a:t>       10      </a:t>
            </a:r>
          </a:p>
        </p:txBody>
      </p:sp>
      <p:cxnSp>
        <p:nvCxnSpPr>
          <p:cNvPr id="8" name="Straight Connector 7"/>
          <p:cNvCxnSpPr/>
          <p:nvPr/>
        </p:nvCxnSpPr>
        <p:spPr>
          <a:xfrm rot="5400000">
            <a:off x="2705100" y="2171700"/>
            <a:ext cx="687388" cy="1588"/>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rot="5400000">
            <a:off x="3390900" y="2171700"/>
            <a:ext cx="687388" cy="1588"/>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rot="5400000">
            <a:off x="2553494" y="1713706"/>
            <a:ext cx="381000" cy="1588"/>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1" name="Rectangle 10"/>
          <p:cNvSpPr/>
          <p:nvPr/>
        </p:nvSpPr>
        <p:spPr>
          <a:xfrm>
            <a:off x="2590800" y="1143000"/>
            <a:ext cx="304800" cy="3810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24" name="Rectangle 23"/>
          <p:cNvSpPr/>
          <p:nvPr/>
        </p:nvSpPr>
        <p:spPr>
          <a:xfrm>
            <a:off x="609600" y="2895600"/>
            <a:ext cx="1524000" cy="685800"/>
          </a:xfrm>
          <a:prstGeom prst="rect">
            <a:avLst/>
          </a:prstGeom>
          <a:solidFill>
            <a:schemeClr val="tx1"/>
          </a:solidFill>
          <a:ln w="28575"/>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en-US" sz="2000" dirty="0">
                <a:solidFill>
                  <a:srgbClr val="FF0000"/>
                </a:solidFill>
                <a:latin typeface="Berlin Sans FB Demi" pitchFamily="34" charset="0"/>
              </a:rPr>
              <a:t>\0    11      \0</a:t>
            </a:r>
          </a:p>
        </p:txBody>
      </p:sp>
      <p:cxnSp>
        <p:nvCxnSpPr>
          <p:cNvPr id="25" name="Straight Connector 24"/>
          <p:cNvCxnSpPr/>
          <p:nvPr/>
        </p:nvCxnSpPr>
        <p:spPr>
          <a:xfrm rot="5400000">
            <a:off x="647700" y="3238500"/>
            <a:ext cx="687388" cy="1588"/>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rot="5400000">
            <a:off x="1333500" y="3238500"/>
            <a:ext cx="687388" cy="1588"/>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33" name="Rectangle 32"/>
          <p:cNvSpPr/>
          <p:nvPr/>
        </p:nvSpPr>
        <p:spPr>
          <a:xfrm>
            <a:off x="4800600" y="1828800"/>
            <a:ext cx="1524000" cy="685800"/>
          </a:xfrm>
          <a:prstGeom prst="rect">
            <a:avLst/>
          </a:prstGeom>
          <a:solidFill>
            <a:schemeClr val="tx1"/>
          </a:solidFill>
          <a:ln w="28575"/>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en-US" sz="2000" dirty="0">
                <a:solidFill>
                  <a:srgbClr val="FF0000"/>
                </a:solidFill>
                <a:latin typeface="Berlin Sans FB Demi" pitchFamily="34" charset="0"/>
              </a:rPr>
              <a:t>       12      \0</a:t>
            </a:r>
          </a:p>
        </p:txBody>
      </p:sp>
      <p:cxnSp>
        <p:nvCxnSpPr>
          <p:cNvPr id="34" name="Straight Connector 33"/>
          <p:cNvCxnSpPr/>
          <p:nvPr/>
        </p:nvCxnSpPr>
        <p:spPr>
          <a:xfrm rot="5400000">
            <a:off x="4838700" y="2171700"/>
            <a:ext cx="687388" cy="1588"/>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rot="5400000">
            <a:off x="5524500" y="2171700"/>
            <a:ext cx="687388" cy="1588"/>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6" name="Straight Arrow Connector 35"/>
          <p:cNvCxnSpPr/>
          <p:nvPr/>
        </p:nvCxnSpPr>
        <p:spPr>
          <a:xfrm>
            <a:off x="4191000" y="1981200"/>
            <a:ext cx="609600" cy="1588"/>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7" name="Straight Arrow Connector 36"/>
          <p:cNvCxnSpPr/>
          <p:nvPr/>
        </p:nvCxnSpPr>
        <p:spPr>
          <a:xfrm rot="10800000">
            <a:off x="4191000" y="2286000"/>
            <a:ext cx="609600" cy="1588"/>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41" name="Rectangle 40"/>
          <p:cNvSpPr/>
          <p:nvPr/>
        </p:nvSpPr>
        <p:spPr>
          <a:xfrm>
            <a:off x="2743200" y="4724400"/>
            <a:ext cx="1524000" cy="685800"/>
          </a:xfrm>
          <a:prstGeom prst="rect">
            <a:avLst/>
          </a:prstGeom>
          <a:solidFill>
            <a:schemeClr val="tx1"/>
          </a:solidFill>
          <a:ln w="28575"/>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en-US" sz="2000" dirty="0">
                <a:solidFill>
                  <a:srgbClr val="FF0000"/>
                </a:solidFill>
                <a:latin typeface="Berlin Sans FB Demi" pitchFamily="34" charset="0"/>
              </a:rPr>
              <a:t>       10      </a:t>
            </a:r>
          </a:p>
        </p:txBody>
      </p:sp>
      <p:cxnSp>
        <p:nvCxnSpPr>
          <p:cNvPr id="42" name="Straight Connector 41"/>
          <p:cNvCxnSpPr/>
          <p:nvPr/>
        </p:nvCxnSpPr>
        <p:spPr>
          <a:xfrm rot="5400000">
            <a:off x="2781300" y="5067300"/>
            <a:ext cx="687388" cy="1588"/>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rot="5400000">
            <a:off x="3467100" y="5067300"/>
            <a:ext cx="687388" cy="1588"/>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4" name="Straight Arrow Connector 43"/>
          <p:cNvCxnSpPr/>
          <p:nvPr/>
        </p:nvCxnSpPr>
        <p:spPr>
          <a:xfrm rot="5400000">
            <a:off x="2629694" y="4533106"/>
            <a:ext cx="381000" cy="1588"/>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45" name="Rectangle 44"/>
          <p:cNvSpPr/>
          <p:nvPr/>
        </p:nvSpPr>
        <p:spPr>
          <a:xfrm>
            <a:off x="2667000" y="3962400"/>
            <a:ext cx="304800" cy="3810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48" name="Rectangle 47"/>
          <p:cNvSpPr/>
          <p:nvPr/>
        </p:nvSpPr>
        <p:spPr>
          <a:xfrm>
            <a:off x="4953000" y="4724400"/>
            <a:ext cx="1524000" cy="685800"/>
          </a:xfrm>
          <a:prstGeom prst="rect">
            <a:avLst/>
          </a:prstGeom>
          <a:solidFill>
            <a:schemeClr val="tx1"/>
          </a:solidFill>
          <a:ln w="28575"/>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en-US" sz="2000" dirty="0">
                <a:solidFill>
                  <a:srgbClr val="FF0000"/>
                </a:solidFill>
                <a:latin typeface="Berlin Sans FB Demi" pitchFamily="34" charset="0"/>
              </a:rPr>
              <a:t>       12      \0</a:t>
            </a:r>
          </a:p>
        </p:txBody>
      </p:sp>
      <p:cxnSp>
        <p:nvCxnSpPr>
          <p:cNvPr id="49" name="Straight Connector 48"/>
          <p:cNvCxnSpPr/>
          <p:nvPr/>
        </p:nvCxnSpPr>
        <p:spPr>
          <a:xfrm rot="5400000">
            <a:off x="4991100" y="5067300"/>
            <a:ext cx="687388" cy="1588"/>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a:xfrm rot="5400000">
            <a:off x="5676900" y="5067300"/>
            <a:ext cx="687388" cy="1588"/>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53" name="Rectangle 52"/>
          <p:cNvSpPr/>
          <p:nvPr/>
        </p:nvSpPr>
        <p:spPr>
          <a:xfrm>
            <a:off x="3886200" y="5867400"/>
            <a:ext cx="1524000" cy="685800"/>
          </a:xfrm>
          <a:prstGeom prst="rect">
            <a:avLst/>
          </a:prstGeom>
          <a:solidFill>
            <a:schemeClr val="tx1"/>
          </a:solidFill>
          <a:ln w="28575"/>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en-US" sz="2000" dirty="0">
                <a:solidFill>
                  <a:srgbClr val="FF0000"/>
                </a:solidFill>
                <a:latin typeface="Berlin Sans FB Demi" pitchFamily="34" charset="0"/>
              </a:rPr>
              <a:t>        11      </a:t>
            </a:r>
          </a:p>
        </p:txBody>
      </p:sp>
      <p:cxnSp>
        <p:nvCxnSpPr>
          <p:cNvPr id="54" name="Straight Connector 53"/>
          <p:cNvCxnSpPr/>
          <p:nvPr/>
        </p:nvCxnSpPr>
        <p:spPr>
          <a:xfrm rot="5400000">
            <a:off x="3924300" y="6210300"/>
            <a:ext cx="687388" cy="1588"/>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5" name="Straight Connector 54"/>
          <p:cNvCxnSpPr/>
          <p:nvPr/>
        </p:nvCxnSpPr>
        <p:spPr>
          <a:xfrm rot="5400000">
            <a:off x="4610100" y="6210300"/>
            <a:ext cx="687388" cy="1588"/>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6" name="Straight Arrow Connector 55"/>
          <p:cNvCxnSpPr/>
          <p:nvPr/>
        </p:nvCxnSpPr>
        <p:spPr>
          <a:xfrm rot="5400000">
            <a:off x="3772694" y="5676106"/>
            <a:ext cx="381000" cy="1588"/>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57" name="Straight Arrow Connector 56"/>
          <p:cNvCxnSpPr/>
          <p:nvPr/>
        </p:nvCxnSpPr>
        <p:spPr>
          <a:xfrm rot="5400000">
            <a:off x="5068094" y="5676106"/>
            <a:ext cx="381000" cy="1588"/>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58" name="Straight Arrow Connector 57"/>
          <p:cNvCxnSpPr/>
          <p:nvPr/>
        </p:nvCxnSpPr>
        <p:spPr>
          <a:xfrm rot="16200000" flipV="1">
            <a:off x="4801394" y="5638006"/>
            <a:ext cx="457200" cy="1588"/>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60" name="Straight Arrow Connector 59"/>
          <p:cNvCxnSpPr/>
          <p:nvPr/>
        </p:nvCxnSpPr>
        <p:spPr>
          <a:xfrm rot="16200000" flipV="1">
            <a:off x="3886994" y="5638006"/>
            <a:ext cx="457200" cy="1588"/>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33400" y="228600"/>
            <a:ext cx="7851648" cy="1524000"/>
          </a:xfrm>
        </p:spPr>
        <p:txBody>
          <a:bodyPr>
            <a:normAutofit fontScale="90000"/>
          </a:bodyPr>
          <a:lstStyle/>
          <a:p>
            <a:pPr eaLnBrk="1" fontAlgn="auto" hangingPunct="1">
              <a:spcAft>
                <a:spcPts val="0"/>
              </a:spcAft>
              <a:defRPr/>
            </a:pPr>
            <a:r>
              <a:rPr lang="en-US" dirty="0"/>
              <a:t/>
            </a:r>
            <a:br>
              <a:rPr lang="en-US" dirty="0"/>
            </a:br>
            <a:r>
              <a:rPr lang="en-US" dirty="0"/>
              <a:t/>
            </a:r>
            <a:br>
              <a:rPr lang="en-US" dirty="0"/>
            </a:br>
            <a:endParaRPr lang="en-US" dirty="0"/>
          </a:p>
        </p:txBody>
      </p:sp>
      <p:sp>
        <p:nvSpPr>
          <p:cNvPr id="101379" name="Subtitle 2"/>
          <p:cNvSpPr>
            <a:spLocks noGrp="1"/>
          </p:cNvSpPr>
          <p:nvPr>
            <p:ph type="subTitle" idx="1"/>
          </p:nvPr>
        </p:nvSpPr>
        <p:spPr>
          <a:xfrm>
            <a:off x="228600" y="228600"/>
            <a:ext cx="8686800" cy="6629400"/>
          </a:xfrm>
        </p:spPr>
        <p:txBody>
          <a:bodyPr/>
          <a:lstStyle/>
          <a:p>
            <a:pPr marR="0" algn="l" eaLnBrk="1" hangingPunct="1"/>
            <a:r>
              <a:rPr lang="en-US" altLang="en-US" sz="2400" smtClean="0">
                <a:latin typeface="Berlin Sans FB Demi" pitchFamily="34" charset="0"/>
              </a:rPr>
              <a:t> </a:t>
            </a:r>
            <a:r>
              <a:rPr lang="en-US" altLang="en-US" sz="2400" smtClean="0"/>
              <a:t> </a:t>
            </a:r>
            <a:r>
              <a:rPr lang="en-US" altLang="en-US" sz="2400" smtClean="0">
                <a:latin typeface="Berlin Sans FB Demi" pitchFamily="34" charset="0"/>
              </a:rPr>
              <a:t>Step4: Suppose position greater than 1.</a:t>
            </a:r>
          </a:p>
          <a:p>
            <a:pPr marR="0" algn="l" eaLnBrk="1" hangingPunct="1"/>
            <a:endParaRPr lang="en-US" altLang="en-US" sz="2400" smtClean="0">
              <a:latin typeface="Berlin Sans FB Demi" pitchFamily="34" charset="0"/>
            </a:endParaRPr>
          </a:p>
          <a:p>
            <a:pPr marR="0" algn="l" eaLnBrk="1" hangingPunct="1"/>
            <a:r>
              <a:rPr lang="en-US" altLang="en-US" sz="2400" smtClean="0">
                <a:latin typeface="Berlin Sans FB Demi" pitchFamily="34" charset="0"/>
              </a:rPr>
              <a:t>	Find the position &amp; insert. </a:t>
            </a:r>
          </a:p>
          <a:p>
            <a:pPr marR="0" algn="l" eaLnBrk="1" hangingPunct="1"/>
            <a:endParaRPr lang="en-US" altLang="en-US" sz="2400" smtClean="0">
              <a:latin typeface="Berlin Sans FB Demi" pitchFamily="34" charset="0"/>
            </a:endParaRPr>
          </a:p>
          <a:p>
            <a:pPr marR="0" algn="l" eaLnBrk="1" hangingPunct="1"/>
            <a:r>
              <a:rPr lang="en-US" altLang="en-US" sz="2400" smtClean="0">
                <a:latin typeface="Berlin Sans FB Demi" pitchFamily="34" charset="0"/>
              </a:rPr>
              <a:t>		ie., next = header;</a:t>
            </a:r>
          </a:p>
          <a:p>
            <a:pPr marR="0" algn="l" eaLnBrk="1" hangingPunct="1"/>
            <a:endParaRPr lang="en-US" altLang="en-US" sz="2400" smtClean="0">
              <a:latin typeface="Berlin Sans FB Demi" pitchFamily="34" charset="0"/>
            </a:endParaRPr>
          </a:p>
          <a:p>
            <a:pPr marR="0" algn="l" eaLnBrk="1" hangingPunct="1"/>
            <a:r>
              <a:rPr lang="en-US" altLang="en-US" sz="2400" smtClean="0">
                <a:latin typeface="Berlin Sans FB Demi" pitchFamily="34" charset="0"/>
              </a:rPr>
              <a:t>		      for(i = 1; i != Pos; i++)</a:t>
            </a:r>
          </a:p>
          <a:p>
            <a:pPr marR="0" algn="l" eaLnBrk="1" hangingPunct="1"/>
            <a:r>
              <a:rPr lang="en-US" altLang="en-US" sz="2400" smtClean="0">
                <a:latin typeface="Berlin Sans FB Demi" pitchFamily="34" charset="0"/>
              </a:rPr>
              <a:t>			   next = next -&gt; right;</a:t>
            </a:r>
          </a:p>
          <a:p>
            <a:pPr marR="0" algn="l" eaLnBrk="1" hangingPunct="1"/>
            <a:endParaRPr lang="en-US" altLang="en-US" sz="2400" smtClean="0">
              <a:latin typeface="Berlin Sans FB Demi" pitchFamily="34" charset="0"/>
            </a:endParaRPr>
          </a:p>
          <a:p>
            <a:pPr marR="0" algn="l" eaLnBrk="1" hangingPunct="1"/>
            <a:r>
              <a:rPr lang="en-US" altLang="en-US" sz="2400" smtClean="0">
                <a:latin typeface="Berlin Sans FB Demi" pitchFamily="34" charset="0"/>
              </a:rPr>
              <a:t>		      prev = next -&gt; left;</a:t>
            </a:r>
          </a:p>
          <a:p>
            <a:pPr marR="0" algn="l" eaLnBrk="1" hangingPunct="1"/>
            <a:r>
              <a:rPr lang="en-US" altLang="en-US" sz="2400" smtClean="0">
                <a:latin typeface="Berlin Sans FB Demi" pitchFamily="34" charset="0"/>
              </a:rPr>
              <a:t>		      prev -&gt; right = newnode;</a:t>
            </a:r>
          </a:p>
          <a:p>
            <a:pPr marR="0" algn="l" eaLnBrk="1" hangingPunct="1"/>
            <a:r>
              <a:rPr lang="en-US" altLang="en-US" sz="2400" smtClean="0">
                <a:latin typeface="Berlin Sans FB Demi" pitchFamily="34" charset="0"/>
              </a:rPr>
              <a:t>		      newnode -&gt; left = prev;</a:t>
            </a:r>
          </a:p>
          <a:p>
            <a:pPr marR="0" algn="l" eaLnBrk="1" hangingPunct="1"/>
            <a:r>
              <a:rPr lang="en-US" altLang="en-US" sz="2400" smtClean="0">
                <a:latin typeface="Berlin Sans FB Demi" pitchFamily="34" charset="0"/>
              </a:rPr>
              <a:t>		      newnode -&gt; right = next;</a:t>
            </a:r>
          </a:p>
          <a:p>
            <a:pPr marR="0" algn="l" eaLnBrk="1" hangingPunct="1"/>
            <a:r>
              <a:rPr lang="en-US" altLang="en-US" sz="2400" smtClean="0">
                <a:latin typeface="Berlin Sans FB Demi" pitchFamily="34" charset="0"/>
              </a:rPr>
              <a:t>		      next -&gt; left = newnode;</a:t>
            </a: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33400" y="228600"/>
            <a:ext cx="7851648" cy="1524000"/>
          </a:xfrm>
        </p:spPr>
        <p:txBody>
          <a:bodyPr>
            <a:normAutofit fontScale="90000"/>
          </a:bodyPr>
          <a:lstStyle/>
          <a:p>
            <a:pPr eaLnBrk="1" fontAlgn="auto" hangingPunct="1">
              <a:spcAft>
                <a:spcPts val="0"/>
              </a:spcAft>
              <a:defRPr/>
            </a:pPr>
            <a:r>
              <a:rPr lang="en-US" dirty="0"/>
              <a:t/>
            </a:r>
            <a:br>
              <a:rPr lang="en-US" dirty="0"/>
            </a:br>
            <a:r>
              <a:rPr lang="en-US" dirty="0"/>
              <a:t/>
            </a:r>
            <a:br>
              <a:rPr lang="en-US" dirty="0"/>
            </a:br>
            <a:endParaRPr lang="en-US" dirty="0"/>
          </a:p>
        </p:txBody>
      </p:sp>
      <p:sp>
        <p:nvSpPr>
          <p:cNvPr id="102403" name="Subtitle 2"/>
          <p:cNvSpPr>
            <a:spLocks noGrp="1"/>
          </p:cNvSpPr>
          <p:nvPr>
            <p:ph type="subTitle" idx="1"/>
          </p:nvPr>
        </p:nvSpPr>
        <p:spPr>
          <a:xfrm>
            <a:off x="228600" y="228600"/>
            <a:ext cx="8686800" cy="6629400"/>
          </a:xfrm>
        </p:spPr>
        <p:txBody>
          <a:bodyPr/>
          <a:lstStyle/>
          <a:p>
            <a:pPr marR="0" algn="l" eaLnBrk="1" hangingPunct="1"/>
            <a:r>
              <a:rPr lang="en-US" altLang="en-US" sz="2400" smtClean="0">
                <a:latin typeface="Berlin Sans FB Demi" pitchFamily="34" charset="0"/>
              </a:rPr>
              <a:t>  </a:t>
            </a:r>
            <a:r>
              <a:rPr lang="en-US" altLang="en-US" sz="2400" smtClean="0">
                <a:solidFill>
                  <a:srgbClr val="FF0000"/>
                </a:solidFill>
                <a:latin typeface="Berlin Sans FB Demi" pitchFamily="34" charset="0"/>
              </a:rPr>
              <a:t>To delete a node from doubly linked list based on position.</a:t>
            </a:r>
          </a:p>
          <a:p>
            <a:pPr marR="0" algn="l" eaLnBrk="1" hangingPunct="1"/>
            <a:endParaRPr lang="en-US" altLang="en-US" sz="2400" smtClean="0">
              <a:latin typeface="Berlin Sans FB Demi" pitchFamily="34" charset="0"/>
            </a:endParaRPr>
          </a:p>
          <a:p>
            <a:pPr marR="0" algn="l" eaLnBrk="1" hangingPunct="1"/>
            <a:r>
              <a:rPr lang="en-US" altLang="en-US" sz="2400" smtClean="0">
                <a:latin typeface="Berlin Sans FB Demi" pitchFamily="34" charset="0"/>
              </a:rPr>
              <a:t>Step1: Create some temporary nodes like Prev, Pres, &amp; next</a:t>
            </a:r>
          </a:p>
          <a:p>
            <a:pPr marR="0" algn="l" eaLnBrk="1" hangingPunct="1"/>
            <a:r>
              <a:rPr lang="en-US" altLang="en-US" sz="2400" smtClean="0">
                <a:latin typeface="Berlin Sans FB Demi" pitchFamily="34" charset="0"/>
              </a:rPr>
              <a:t> 		NODE Prev, Pres, next;</a:t>
            </a:r>
          </a:p>
          <a:p>
            <a:pPr marR="0" algn="l" eaLnBrk="1" hangingPunct="1"/>
            <a:r>
              <a:rPr lang="en-US" altLang="en-US" sz="2400" smtClean="0">
                <a:latin typeface="Berlin Sans FB Demi" pitchFamily="34" charset="0"/>
              </a:rPr>
              <a:t>		Prev = Pres = header;</a:t>
            </a:r>
          </a:p>
          <a:p>
            <a:pPr marR="0" algn="l" eaLnBrk="1" hangingPunct="1"/>
            <a:r>
              <a:rPr lang="en-US" altLang="en-US" sz="2400" smtClean="0">
                <a:latin typeface="Berlin Sans FB Demi" pitchFamily="34" charset="0"/>
              </a:rPr>
              <a:t> Step2: Check for valid position</a:t>
            </a:r>
          </a:p>
          <a:p>
            <a:pPr marR="0" algn="l" eaLnBrk="1" hangingPunct="1"/>
            <a:r>
              <a:rPr lang="en-US" altLang="en-US" sz="2400" smtClean="0">
                <a:latin typeface="Berlin Sans FB Demi" pitchFamily="34" charset="0"/>
              </a:rPr>
              <a:t> 		if(Pos &lt; 1) || (Pos &gt; size) || (header == NULL))</a:t>
            </a:r>
          </a:p>
          <a:p>
            <a:pPr marR="0" algn="l" eaLnBrk="1" hangingPunct="1"/>
            <a:r>
              <a:rPr lang="en-US" altLang="en-US" sz="2400" smtClean="0">
                <a:latin typeface="Berlin Sans FB Demi" pitchFamily="34" charset="0"/>
              </a:rPr>
              <a:t>			Invalid position;</a:t>
            </a:r>
          </a:p>
          <a:p>
            <a:pPr marR="0" algn="l" eaLnBrk="1" hangingPunct="1"/>
            <a:r>
              <a:rPr lang="en-US" altLang="en-US" sz="2400" smtClean="0">
                <a:latin typeface="Berlin Sans FB Demi" pitchFamily="34" charset="0"/>
              </a:rPr>
              <a:t> Step3: If position is equal to 1</a:t>
            </a:r>
          </a:p>
          <a:p>
            <a:pPr marR="0" algn="l" eaLnBrk="1" hangingPunct="1"/>
            <a:r>
              <a:rPr lang="en-US" altLang="en-US" sz="2400" smtClean="0">
                <a:latin typeface="Berlin Sans FB Demi" pitchFamily="34" charset="0"/>
              </a:rPr>
              <a:t>	     	     if(Pos == 1)</a:t>
            </a:r>
          </a:p>
          <a:p>
            <a:pPr marR="0" algn="l" eaLnBrk="1" hangingPunct="1"/>
            <a:r>
              <a:rPr lang="en-US" altLang="en-US" sz="2400" smtClean="0">
                <a:latin typeface="Berlin Sans FB Demi" pitchFamily="34" charset="0"/>
              </a:rPr>
              <a:t>		     Header = header -&gt; right;</a:t>
            </a:r>
          </a:p>
          <a:p>
            <a:pPr marR="0" algn="l" eaLnBrk="1" hangingPunct="1"/>
            <a:r>
              <a:rPr lang="en-US" altLang="en-US" sz="2400" smtClean="0">
                <a:latin typeface="Berlin Sans FB Demi" pitchFamily="34" charset="0"/>
              </a:rPr>
              <a:t>           header					  header</a:t>
            </a:r>
          </a:p>
          <a:p>
            <a:pPr marR="0" algn="l" eaLnBrk="1" hangingPunct="1"/>
            <a:endParaRPr lang="en-US" altLang="en-US" sz="2400" smtClean="0">
              <a:latin typeface="Berlin Sans FB Demi" pitchFamily="34" charset="0"/>
            </a:endParaRPr>
          </a:p>
        </p:txBody>
      </p:sp>
      <p:sp>
        <p:nvSpPr>
          <p:cNvPr id="7" name="Rectangle 6"/>
          <p:cNvSpPr/>
          <p:nvPr/>
        </p:nvSpPr>
        <p:spPr>
          <a:xfrm>
            <a:off x="685800" y="6019800"/>
            <a:ext cx="1524000" cy="685800"/>
          </a:xfrm>
          <a:prstGeom prst="rect">
            <a:avLst/>
          </a:prstGeom>
          <a:solidFill>
            <a:schemeClr val="tx1"/>
          </a:solidFill>
          <a:ln w="28575"/>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en-US" sz="2000" dirty="0">
                <a:solidFill>
                  <a:srgbClr val="FF0000"/>
                </a:solidFill>
                <a:latin typeface="Berlin Sans FB Demi" pitchFamily="34" charset="0"/>
              </a:rPr>
              <a:t>       10      \0</a:t>
            </a:r>
          </a:p>
        </p:txBody>
      </p:sp>
      <p:cxnSp>
        <p:nvCxnSpPr>
          <p:cNvPr id="8" name="Straight Connector 7"/>
          <p:cNvCxnSpPr/>
          <p:nvPr/>
        </p:nvCxnSpPr>
        <p:spPr>
          <a:xfrm rot="5400000">
            <a:off x="723900" y="6362700"/>
            <a:ext cx="687388" cy="1588"/>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rot="5400000">
            <a:off x="1409700" y="6362700"/>
            <a:ext cx="687388" cy="1588"/>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rot="5400000">
            <a:off x="647701" y="5829300"/>
            <a:ext cx="381000" cy="3175"/>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1" name="Rectangle 10"/>
          <p:cNvSpPr/>
          <p:nvPr/>
        </p:nvSpPr>
        <p:spPr>
          <a:xfrm>
            <a:off x="685800" y="5257800"/>
            <a:ext cx="304800" cy="3810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14" name="Rectangle 13"/>
          <p:cNvSpPr/>
          <p:nvPr/>
        </p:nvSpPr>
        <p:spPr>
          <a:xfrm>
            <a:off x="5562600" y="6019800"/>
            <a:ext cx="1524000" cy="685800"/>
          </a:xfrm>
          <a:prstGeom prst="rect">
            <a:avLst/>
          </a:prstGeom>
          <a:solidFill>
            <a:schemeClr val="tx1"/>
          </a:solidFill>
          <a:ln w="28575"/>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en-US" sz="2000" dirty="0">
                <a:solidFill>
                  <a:srgbClr val="FF0000"/>
                </a:solidFill>
                <a:latin typeface="Berlin Sans FB Demi" pitchFamily="34" charset="0"/>
              </a:rPr>
              <a:t>\0            \0</a:t>
            </a:r>
          </a:p>
        </p:txBody>
      </p:sp>
      <p:cxnSp>
        <p:nvCxnSpPr>
          <p:cNvPr id="15" name="Straight Connector 14"/>
          <p:cNvCxnSpPr/>
          <p:nvPr/>
        </p:nvCxnSpPr>
        <p:spPr>
          <a:xfrm rot="5400000">
            <a:off x="5600700" y="6362700"/>
            <a:ext cx="687388" cy="1588"/>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rot="5400000">
            <a:off x="6286500" y="6362700"/>
            <a:ext cx="687388" cy="1588"/>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rot="5400000">
            <a:off x="5448301" y="5829300"/>
            <a:ext cx="381000" cy="3175"/>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8" name="Rectangle 17"/>
          <p:cNvSpPr/>
          <p:nvPr/>
        </p:nvSpPr>
        <p:spPr>
          <a:xfrm>
            <a:off x="5486400" y="5257800"/>
            <a:ext cx="304800" cy="3810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33400" y="228600"/>
            <a:ext cx="7851648" cy="1524000"/>
          </a:xfrm>
        </p:spPr>
        <p:txBody>
          <a:bodyPr>
            <a:normAutofit fontScale="90000"/>
          </a:bodyPr>
          <a:lstStyle/>
          <a:p>
            <a:pPr eaLnBrk="1" fontAlgn="auto" hangingPunct="1">
              <a:spcAft>
                <a:spcPts val="0"/>
              </a:spcAft>
              <a:defRPr/>
            </a:pPr>
            <a:r>
              <a:rPr lang="en-US" dirty="0"/>
              <a:t/>
            </a:r>
            <a:br>
              <a:rPr lang="en-US" dirty="0"/>
            </a:br>
            <a:r>
              <a:rPr lang="en-US" dirty="0"/>
              <a:t/>
            </a:r>
            <a:br>
              <a:rPr lang="en-US" dirty="0"/>
            </a:br>
            <a:endParaRPr lang="en-US" dirty="0"/>
          </a:p>
        </p:txBody>
      </p:sp>
      <p:sp>
        <p:nvSpPr>
          <p:cNvPr id="103427" name="Subtitle 2"/>
          <p:cNvSpPr>
            <a:spLocks noGrp="1"/>
          </p:cNvSpPr>
          <p:nvPr>
            <p:ph type="subTitle" idx="1"/>
          </p:nvPr>
        </p:nvSpPr>
        <p:spPr>
          <a:xfrm>
            <a:off x="228600" y="228600"/>
            <a:ext cx="8686800" cy="6629400"/>
          </a:xfrm>
        </p:spPr>
        <p:txBody>
          <a:bodyPr/>
          <a:lstStyle/>
          <a:p>
            <a:pPr marR="0" algn="l" eaLnBrk="1" hangingPunct="1"/>
            <a:r>
              <a:rPr lang="en-US" altLang="en-US" sz="2400" smtClean="0">
                <a:latin typeface="Berlin Sans FB Demi" pitchFamily="34" charset="0"/>
              </a:rPr>
              <a:t> </a:t>
            </a:r>
            <a:r>
              <a:rPr lang="en-US" altLang="en-US" sz="2400" smtClean="0"/>
              <a:t> </a:t>
            </a:r>
            <a:r>
              <a:rPr lang="en-US" altLang="en-US" sz="2400" smtClean="0">
                <a:latin typeface="Berlin Sans FB Demi" pitchFamily="34" charset="0"/>
              </a:rPr>
              <a:t>Step4: If position is greater than 1. find position &amp; delete</a:t>
            </a:r>
          </a:p>
          <a:p>
            <a:pPr marR="0" algn="l" eaLnBrk="1" hangingPunct="1"/>
            <a:endParaRPr lang="en-US" altLang="en-US" sz="2400" smtClean="0">
              <a:latin typeface="Berlin Sans FB Demi" pitchFamily="34" charset="0"/>
            </a:endParaRPr>
          </a:p>
          <a:p>
            <a:pPr marR="0" algn="l" eaLnBrk="1" hangingPunct="1"/>
            <a:r>
              <a:rPr lang="en-US" altLang="en-US" sz="2400" smtClean="0">
                <a:latin typeface="Berlin Sans FB Demi" pitchFamily="34" charset="0"/>
              </a:rPr>
              <a:t>	 for(i = 1; i != Pos; i++)</a:t>
            </a:r>
          </a:p>
          <a:p>
            <a:pPr marR="0" algn="l" eaLnBrk="1" hangingPunct="1"/>
            <a:r>
              <a:rPr lang="en-US" altLang="en-US" sz="2400" smtClean="0">
                <a:latin typeface="Berlin Sans FB Demi" pitchFamily="34" charset="0"/>
              </a:rPr>
              <a:t>	 {</a:t>
            </a:r>
          </a:p>
          <a:p>
            <a:pPr marR="0" algn="l" eaLnBrk="1" hangingPunct="1"/>
            <a:r>
              <a:rPr lang="en-US" altLang="en-US" sz="2400" smtClean="0">
                <a:latin typeface="Berlin Sans FB Demi" pitchFamily="34" charset="0"/>
              </a:rPr>
              <a:t>	            Pres = Pres -&gt; right;</a:t>
            </a:r>
          </a:p>
          <a:p>
            <a:pPr marR="0" algn="l" eaLnBrk="1" hangingPunct="1"/>
            <a:r>
              <a:rPr lang="en-US" altLang="en-US" sz="2400" smtClean="0">
                <a:latin typeface="Berlin Sans FB Demi" pitchFamily="34" charset="0"/>
              </a:rPr>
              <a:t>	}</a:t>
            </a:r>
          </a:p>
          <a:p>
            <a:pPr marR="0" algn="l" eaLnBrk="1" hangingPunct="1"/>
            <a:r>
              <a:rPr lang="en-US" altLang="en-US" sz="2400" smtClean="0">
                <a:latin typeface="Berlin Sans FB Demi" pitchFamily="34" charset="0"/>
              </a:rPr>
              <a:t>		Prev = Pres -&gt; left;</a:t>
            </a:r>
          </a:p>
          <a:p>
            <a:pPr marR="0" algn="l" eaLnBrk="1" hangingPunct="1"/>
            <a:r>
              <a:rPr lang="en-US" altLang="en-US" sz="2400" smtClean="0">
                <a:latin typeface="Berlin Sans FB Demi" pitchFamily="34" charset="0"/>
              </a:rPr>
              <a:t>		Next = Pres -&gt; right;</a:t>
            </a:r>
          </a:p>
          <a:p>
            <a:pPr marR="0" algn="l" eaLnBrk="1" hangingPunct="1"/>
            <a:r>
              <a:rPr lang="en-US" altLang="en-US" sz="2400" smtClean="0">
                <a:latin typeface="Berlin Sans FB Demi" pitchFamily="34" charset="0"/>
              </a:rPr>
              <a:t>		Prev -&gt; right = next;</a:t>
            </a:r>
          </a:p>
          <a:p>
            <a:pPr marR="0" algn="l" eaLnBrk="1" hangingPunct="1"/>
            <a:r>
              <a:rPr lang="en-US" altLang="en-US" sz="2400" smtClean="0">
                <a:latin typeface="Berlin Sans FB Demi" pitchFamily="34" charset="0"/>
              </a:rPr>
              <a:t>		Next -&gt; left = Prev;</a:t>
            </a:r>
          </a:p>
          <a:p>
            <a:pPr marR="0" algn="l" eaLnBrk="1" hangingPunct="1"/>
            <a:r>
              <a:rPr lang="en-US" altLang="en-US" sz="2400" smtClean="0">
                <a:latin typeface="Berlin Sans FB Demi" pitchFamily="34" charset="0"/>
              </a:rPr>
              <a:t>		Print(“The deleted element is”, Pres -&gt; info);</a:t>
            </a:r>
          </a:p>
          <a:p>
            <a:pPr marR="0" algn="l" eaLnBrk="1" hangingPunct="1"/>
            <a:r>
              <a:rPr lang="en-US" altLang="en-US" sz="2400" smtClean="0">
                <a:latin typeface="Berlin Sans FB Demi" pitchFamily="34" charset="0"/>
              </a:rPr>
              <a:t>		freenode(Pres);</a:t>
            </a:r>
          </a:p>
          <a:p>
            <a:pPr marR="0" algn="l" eaLnBrk="1" hangingPunct="1"/>
            <a:r>
              <a:rPr lang="en-US" altLang="en-US" sz="2400" smtClean="0">
                <a:latin typeface="Berlin Sans FB Demi" pitchFamily="34" charset="0"/>
              </a:rPr>
              <a:t>	  </a:t>
            </a:r>
          </a:p>
          <a:p>
            <a:pPr marR="0" eaLnBrk="1" hangingPunct="1"/>
            <a:r>
              <a:rPr lang="en-US" altLang="en-US" sz="2400" smtClean="0"/>
              <a:t> </a:t>
            </a:r>
            <a:endParaRPr lang="en-US" altLang="en-US" sz="2400" smtClean="0">
              <a:latin typeface="Berlin Sans FB Demi" pitchFamily="34" charset="0"/>
            </a:endParaRP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33400" y="228600"/>
            <a:ext cx="7851648" cy="1524000"/>
          </a:xfrm>
        </p:spPr>
        <p:txBody>
          <a:bodyPr>
            <a:normAutofit fontScale="90000"/>
          </a:bodyPr>
          <a:lstStyle/>
          <a:p>
            <a:pPr eaLnBrk="1" fontAlgn="auto" hangingPunct="1">
              <a:spcAft>
                <a:spcPts val="0"/>
              </a:spcAft>
              <a:defRPr/>
            </a:pPr>
            <a:r>
              <a:rPr lang="en-US" dirty="0"/>
              <a:t/>
            </a:r>
            <a:br>
              <a:rPr lang="en-US" dirty="0"/>
            </a:br>
            <a:r>
              <a:rPr lang="en-US" dirty="0"/>
              <a:t/>
            </a:r>
            <a:br>
              <a:rPr lang="en-US" dirty="0"/>
            </a:br>
            <a:endParaRPr lang="en-US" dirty="0"/>
          </a:p>
        </p:txBody>
      </p:sp>
      <p:sp>
        <p:nvSpPr>
          <p:cNvPr id="104451" name="Subtitle 2"/>
          <p:cNvSpPr>
            <a:spLocks noGrp="1"/>
          </p:cNvSpPr>
          <p:nvPr>
            <p:ph type="subTitle" idx="1"/>
          </p:nvPr>
        </p:nvSpPr>
        <p:spPr>
          <a:xfrm>
            <a:off x="228600" y="228600"/>
            <a:ext cx="8686800" cy="6629400"/>
          </a:xfrm>
        </p:spPr>
        <p:txBody>
          <a:bodyPr/>
          <a:lstStyle/>
          <a:p>
            <a:pPr marR="0" algn="l" eaLnBrk="1" hangingPunct="1"/>
            <a:r>
              <a:rPr lang="en-US" altLang="en-US" sz="2400" dirty="0" smtClean="0">
                <a:latin typeface="Berlin Sans FB Demi" pitchFamily="34" charset="0"/>
              </a:rPr>
              <a:t> </a:t>
            </a:r>
            <a:r>
              <a:rPr lang="en-US" altLang="en-US" sz="2400" dirty="0" smtClean="0">
                <a:solidFill>
                  <a:srgbClr val="FF0000"/>
                </a:solidFill>
              </a:rPr>
              <a:t> </a:t>
            </a:r>
            <a:r>
              <a:rPr lang="en-US" altLang="en-US" sz="2400" dirty="0" smtClean="0">
                <a:solidFill>
                  <a:srgbClr val="FF0000"/>
                </a:solidFill>
                <a:latin typeface="Berlin Sans FB Demi" pitchFamily="34" charset="0"/>
              </a:rPr>
              <a:t>To display the contents of doubly linked list :</a:t>
            </a:r>
          </a:p>
          <a:p>
            <a:pPr marR="0" algn="l" eaLnBrk="1" hangingPunct="1"/>
            <a:endParaRPr lang="en-US" altLang="en-US" sz="2400" dirty="0" smtClean="0">
              <a:solidFill>
                <a:srgbClr val="FF0000"/>
              </a:solidFill>
              <a:latin typeface="Berlin Sans FB Demi" pitchFamily="34" charset="0"/>
            </a:endParaRPr>
          </a:p>
          <a:p>
            <a:pPr marR="0" algn="l" eaLnBrk="1" hangingPunct="1"/>
            <a:r>
              <a:rPr lang="en-US" altLang="en-US" sz="2400" dirty="0" smtClean="0">
                <a:latin typeface="Berlin Sans FB Demi" pitchFamily="34" charset="0"/>
              </a:rPr>
              <a:t>	 NODE temp;</a:t>
            </a:r>
          </a:p>
          <a:p>
            <a:pPr marR="0" algn="l" eaLnBrk="1" hangingPunct="1"/>
            <a:r>
              <a:rPr lang="en-US" altLang="en-US" sz="2400" dirty="0" smtClean="0">
                <a:latin typeface="Berlin Sans FB Demi" pitchFamily="34" charset="0"/>
              </a:rPr>
              <a:t>	temp = header;</a:t>
            </a:r>
          </a:p>
          <a:p>
            <a:pPr marR="0" algn="l" eaLnBrk="1" hangingPunct="1"/>
            <a:endParaRPr lang="en-US" altLang="en-US" sz="2400" dirty="0" smtClean="0">
              <a:latin typeface="Berlin Sans FB Demi" pitchFamily="34" charset="0"/>
            </a:endParaRPr>
          </a:p>
          <a:p>
            <a:pPr marR="0" algn="l" eaLnBrk="1" hangingPunct="1"/>
            <a:r>
              <a:rPr lang="en-US" altLang="en-US" sz="2400" dirty="0" smtClean="0">
                <a:latin typeface="Berlin Sans FB Demi" pitchFamily="34" charset="0"/>
              </a:rPr>
              <a:t>	if(header == NULL)</a:t>
            </a:r>
          </a:p>
          <a:p>
            <a:pPr marR="0" algn="l" eaLnBrk="1" hangingPunct="1"/>
            <a:r>
              <a:rPr lang="en-US" altLang="en-US" sz="2400" dirty="0" smtClean="0">
                <a:latin typeface="Berlin Sans FB Demi" pitchFamily="34" charset="0"/>
              </a:rPr>
              <a:t>		</a:t>
            </a:r>
            <a:r>
              <a:rPr lang="en-US" altLang="en-US" sz="2400" dirty="0" err="1" smtClean="0">
                <a:latin typeface="Berlin Sans FB Demi" pitchFamily="34" charset="0"/>
              </a:rPr>
              <a:t>printf</a:t>
            </a:r>
            <a:r>
              <a:rPr lang="en-US" altLang="en-US" sz="2400" dirty="0" smtClean="0">
                <a:latin typeface="Berlin Sans FB Demi" pitchFamily="34" charset="0"/>
              </a:rPr>
              <a:t>("List is empty“);</a:t>
            </a:r>
          </a:p>
          <a:p>
            <a:pPr marR="0" algn="l" eaLnBrk="1" hangingPunct="1"/>
            <a:endParaRPr lang="en-US" altLang="en-US" sz="2400" dirty="0" smtClean="0">
              <a:latin typeface="Berlin Sans FB Demi" pitchFamily="34" charset="0"/>
            </a:endParaRPr>
          </a:p>
          <a:p>
            <a:pPr marR="0" algn="l" eaLnBrk="1" hangingPunct="1"/>
            <a:r>
              <a:rPr lang="en-US" altLang="en-US" sz="2400" dirty="0" smtClean="0">
                <a:latin typeface="Berlin Sans FB Demi" pitchFamily="34" charset="0"/>
              </a:rPr>
              <a:t>	while(temp!=NULL)</a:t>
            </a:r>
          </a:p>
          <a:p>
            <a:pPr marR="0" algn="l" eaLnBrk="1" hangingPunct="1"/>
            <a:r>
              <a:rPr lang="en-US" altLang="en-US" sz="2400" dirty="0" smtClean="0">
                <a:latin typeface="Berlin Sans FB Demi" pitchFamily="34" charset="0"/>
              </a:rPr>
              <a:t>	{</a:t>
            </a:r>
          </a:p>
          <a:p>
            <a:pPr marR="0" algn="l" eaLnBrk="1" hangingPunct="1"/>
            <a:r>
              <a:rPr lang="en-US" altLang="en-US" sz="2400" dirty="0" smtClean="0">
                <a:latin typeface="Berlin Sans FB Demi" pitchFamily="34" charset="0"/>
              </a:rPr>
              <a:t>		</a:t>
            </a:r>
            <a:r>
              <a:rPr lang="en-US" altLang="en-US" sz="2400" dirty="0" err="1" smtClean="0">
                <a:latin typeface="Berlin Sans FB Demi" pitchFamily="34" charset="0"/>
              </a:rPr>
              <a:t>printf</a:t>
            </a:r>
            <a:r>
              <a:rPr lang="en-US" altLang="en-US" sz="2400" dirty="0" smtClean="0">
                <a:latin typeface="Berlin Sans FB Demi" pitchFamily="34" charset="0"/>
              </a:rPr>
              <a:t>(“temp-&gt;info”);</a:t>
            </a:r>
          </a:p>
          <a:p>
            <a:pPr marR="0" algn="l" eaLnBrk="1" hangingPunct="1"/>
            <a:r>
              <a:rPr lang="en-US" altLang="en-US" sz="2400" dirty="0" smtClean="0">
                <a:latin typeface="Berlin Sans FB Demi" pitchFamily="34" charset="0"/>
              </a:rPr>
              <a:t>		temp = temp-&gt;right;</a:t>
            </a:r>
          </a:p>
          <a:p>
            <a:pPr marR="0" algn="l" eaLnBrk="1" hangingPunct="1"/>
            <a:r>
              <a:rPr lang="en-US" altLang="en-US" sz="2400" dirty="0" smtClean="0">
                <a:latin typeface="Berlin Sans FB Demi" pitchFamily="34" charset="0"/>
              </a:rPr>
              <a:t>	}</a:t>
            </a:r>
          </a:p>
          <a:p>
            <a:pPr marR="0" algn="l" eaLnBrk="1" hangingPunct="1"/>
            <a:endParaRPr lang="en-US" altLang="en-US" sz="2400" dirty="0" smtClean="0">
              <a:latin typeface="Berlin Sans FB Demi" pitchFamily="34" charset="0"/>
            </a:endParaRPr>
          </a:p>
          <a:p>
            <a:pPr marR="0" algn="l" eaLnBrk="1" hangingPunct="1"/>
            <a:endParaRPr lang="en-US" altLang="en-US" sz="2400" dirty="0" smtClean="0">
              <a:latin typeface="Berlin Sans FB Demi" pitchFamily="34" charset="0"/>
            </a:endParaRPr>
          </a:p>
          <a:p>
            <a:pPr marR="0" algn="l" eaLnBrk="1" hangingPunct="1"/>
            <a:r>
              <a:rPr lang="en-US" altLang="en-US" sz="2400" dirty="0" smtClean="0">
                <a:latin typeface="Berlin Sans FB Demi" pitchFamily="34" charset="0"/>
              </a:rPr>
              <a:t>	</a:t>
            </a: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33400" y="228600"/>
            <a:ext cx="7851648" cy="1524000"/>
          </a:xfrm>
        </p:spPr>
        <p:txBody>
          <a:bodyPr>
            <a:normAutofit fontScale="90000"/>
          </a:bodyPr>
          <a:lstStyle/>
          <a:p>
            <a:pPr eaLnBrk="1" fontAlgn="auto" hangingPunct="1">
              <a:spcAft>
                <a:spcPts val="0"/>
              </a:spcAft>
              <a:defRPr/>
            </a:pPr>
            <a:r>
              <a:rPr lang="en-US" dirty="0"/>
              <a:t/>
            </a:r>
            <a:br>
              <a:rPr lang="en-US" dirty="0"/>
            </a:br>
            <a:r>
              <a:rPr lang="en-US" dirty="0"/>
              <a:t/>
            </a:r>
            <a:br>
              <a:rPr lang="en-US" dirty="0"/>
            </a:br>
            <a:endParaRPr lang="en-US" dirty="0"/>
          </a:p>
        </p:txBody>
      </p:sp>
      <p:sp>
        <p:nvSpPr>
          <p:cNvPr id="105475" name="Subtitle 2"/>
          <p:cNvSpPr>
            <a:spLocks noGrp="1"/>
          </p:cNvSpPr>
          <p:nvPr>
            <p:ph type="subTitle" idx="1"/>
          </p:nvPr>
        </p:nvSpPr>
        <p:spPr>
          <a:xfrm>
            <a:off x="228600" y="1066800"/>
            <a:ext cx="8686800" cy="4419600"/>
          </a:xfrm>
        </p:spPr>
        <p:txBody>
          <a:bodyPr/>
          <a:lstStyle/>
          <a:p>
            <a:pPr marR="0" algn="l" eaLnBrk="1" hangingPunct="1"/>
            <a:r>
              <a:rPr lang="en-US" altLang="en-US" sz="2400" smtClean="0">
                <a:latin typeface="Berlin Sans FB Demi" pitchFamily="34" charset="0"/>
              </a:rPr>
              <a:t> </a:t>
            </a:r>
            <a:r>
              <a:rPr lang="en-US" altLang="en-US" sz="2400" smtClean="0"/>
              <a:t> </a:t>
            </a:r>
            <a:r>
              <a:rPr lang="en-US" altLang="en-US" sz="2400" smtClean="0">
                <a:solidFill>
                  <a:srgbClr val="FF0000"/>
                </a:solidFill>
                <a:latin typeface="Berlin Sans FB Demi" pitchFamily="34" charset="0"/>
              </a:rPr>
              <a:t>Circular doubly linked list with a header node : </a:t>
            </a:r>
          </a:p>
          <a:p>
            <a:pPr marR="0" algn="l" eaLnBrk="1" hangingPunct="1"/>
            <a:r>
              <a:rPr lang="en-US" altLang="en-US" sz="2400" smtClean="0">
                <a:solidFill>
                  <a:srgbClr val="FF0000"/>
                </a:solidFill>
              </a:rPr>
              <a:t> </a:t>
            </a:r>
            <a:endParaRPr lang="en-US" altLang="en-US" sz="2400" smtClean="0">
              <a:solidFill>
                <a:srgbClr val="FF0000"/>
              </a:solidFill>
              <a:latin typeface="Berlin Sans FB Demi" pitchFamily="34" charset="0"/>
            </a:endParaRPr>
          </a:p>
        </p:txBody>
      </p:sp>
      <p:sp>
        <p:nvSpPr>
          <p:cNvPr id="4" name="Rectangle 3"/>
          <p:cNvSpPr/>
          <p:nvPr/>
        </p:nvSpPr>
        <p:spPr>
          <a:xfrm>
            <a:off x="1295400" y="2895600"/>
            <a:ext cx="1524000" cy="685800"/>
          </a:xfrm>
          <a:prstGeom prst="rect">
            <a:avLst/>
          </a:prstGeom>
          <a:solidFill>
            <a:schemeClr val="tx1"/>
          </a:solidFill>
          <a:ln w="28575"/>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endParaRPr lang="en-US" sz="2000" dirty="0">
              <a:solidFill>
                <a:srgbClr val="FF0000"/>
              </a:solidFill>
              <a:latin typeface="Berlin Sans FB Demi" pitchFamily="34" charset="0"/>
            </a:endParaRPr>
          </a:p>
        </p:txBody>
      </p:sp>
      <p:cxnSp>
        <p:nvCxnSpPr>
          <p:cNvPr id="5" name="Straight Connector 4"/>
          <p:cNvCxnSpPr/>
          <p:nvPr/>
        </p:nvCxnSpPr>
        <p:spPr>
          <a:xfrm rot="5400000">
            <a:off x="1257300" y="3238500"/>
            <a:ext cx="687388" cy="1588"/>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rot="5400000">
            <a:off x="2019300" y="3238500"/>
            <a:ext cx="687388" cy="1588"/>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Rectangle 6"/>
          <p:cNvSpPr/>
          <p:nvPr/>
        </p:nvSpPr>
        <p:spPr>
          <a:xfrm>
            <a:off x="3200400" y="2895600"/>
            <a:ext cx="1524000" cy="685800"/>
          </a:xfrm>
          <a:prstGeom prst="rect">
            <a:avLst/>
          </a:prstGeom>
          <a:solidFill>
            <a:schemeClr val="tx1"/>
          </a:solidFill>
          <a:ln w="2857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dirty="0">
                <a:solidFill>
                  <a:srgbClr val="FF0000"/>
                </a:solidFill>
                <a:latin typeface="Berlin Sans FB Demi" pitchFamily="34" charset="0"/>
              </a:rPr>
              <a:t>10</a:t>
            </a:r>
          </a:p>
        </p:txBody>
      </p:sp>
      <p:cxnSp>
        <p:nvCxnSpPr>
          <p:cNvPr id="8" name="Straight Connector 7"/>
          <p:cNvCxnSpPr/>
          <p:nvPr/>
        </p:nvCxnSpPr>
        <p:spPr>
          <a:xfrm rot="5400000">
            <a:off x="3162300" y="3238500"/>
            <a:ext cx="687388" cy="1588"/>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rot="5400000">
            <a:off x="3924300" y="3238500"/>
            <a:ext cx="687388" cy="1588"/>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Rectangle 9"/>
          <p:cNvSpPr/>
          <p:nvPr/>
        </p:nvSpPr>
        <p:spPr>
          <a:xfrm>
            <a:off x="5105400" y="2895600"/>
            <a:ext cx="1524000" cy="685800"/>
          </a:xfrm>
          <a:prstGeom prst="rect">
            <a:avLst/>
          </a:prstGeom>
          <a:solidFill>
            <a:schemeClr val="tx1"/>
          </a:solidFill>
          <a:ln w="2857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dirty="0">
                <a:solidFill>
                  <a:srgbClr val="FF0000"/>
                </a:solidFill>
                <a:latin typeface="Berlin Sans FB Demi" pitchFamily="34" charset="0"/>
              </a:rPr>
              <a:t>20</a:t>
            </a:r>
          </a:p>
        </p:txBody>
      </p:sp>
      <p:cxnSp>
        <p:nvCxnSpPr>
          <p:cNvPr id="11" name="Straight Connector 10"/>
          <p:cNvCxnSpPr/>
          <p:nvPr/>
        </p:nvCxnSpPr>
        <p:spPr>
          <a:xfrm rot="5400000">
            <a:off x="5067300" y="3238500"/>
            <a:ext cx="687388" cy="1588"/>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rot="5400000">
            <a:off x="5829300" y="3238500"/>
            <a:ext cx="687388" cy="1588"/>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13" name="Rectangle 12"/>
          <p:cNvSpPr/>
          <p:nvPr/>
        </p:nvSpPr>
        <p:spPr>
          <a:xfrm>
            <a:off x="7086600" y="2895600"/>
            <a:ext cx="1524000" cy="685800"/>
          </a:xfrm>
          <a:prstGeom prst="rect">
            <a:avLst/>
          </a:prstGeom>
          <a:solidFill>
            <a:schemeClr val="tx1"/>
          </a:solidFill>
          <a:ln w="28575"/>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en-US" dirty="0">
                <a:solidFill>
                  <a:srgbClr val="FF0000"/>
                </a:solidFill>
                <a:latin typeface="Berlin Sans FB Demi" pitchFamily="34" charset="0"/>
              </a:rPr>
              <a:t>       </a:t>
            </a:r>
            <a:r>
              <a:rPr lang="en-US" sz="2000" dirty="0">
                <a:solidFill>
                  <a:srgbClr val="FF0000"/>
                </a:solidFill>
                <a:latin typeface="Berlin Sans FB Demi" pitchFamily="34" charset="0"/>
              </a:rPr>
              <a:t>30      </a:t>
            </a:r>
          </a:p>
        </p:txBody>
      </p:sp>
      <p:cxnSp>
        <p:nvCxnSpPr>
          <p:cNvPr id="14" name="Straight Connector 13"/>
          <p:cNvCxnSpPr/>
          <p:nvPr/>
        </p:nvCxnSpPr>
        <p:spPr>
          <a:xfrm rot="5400000">
            <a:off x="7048500" y="3238500"/>
            <a:ext cx="687388" cy="1588"/>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rot="5400000">
            <a:off x="7810500" y="3238500"/>
            <a:ext cx="687388" cy="1588"/>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p:nvPr/>
        </p:nvCxnSpPr>
        <p:spPr>
          <a:xfrm>
            <a:off x="2743200" y="3048000"/>
            <a:ext cx="455613" cy="1588"/>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a:off x="4724400" y="3048000"/>
            <a:ext cx="379413" cy="1588"/>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p:nvPr/>
        </p:nvCxnSpPr>
        <p:spPr>
          <a:xfrm>
            <a:off x="6629400" y="3048000"/>
            <a:ext cx="455613" cy="1588"/>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p:nvPr/>
        </p:nvCxnSpPr>
        <p:spPr>
          <a:xfrm rot="10800000">
            <a:off x="2819400" y="3352800"/>
            <a:ext cx="382588" cy="1588"/>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p:nvPr/>
        </p:nvCxnSpPr>
        <p:spPr>
          <a:xfrm rot="10800000">
            <a:off x="4724400" y="3352800"/>
            <a:ext cx="382588" cy="1588"/>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p:nvPr/>
        </p:nvCxnSpPr>
        <p:spPr>
          <a:xfrm rot="10800000">
            <a:off x="6629400" y="3352800"/>
            <a:ext cx="382588" cy="1588"/>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2" name="Rectangle 21"/>
          <p:cNvSpPr/>
          <p:nvPr/>
        </p:nvSpPr>
        <p:spPr>
          <a:xfrm>
            <a:off x="1143000" y="2133600"/>
            <a:ext cx="304800" cy="3810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cxnSp>
        <p:nvCxnSpPr>
          <p:cNvPr id="23" name="Straight Connector 22"/>
          <p:cNvCxnSpPr/>
          <p:nvPr/>
        </p:nvCxnSpPr>
        <p:spPr>
          <a:xfrm rot="5400000">
            <a:off x="1333500" y="2628900"/>
            <a:ext cx="304800" cy="2286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a:off x="1600200" y="2590800"/>
            <a:ext cx="5867400" cy="158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a:off x="1905000" y="3962400"/>
            <a:ext cx="5867400" cy="158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rot="5400000">
            <a:off x="7544594" y="3733006"/>
            <a:ext cx="457200" cy="158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Straight Arrow Connector 26"/>
          <p:cNvCxnSpPr/>
          <p:nvPr/>
        </p:nvCxnSpPr>
        <p:spPr>
          <a:xfrm rot="5400000" flipH="1" flipV="1">
            <a:off x="1714501" y="3771900"/>
            <a:ext cx="381000" cy="3175"/>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8" name="Straight Arrow Connector 27"/>
          <p:cNvCxnSpPr/>
          <p:nvPr/>
        </p:nvCxnSpPr>
        <p:spPr>
          <a:xfrm rot="5400000">
            <a:off x="1105694" y="2704306"/>
            <a:ext cx="381000" cy="1588"/>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0" name="Straight Arrow Connector 29"/>
          <p:cNvCxnSpPr/>
          <p:nvPr/>
        </p:nvCxnSpPr>
        <p:spPr>
          <a:xfrm rot="5400000">
            <a:off x="7315994" y="2742406"/>
            <a:ext cx="304800" cy="1588"/>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Override1.xml><?xml version="1.0" encoding="utf-8"?>
<a:themeOverride xmlns:a="http://schemas.openxmlformats.org/drawingml/2006/main">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ppt/theme/themeOverride10.xml><?xml version="1.0" encoding="utf-8"?>
<a:themeOverride xmlns:a="http://schemas.openxmlformats.org/drawingml/2006/main">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ppt/theme/themeOverride100.xml><?xml version="1.0" encoding="utf-8"?>
<a:themeOverride xmlns:a="http://schemas.openxmlformats.org/drawingml/2006/main">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ppt/theme/themeOverride101.xml><?xml version="1.0" encoding="utf-8"?>
<a:themeOverride xmlns:a="http://schemas.openxmlformats.org/drawingml/2006/main">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ppt/theme/themeOverride102.xml><?xml version="1.0" encoding="utf-8"?>
<a:themeOverride xmlns:a="http://schemas.openxmlformats.org/drawingml/2006/main">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ppt/theme/themeOverride103.xml><?xml version="1.0" encoding="utf-8"?>
<a:themeOverride xmlns:a="http://schemas.openxmlformats.org/drawingml/2006/main">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ppt/theme/themeOverride104.xml><?xml version="1.0" encoding="utf-8"?>
<a:themeOverride xmlns:a="http://schemas.openxmlformats.org/drawingml/2006/main">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ppt/theme/themeOverride105.xml><?xml version="1.0" encoding="utf-8"?>
<a:themeOverride xmlns:a="http://schemas.openxmlformats.org/drawingml/2006/main">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ppt/theme/themeOverride106.xml><?xml version="1.0" encoding="utf-8"?>
<a:themeOverride xmlns:a="http://schemas.openxmlformats.org/drawingml/2006/main">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ppt/theme/themeOverride107.xml><?xml version="1.0" encoding="utf-8"?>
<a:themeOverride xmlns:a="http://schemas.openxmlformats.org/drawingml/2006/main">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ppt/theme/themeOverride108.xml><?xml version="1.0" encoding="utf-8"?>
<a:themeOverride xmlns:a="http://schemas.openxmlformats.org/drawingml/2006/main">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ppt/theme/themeOverride109.xml><?xml version="1.0" encoding="utf-8"?>
<a:themeOverride xmlns:a="http://schemas.openxmlformats.org/drawingml/2006/main">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ppt/theme/themeOverride11.xml><?xml version="1.0" encoding="utf-8"?>
<a:themeOverride xmlns:a="http://schemas.openxmlformats.org/drawingml/2006/main">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ppt/theme/themeOverride110.xml><?xml version="1.0" encoding="utf-8"?>
<a:themeOverride xmlns:a="http://schemas.openxmlformats.org/drawingml/2006/main">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ppt/theme/themeOverride111.xml><?xml version="1.0" encoding="utf-8"?>
<a:themeOverride xmlns:a="http://schemas.openxmlformats.org/drawingml/2006/main">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ppt/theme/themeOverride112.xml><?xml version="1.0" encoding="utf-8"?>
<a:themeOverride xmlns:a="http://schemas.openxmlformats.org/drawingml/2006/main">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ppt/theme/themeOverride113.xml><?xml version="1.0" encoding="utf-8"?>
<a:themeOverride xmlns:a="http://schemas.openxmlformats.org/drawingml/2006/main">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ppt/theme/themeOverride114.xml><?xml version="1.0" encoding="utf-8"?>
<a:themeOverride xmlns:a="http://schemas.openxmlformats.org/drawingml/2006/main">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ppt/theme/themeOverride115.xml><?xml version="1.0" encoding="utf-8"?>
<a:themeOverride xmlns:a="http://schemas.openxmlformats.org/drawingml/2006/main">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ppt/theme/themeOverride116.xml><?xml version="1.0" encoding="utf-8"?>
<a:themeOverride xmlns:a="http://schemas.openxmlformats.org/drawingml/2006/main">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ppt/theme/themeOverride117.xml><?xml version="1.0" encoding="utf-8"?>
<a:themeOverride xmlns:a="http://schemas.openxmlformats.org/drawingml/2006/main">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ppt/theme/themeOverride118.xml><?xml version="1.0" encoding="utf-8"?>
<a:themeOverride xmlns:a="http://schemas.openxmlformats.org/drawingml/2006/main">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ppt/theme/themeOverride119.xml><?xml version="1.0" encoding="utf-8"?>
<a:themeOverride xmlns:a="http://schemas.openxmlformats.org/drawingml/2006/main">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ppt/theme/themeOverride12.xml><?xml version="1.0" encoding="utf-8"?>
<a:themeOverride xmlns:a="http://schemas.openxmlformats.org/drawingml/2006/main">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ppt/theme/themeOverride120.xml><?xml version="1.0" encoding="utf-8"?>
<a:themeOverride xmlns:a="http://schemas.openxmlformats.org/drawingml/2006/main">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ppt/theme/themeOverride13.xml><?xml version="1.0" encoding="utf-8"?>
<a:themeOverride xmlns:a="http://schemas.openxmlformats.org/drawingml/2006/main">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ppt/theme/themeOverride14.xml><?xml version="1.0" encoding="utf-8"?>
<a:themeOverride xmlns:a="http://schemas.openxmlformats.org/drawingml/2006/main">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ppt/theme/themeOverride15.xml><?xml version="1.0" encoding="utf-8"?>
<a:themeOverride xmlns:a="http://schemas.openxmlformats.org/drawingml/2006/main">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ppt/theme/themeOverride16.xml><?xml version="1.0" encoding="utf-8"?>
<a:themeOverride xmlns:a="http://schemas.openxmlformats.org/drawingml/2006/main">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ppt/theme/themeOverride17.xml><?xml version="1.0" encoding="utf-8"?>
<a:themeOverride xmlns:a="http://schemas.openxmlformats.org/drawingml/2006/main">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ppt/theme/themeOverride18.xml><?xml version="1.0" encoding="utf-8"?>
<a:themeOverride xmlns:a="http://schemas.openxmlformats.org/drawingml/2006/main">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ppt/theme/themeOverride19.xml><?xml version="1.0" encoding="utf-8"?>
<a:themeOverride xmlns:a="http://schemas.openxmlformats.org/drawingml/2006/main">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ppt/theme/themeOverride2.xml><?xml version="1.0" encoding="utf-8"?>
<a:themeOverride xmlns:a="http://schemas.openxmlformats.org/drawingml/2006/main">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ppt/theme/themeOverride20.xml><?xml version="1.0" encoding="utf-8"?>
<a:themeOverride xmlns:a="http://schemas.openxmlformats.org/drawingml/2006/main">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ppt/theme/themeOverride21.xml><?xml version="1.0" encoding="utf-8"?>
<a:themeOverride xmlns:a="http://schemas.openxmlformats.org/drawingml/2006/main">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ppt/theme/themeOverride22.xml><?xml version="1.0" encoding="utf-8"?>
<a:themeOverride xmlns:a="http://schemas.openxmlformats.org/drawingml/2006/main">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ppt/theme/themeOverride23.xml><?xml version="1.0" encoding="utf-8"?>
<a:themeOverride xmlns:a="http://schemas.openxmlformats.org/drawingml/2006/main">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ppt/theme/themeOverride24.xml><?xml version="1.0" encoding="utf-8"?>
<a:themeOverride xmlns:a="http://schemas.openxmlformats.org/drawingml/2006/main">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ppt/theme/themeOverride25.xml><?xml version="1.0" encoding="utf-8"?>
<a:themeOverride xmlns:a="http://schemas.openxmlformats.org/drawingml/2006/main">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ppt/theme/themeOverride26.xml><?xml version="1.0" encoding="utf-8"?>
<a:themeOverride xmlns:a="http://schemas.openxmlformats.org/drawingml/2006/main">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ppt/theme/themeOverride27.xml><?xml version="1.0" encoding="utf-8"?>
<a:themeOverride xmlns:a="http://schemas.openxmlformats.org/drawingml/2006/main">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ppt/theme/themeOverride28.xml><?xml version="1.0" encoding="utf-8"?>
<a:themeOverride xmlns:a="http://schemas.openxmlformats.org/drawingml/2006/main">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ppt/theme/themeOverride29.xml><?xml version="1.0" encoding="utf-8"?>
<a:themeOverride xmlns:a="http://schemas.openxmlformats.org/drawingml/2006/main">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ppt/theme/themeOverride3.xml><?xml version="1.0" encoding="utf-8"?>
<a:themeOverride xmlns:a="http://schemas.openxmlformats.org/drawingml/2006/main">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ppt/theme/themeOverride30.xml><?xml version="1.0" encoding="utf-8"?>
<a:themeOverride xmlns:a="http://schemas.openxmlformats.org/drawingml/2006/main">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ppt/theme/themeOverride31.xml><?xml version="1.0" encoding="utf-8"?>
<a:themeOverride xmlns:a="http://schemas.openxmlformats.org/drawingml/2006/main">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ppt/theme/themeOverride32.xml><?xml version="1.0" encoding="utf-8"?>
<a:themeOverride xmlns:a="http://schemas.openxmlformats.org/drawingml/2006/main">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ppt/theme/themeOverride33.xml><?xml version="1.0" encoding="utf-8"?>
<a:themeOverride xmlns:a="http://schemas.openxmlformats.org/drawingml/2006/main">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ppt/theme/themeOverride34.xml><?xml version="1.0" encoding="utf-8"?>
<a:themeOverride xmlns:a="http://schemas.openxmlformats.org/drawingml/2006/main">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ppt/theme/themeOverride35.xml><?xml version="1.0" encoding="utf-8"?>
<a:themeOverride xmlns:a="http://schemas.openxmlformats.org/drawingml/2006/main">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ppt/theme/themeOverride36.xml><?xml version="1.0" encoding="utf-8"?>
<a:themeOverride xmlns:a="http://schemas.openxmlformats.org/drawingml/2006/main">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ppt/theme/themeOverride37.xml><?xml version="1.0" encoding="utf-8"?>
<a:themeOverride xmlns:a="http://schemas.openxmlformats.org/drawingml/2006/main">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ppt/theme/themeOverride38.xml><?xml version="1.0" encoding="utf-8"?>
<a:themeOverride xmlns:a="http://schemas.openxmlformats.org/drawingml/2006/main">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ppt/theme/themeOverride39.xml><?xml version="1.0" encoding="utf-8"?>
<a:themeOverride xmlns:a="http://schemas.openxmlformats.org/drawingml/2006/main">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ppt/theme/themeOverride4.xml><?xml version="1.0" encoding="utf-8"?>
<a:themeOverride xmlns:a="http://schemas.openxmlformats.org/drawingml/2006/main">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ppt/theme/themeOverride40.xml><?xml version="1.0" encoding="utf-8"?>
<a:themeOverride xmlns:a="http://schemas.openxmlformats.org/drawingml/2006/main">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ppt/theme/themeOverride41.xml><?xml version="1.0" encoding="utf-8"?>
<a:themeOverride xmlns:a="http://schemas.openxmlformats.org/drawingml/2006/main">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ppt/theme/themeOverride42.xml><?xml version="1.0" encoding="utf-8"?>
<a:themeOverride xmlns:a="http://schemas.openxmlformats.org/drawingml/2006/main">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ppt/theme/themeOverride43.xml><?xml version="1.0" encoding="utf-8"?>
<a:themeOverride xmlns:a="http://schemas.openxmlformats.org/drawingml/2006/main">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ppt/theme/themeOverride44.xml><?xml version="1.0" encoding="utf-8"?>
<a:themeOverride xmlns:a="http://schemas.openxmlformats.org/drawingml/2006/main">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ppt/theme/themeOverride45.xml><?xml version="1.0" encoding="utf-8"?>
<a:themeOverride xmlns:a="http://schemas.openxmlformats.org/drawingml/2006/main">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ppt/theme/themeOverride46.xml><?xml version="1.0" encoding="utf-8"?>
<a:themeOverride xmlns:a="http://schemas.openxmlformats.org/drawingml/2006/main">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ppt/theme/themeOverride47.xml><?xml version="1.0" encoding="utf-8"?>
<a:themeOverride xmlns:a="http://schemas.openxmlformats.org/drawingml/2006/main">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ppt/theme/themeOverride48.xml><?xml version="1.0" encoding="utf-8"?>
<a:themeOverride xmlns:a="http://schemas.openxmlformats.org/drawingml/2006/main">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ppt/theme/themeOverride49.xml><?xml version="1.0" encoding="utf-8"?>
<a:themeOverride xmlns:a="http://schemas.openxmlformats.org/drawingml/2006/main">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ppt/theme/themeOverride5.xml><?xml version="1.0" encoding="utf-8"?>
<a:themeOverride xmlns:a="http://schemas.openxmlformats.org/drawingml/2006/main">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ppt/theme/themeOverride50.xml><?xml version="1.0" encoding="utf-8"?>
<a:themeOverride xmlns:a="http://schemas.openxmlformats.org/drawingml/2006/main">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ppt/theme/themeOverride51.xml><?xml version="1.0" encoding="utf-8"?>
<a:themeOverride xmlns:a="http://schemas.openxmlformats.org/drawingml/2006/main">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ppt/theme/themeOverride52.xml><?xml version="1.0" encoding="utf-8"?>
<a:themeOverride xmlns:a="http://schemas.openxmlformats.org/drawingml/2006/main">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ppt/theme/themeOverride53.xml><?xml version="1.0" encoding="utf-8"?>
<a:themeOverride xmlns:a="http://schemas.openxmlformats.org/drawingml/2006/main">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ppt/theme/themeOverride54.xml><?xml version="1.0" encoding="utf-8"?>
<a:themeOverride xmlns:a="http://schemas.openxmlformats.org/drawingml/2006/main">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ppt/theme/themeOverride55.xml><?xml version="1.0" encoding="utf-8"?>
<a:themeOverride xmlns:a="http://schemas.openxmlformats.org/drawingml/2006/main">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ppt/theme/themeOverride56.xml><?xml version="1.0" encoding="utf-8"?>
<a:themeOverride xmlns:a="http://schemas.openxmlformats.org/drawingml/2006/main">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ppt/theme/themeOverride57.xml><?xml version="1.0" encoding="utf-8"?>
<a:themeOverride xmlns:a="http://schemas.openxmlformats.org/drawingml/2006/main">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ppt/theme/themeOverride58.xml><?xml version="1.0" encoding="utf-8"?>
<a:themeOverride xmlns:a="http://schemas.openxmlformats.org/drawingml/2006/main">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ppt/theme/themeOverride59.xml><?xml version="1.0" encoding="utf-8"?>
<a:themeOverride xmlns:a="http://schemas.openxmlformats.org/drawingml/2006/main">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ppt/theme/themeOverride6.xml><?xml version="1.0" encoding="utf-8"?>
<a:themeOverride xmlns:a="http://schemas.openxmlformats.org/drawingml/2006/main">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ppt/theme/themeOverride60.xml><?xml version="1.0" encoding="utf-8"?>
<a:themeOverride xmlns:a="http://schemas.openxmlformats.org/drawingml/2006/main">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ppt/theme/themeOverride61.xml><?xml version="1.0" encoding="utf-8"?>
<a:themeOverride xmlns:a="http://schemas.openxmlformats.org/drawingml/2006/main">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ppt/theme/themeOverride62.xml><?xml version="1.0" encoding="utf-8"?>
<a:themeOverride xmlns:a="http://schemas.openxmlformats.org/drawingml/2006/main">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ppt/theme/themeOverride63.xml><?xml version="1.0" encoding="utf-8"?>
<a:themeOverride xmlns:a="http://schemas.openxmlformats.org/drawingml/2006/main">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ppt/theme/themeOverride64.xml><?xml version="1.0" encoding="utf-8"?>
<a:themeOverride xmlns:a="http://schemas.openxmlformats.org/drawingml/2006/main">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ppt/theme/themeOverride65.xml><?xml version="1.0" encoding="utf-8"?>
<a:themeOverride xmlns:a="http://schemas.openxmlformats.org/drawingml/2006/main">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ppt/theme/themeOverride66.xml><?xml version="1.0" encoding="utf-8"?>
<a:themeOverride xmlns:a="http://schemas.openxmlformats.org/drawingml/2006/main">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ppt/theme/themeOverride67.xml><?xml version="1.0" encoding="utf-8"?>
<a:themeOverride xmlns:a="http://schemas.openxmlformats.org/drawingml/2006/main">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ppt/theme/themeOverride68.xml><?xml version="1.0" encoding="utf-8"?>
<a:themeOverride xmlns:a="http://schemas.openxmlformats.org/drawingml/2006/main">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ppt/theme/themeOverride69.xml><?xml version="1.0" encoding="utf-8"?>
<a:themeOverride xmlns:a="http://schemas.openxmlformats.org/drawingml/2006/main">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ppt/theme/themeOverride7.xml><?xml version="1.0" encoding="utf-8"?>
<a:themeOverride xmlns:a="http://schemas.openxmlformats.org/drawingml/2006/main">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ppt/theme/themeOverride70.xml><?xml version="1.0" encoding="utf-8"?>
<a:themeOverride xmlns:a="http://schemas.openxmlformats.org/drawingml/2006/main">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ppt/theme/themeOverride71.xml><?xml version="1.0" encoding="utf-8"?>
<a:themeOverride xmlns:a="http://schemas.openxmlformats.org/drawingml/2006/main">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ppt/theme/themeOverride72.xml><?xml version="1.0" encoding="utf-8"?>
<a:themeOverride xmlns:a="http://schemas.openxmlformats.org/drawingml/2006/main">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ppt/theme/themeOverride73.xml><?xml version="1.0" encoding="utf-8"?>
<a:themeOverride xmlns:a="http://schemas.openxmlformats.org/drawingml/2006/main">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ppt/theme/themeOverride74.xml><?xml version="1.0" encoding="utf-8"?>
<a:themeOverride xmlns:a="http://schemas.openxmlformats.org/drawingml/2006/main">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ppt/theme/themeOverride75.xml><?xml version="1.0" encoding="utf-8"?>
<a:themeOverride xmlns:a="http://schemas.openxmlformats.org/drawingml/2006/main">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ppt/theme/themeOverride76.xml><?xml version="1.0" encoding="utf-8"?>
<a:themeOverride xmlns:a="http://schemas.openxmlformats.org/drawingml/2006/main">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ppt/theme/themeOverride77.xml><?xml version="1.0" encoding="utf-8"?>
<a:themeOverride xmlns:a="http://schemas.openxmlformats.org/drawingml/2006/main">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ppt/theme/themeOverride78.xml><?xml version="1.0" encoding="utf-8"?>
<a:themeOverride xmlns:a="http://schemas.openxmlformats.org/drawingml/2006/main">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ppt/theme/themeOverride79.xml><?xml version="1.0" encoding="utf-8"?>
<a:themeOverride xmlns:a="http://schemas.openxmlformats.org/drawingml/2006/main">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ppt/theme/themeOverride8.xml><?xml version="1.0" encoding="utf-8"?>
<a:themeOverride xmlns:a="http://schemas.openxmlformats.org/drawingml/2006/main">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ppt/theme/themeOverride80.xml><?xml version="1.0" encoding="utf-8"?>
<a:themeOverride xmlns:a="http://schemas.openxmlformats.org/drawingml/2006/main">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ppt/theme/themeOverride81.xml><?xml version="1.0" encoding="utf-8"?>
<a:themeOverride xmlns:a="http://schemas.openxmlformats.org/drawingml/2006/main">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ppt/theme/themeOverride82.xml><?xml version="1.0" encoding="utf-8"?>
<a:themeOverride xmlns:a="http://schemas.openxmlformats.org/drawingml/2006/main">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ppt/theme/themeOverride83.xml><?xml version="1.0" encoding="utf-8"?>
<a:themeOverride xmlns:a="http://schemas.openxmlformats.org/drawingml/2006/main">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ppt/theme/themeOverride84.xml><?xml version="1.0" encoding="utf-8"?>
<a:themeOverride xmlns:a="http://schemas.openxmlformats.org/drawingml/2006/main">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ppt/theme/themeOverride85.xml><?xml version="1.0" encoding="utf-8"?>
<a:themeOverride xmlns:a="http://schemas.openxmlformats.org/drawingml/2006/main">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ppt/theme/themeOverride86.xml><?xml version="1.0" encoding="utf-8"?>
<a:themeOverride xmlns:a="http://schemas.openxmlformats.org/drawingml/2006/main">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ppt/theme/themeOverride87.xml><?xml version="1.0" encoding="utf-8"?>
<a:themeOverride xmlns:a="http://schemas.openxmlformats.org/drawingml/2006/main">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ppt/theme/themeOverride88.xml><?xml version="1.0" encoding="utf-8"?>
<a:themeOverride xmlns:a="http://schemas.openxmlformats.org/drawingml/2006/main">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ppt/theme/themeOverride89.xml><?xml version="1.0" encoding="utf-8"?>
<a:themeOverride xmlns:a="http://schemas.openxmlformats.org/drawingml/2006/main">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ppt/theme/themeOverride9.xml><?xml version="1.0" encoding="utf-8"?>
<a:themeOverride xmlns:a="http://schemas.openxmlformats.org/drawingml/2006/main">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ppt/theme/themeOverride90.xml><?xml version="1.0" encoding="utf-8"?>
<a:themeOverride xmlns:a="http://schemas.openxmlformats.org/drawingml/2006/main">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ppt/theme/themeOverride91.xml><?xml version="1.0" encoding="utf-8"?>
<a:themeOverride xmlns:a="http://schemas.openxmlformats.org/drawingml/2006/main">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ppt/theme/themeOverride92.xml><?xml version="1.0" encoding="utf-8"?>
<a:themeOverride xmlns:a="http://schemas.openxmlformats.org/drawingml/2006/main">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ppt/theme/themeOverride93.xml><?xml version="1.0" encoding="utf-8"?>
<a:themeOverride xmlns:a="http://schemas.openxmlformats.org/drawingml/2006/main">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ppt/theme/themeOverride94.xml><?xml version="1.0" encoding="utf-8"?>
<a:themeOverride xmlns:a="http://schemas.openxmlformats.org/drawingml/2006/main">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ppt/theme/themeOverride95.xml><?xml version="1.0" encoding="utf-8"?>
<a:themeOverride xmlns:a="http://schemas.openxmlformats.org/drawingml/2006/main">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ppt/theme/themeOverride96.xml><?xml version="1.0" encoding="utf-8"?>
<a:themeOverride xmlns:a="http://schemas.openxmlformats.org/drawingml/2006/main">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ppt/theme/themeOverride97.xml><?xml version="1.0" encoding="utf-8"?>
<a:themeOverride xmlns:a="http://schemas.openxmlformats.org/drawingml/2006/main">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ppt/theme/themeOverride98.xml><?xml version="1.0" encoding="utf-8"?>
<a:themeOverride xmlns:a="http://schemas.openxmlformats.org/drawingml/2006/main">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ppt/theme/themeOverride99.xml><?xml version="1.0" encoding="utf-8"?>
<a:themeOverride xmlns:a="http://schemas.openxmlformats.org/drawingml/2006/main">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docProps/app.xml><?xml version="1.0" encoding="utf-8"?>
<Properties xmlns="http://schemas.openxmlformats.org/officeDocument/2006/extended-properties" xmlns:vt="http://schemas.openxmlformats.org/officeDocument/2006/docPropsVTypes">
  <Template/>
  <TotalTime>10105</TotalTime>
  <Words>2050</Words>
  <Application>Microsoft Office PowerPoint</Application>
  <PresentationFormat>On-screen Show (4:3)</PresentationFormat>
  <Paragraphs>1914</Paragraphs>
  <Slides>122</Slides>
  <Notes>0</Notes>
  <HiddenSlides>0</HiddenSlides>
  <MMClips>0</MMClips>
  <ScaleCrop>false</ScaleCrop>
  <HeadingPairs>
    <vt:vector size="8" baseType="variant">
      <vt:variant>
        <vt:lpstr>Fonts Used</vt:lpstr>
      </vt:variant>
      <vt:variant>
        <vt:i4>5</vt:i4>
      </vt:variant>
      <vt:variant>
        <vt:lpstr>Theme</vt:lpstr>
      </vt:variant>
      <vt:variant>
        <vt:i4>1</vt:i4>
      </vt:variant>
      <vt:variant>
        <vt:lpstr>Embedded OLE Servers</vt:lpstr>
      </vt:variant>
      <vt:variant>
        <vt:i4>1</vt:i4>
      </vt:variant>
      <vt:variant>
        <vt:lpstr>Slide Titles</vt:lpstr>
      </vt:variant>
      <vt:variant>
        <vt:i4>122</vt:i4>
      </vt:variant>
    </vt:vector>
  </HeadingPairs>
  <TitlesOfParts>
    <vt:vector size="129" baseType="lpstr">
      <vt:lpstr>Arial</vt:lpstr>
      <vt:lpstr>Calibri</vt:lpstr>
      <vt:lpstr>Constantia</vt:lpstr>
      <vt:lpstr>Wingdings 2</vt:lpstr>
      <vt:lpstr>Berlin Sans FB Demi</vt:lpstr>
      <vt:lpstr>Flow</vt:lpstr>
      <vt:lpstr>Microsoft Office Word Document</vt:lpstr>
      <vt:lpstr>Slide 1</vt:lpstr>
      <vt:lpstr>  </vt:lpstr>
      <vt:lpstr>  </vt:lpstr>
      <vt:lpstr>  </vt:lpstr>
      <vt:lpstr>Slide 5</vt:lpstr>
      <vt:lpstr>  </vt:lpstr>
      <vt:lpstr>  </vt:lpstr>
      <vt:lpstr>  </vt:lpstr>
      <vt:lpstr>  </vt:lpstr>
      <vt:lpstr>  </vt:lpstr>
      <vt:lpstr>  </vt:lpstr>
      <vt:lpstr>  </vt:lpstr>
      <vt:lpstr>  </vt:lpstr>
      <vt:lpstr>  </vt:lpstr>
      <vt:lpstr>Example on malloc() function</vt:lpstr>
      <vt:lpstr>Example on calloc() function</vt:lpstr>
      <vt:lpstr>Example on calloc() function</vt:lpstr>
      <vt:lpstr>Example on realloc() and free() function</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ADMIN</dc:creator>
  <cp:lastModifiedBy>Pavithra</cp:lastModifiedBy>
  <cp:revision>229</cp:revision>
  <dcterms:created xsi:type="dcterms:W3CDTF">2008-08-19T15:00:41Z</dcterms:created>
  <dcterms:modified xsi:type="dcterms:W3CDTF">2024-04-22T06:32:51Z</dcterms:modified>
</cp:coreProperties>
</file>