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7"/>
  </p:notesMasterIdLst>
  <p:sldIdLst>
    <p:sldId id="314" r:id="rId2"/>
    <p:sldId id="315" r:id="rId3"/>
    <p:sldId id="316" r:id="rId4"/>
    <p:sldId id="317" r:id="rId5"/>
    <p:sldId id="318" r:id="rId6"/>
    <p:sldId id="323" r:id="rId7"/>
    <p:sldId id="322" r:id="rId8"/>
    <p:sldId id="337" r:id="rId9"/>
    <p:sldId id="319" r:id="rId10"/>
    <p:sldId id="320" r:id="rId11"/>
    <p:sldId id="321" r:id="rId12"/>
    <p:sldId id="333" r:id="rId13"/>
    <p:sldId id="334" r:id="rId14"/>
    <p:sldId id="335" r:id="rId15"/>
    <p:sldId id="338" r:id="rId16"/>
    <p:sldId id="324" r:id="rId17"/>
    <p:sldId id="325" r:id="rId18"/>
    <p:sldId id="326" r:id="rId19"/>
    <p:sldId id="327" r:id="rId20"/>
    <p:sldId id="332" r:id="rId21"/>
    <p:sldId id="328" r:id="rId22"/>
    <p:sldId id="329" r:id="rId23"/>
    <p:sldId id="330" r:id="rId24"/>
    <p:sldId id="331" r:id="rId25"/>
    <p:sldId id="339" r:id="rId26"/>
    <p:sldId id="313" r:id="rId27"/>
    <p:sldId id="278" r:id="rId28"/>
    <p:sldId id="310" r:id="rId29"/>
    <p:sldId id="280" r:id="rId30"/>
    <p:sldId id="281" r:id="rId31"/>
    <p:sldId id="282" r:id="rId32"/>
    <p:sldId id="283" r:id="rId33"/>
    <p:sldId id="284" r:id="rId34"/>
    <p:sldId id="285"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7" r:id="rId53"/>
    <p:sldId id="308" r:id="rId54"/>
    <p:sldId id="309" r:id="rId55"/>
    <p:sldId id="336" r:id="rId5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500" autoAdjust="0"/>
  </p:normalViewPr>
  <p:slideViewPr>
    <p:cSldViewPr>
      <p:cViewPr varScale="1">
        <p:scale>
          <a:sx n="81" d="100"/>
          <a:sy n="81" d="100"/>
        </p:scale>
        <p:origin x="1498" y="62"/>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 /><Relationship Id="rId18" Type="http://schemas.openxmlformats.org/officeDocument/2006/relationships/slide" Target="slides/slide17.xml" /><Relationship Id="rId26" Type="http://schemas.openxmlformats.org/officeDocument/2006/relationships/slide" Target="slides/slide25.xml" /><Relationship Id="rId39" Type="http://schemas.openxmlformats.org/officeDocument/2006/relationships/slide" Target="slides/slide38.xml" /><Relationship Id="rId21" Type="http://schemas.openxmlformats.org/officeDocument/2006/relationships/slide" Target="slides/slide20.xml" /><Relationship Id="rId34" Type="http://schemas.openxmlformats.org/officeDocument/2006/relationships/slide" Target="slides/slide33.xml" /><Relationship Id="rId42" Type="http://schemas.openxmlformats.org/officeDocument/2006/relationships/slide" Target="slides/slide41.xml" /><Relationship Id="rId47" Type="http://schemas.openxmlformats.org/officeDocument/2006/relationships/slide" Target="slides/slide46.xml" /><Relationship Id="rId50" Type="http://schemas.openxmlformats.org/officeDocument/2006/relationships/slide" Target="slides/slide49.xml" /><Relationship Id="rId55" Type="http://schemas.openxmlformats.org/officeDocument/2006/relationships/slide" Target="slides/slide54.xml" /><Relationship Id="rId7" Type="http://schemas.openxmlformats.org/officeDocument/2006/relationships/slide" Target="slides/slide6.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29" Type="http://schemas.openxmlformats.org/officeDocument/2006/relationships/slide" Target="slides/slide28.xml" /><Relationship Id="rId41" Type="http://schemas.openxmlformats.org/officeDocument/2006/relationships/slide" Target="slides/slide40.xml" /><Relationship Id="rId54" Type="http://schemas.openxmlformats.org/officeDocument/2006/relationships/slide" Target="slides/slide53.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slide" Target="slides/slide23.xml" /><Relationship Id="rId32" Type="http://schemas.openxmlformats.org/officeDocument/2006/relationships/slide" Target="slides/slide31.xml" /><Relationship Id="rId37" Type="http://schemas.openxmlformats.org/officeDocument/2006/relationships/slide" Target="slides/slide36.xml" /><Relationship Id="rId40" Type="http://schemas.openxmlformats.org/officeDocument/2006/relationships/slide" Target="slides/slide39.xml" /><Relationship Id="rId45" Type="http://schemas.openxmlformats.org/officeDocument/2006/relationships/slide" Target="slides/slide44.xml" /><Relationship Id="rId53" Type="http://schemas.openxmlformats.org/officeDocument/2006/relationships/slide" Target="slides/slide52.xml" /><Relationship Id="rId58" Type="http://schemas.openxmlformats.org/officeDocument/2006/relationships/presProps" Target="presProps.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slide" Target="slides/slide22.xml" /><Relationship Id="rId28" Type="http://schemas.openxmlformats.org/officeDocument/2006/relationships/slide" Target="slides/slide27.xml" /><Relationship Id="rId36" Type="http://schemas.openxmlformats.org/officeDocument/2006/relationships/slide" Target="slides/slide35.xml" /><Relationship Id="rId49" Type="http://schemas.openxmlformats.org/officeDocument/2006/relationships/slide" Target="slides/slide48.xml" /><Relationship Id="rId57" Type="http://schemas.openxmlformats.org/officeDocument/2006/relationships/notesMaster" Target="notesMasters/notesMaster1.xml" /><Relationship Id="rId61" Type="http://schemas.openxmlformats.org/officeDocument/2006/relationships/tableStyles" Target="tableStyles.xml" /><Relationship Id="rId10" Type="http://schemas.openxmlformats.org/officeDocument/2006/relationships/slide" Target="slides/slide9.xml" /><Relationship Id="rId19" Type="http://schemas.openxmlformats.org/officeDocument/2006/relationships/slide" Target="slides/slide18.xml" /><Relationship Id="rId31" Type="http://schemas.openxmlformats.org/officeDocument/2006/relationships/slide" Target="slides/slide30.xml" /><Relationship Id="rId44" Type="http://schemas.openxmlformats.org/officeDocument/2006/relationships/slide" Target="slides/slide43.xml" /><Relationship Id="rId52" Type="http://schemas.openxmlformats.org/officeDocument/2006/relationships/slide" Target="slides/slide51.xml" /><Relationship Id="rId60" Type="http://schemas.openxmlformats.org/officeDocument/2006/relationships/theme" Target="theme/theme1.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slide" Target="slides/slide26.xml" /><Relationship Id="rId30" Type="http://schemas.openxmlformats.org/officeDocument/2006/relationships/slide" Target="slides/slide29.xml" /><Relationship Id="rId35" Type="http://schemas.openxmlformats.org/officeDocument/2006/relationships/slide" Target="slides/slide34.xml" /><Relationship Id="rId43" Type="http://schemas.openxmlformats.org/officeDocument/2006/relationships/slide" Target="slides/slide42.xml" /><Relationship Id="rId48" Type="http://schemas.openxmlformats.org/officeDocument/2006/relationships/slide" Target="slides/slide47.xml" /><Relationship Id="rId56" Type="http://schemas.openxmlformats.org/officeDocument/2006/relationships/slide" Target="slides/slide55.xml" /><Relationship Id="rId8" Type="http://schemas.openxmlformats.org/officeDocument/2006/relationships/slide" Target="slides/slide7.xml" /><Relationship Id="rId51" Type="http://schemas.openxmlformats.org/officeDocument/2006/relationships/slide" Target="slides/slide50.xml" /><Relationship Id="rId3" Type="http://schemas.openxmlformats.org/officeDocument/2006/relationships/slide" Target="slides/slide2.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slide" Target="slides/slide24.xml" /><Relationship Id="rId33" Type="http://schemas.openxmlformats.org/officeDocument/2006/relationships/slide" Target="slides/slide32.xml" /><Relationship Id="rId38" Type="http://schemas.openxmlformats.org/officeDocument/2006/relationships/slide" Target="slides/slide37.xml" /><Relationship Id="rId46" Type="http://schemas.openxmlformats.org/officeDocument/2006/relationships/slide" Target="slides/slide45.xml" /><Relationship Id="rId59" Type="http://schemas.openxmlformats.org/officeDocument/2006/relationships/viewProps" Target="viewProps.xml"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68E8381-E402-1261-E4ED-F40202FE686E}"/>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F8B20184-8D9B-A530-756B-38F2E16D30ED}"/>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56493209-4129-4F7A-9CF6-EDB7C2245F55}" type="datetimeFigureOut">
              <a:rPr lang="en-US"/>
              <a:pPr>
                <a:defRPr/>
              </a:pPr>
              <a:t>4/24/2024</a:t>
            </a:fld>
            <a:endParaRPr lang="en-US"/>
          </a:p>
        </p:txBody>
      </p:sp>
      <p:sp>
        <p:nvSpPr>
          <p:cNvPr id="4" name="Slide Image Placeholder 3">
            <a:extLst>
              <a:ext uri="{FF2B5EF4-FFF2-40B4-BE49-F238E27FC236}">
                <a16:creationId xmlns:a16="http://schemas.microsoft.com/office/drawing/2014/main" id="{7C353159-5609-D41C-FE85-649A8CFC709D}"/>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42104872-DD57-5AEA-949B-1D5EDAFB71FF}"/>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0ED28F18-5CD9-42C5-38D2-765C4D4897F8}"/>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923E27CC-F9E9-235E-B8BF-2A1E3084EBC6}"/>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D31DB248-36B4-4071-B085-2720D3D7237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F5786397-E03F-1855-FFD8-7EBF428B9A0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B59D7402-05BF-3C31-98E8-3B833318F7D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IN" altLang="en-US"/>
          </a:p>
        </p:txBody>
      </p:sp>
      <p:sp>
        <p:nvSpPr>
          <p:cNvPr id="50180" name="Slide Number Placeholder 3">
            <a:extLst>
              <a:ext uri="{FF2B5EF4-FFF2-40B4-BE49-F238E27FC236}">
                <a16:creationId xmlns:a16="http://schemas.microsoft.com/office/drawing/2014/main" id="{9CAF6844-2DA9-3829-BC29-B177C223516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D306F0C-1D12-403A-8617-B1DCD260711F}" type="slidenum">
              <a:rPr lang="en-US" altLang="en-US" smtClean="0">
                <a:latin typeface="Calibri" panose="020F0502020204030204" pitchFamily="34" charset="0"/>
              </a:rPr>
              <a:pPr/>
              <a:t>43</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 /><Relationship Id="rId2" Type="http://schemas.openxmlformats.org/officeDocument/2006/relationships/slideMaster" Target="../slideMasters/slideMaster1.xml" /><Relationship Id="rId1" Type="http://schemas.openxmlformats.org/officeDocument/2006/relationships/themeOverride" Target="../theme/themeOverride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 /><Relationship Id="rId2" Type="http://schemas.openxmlformats.org/officeDocument/2006/relationships/slideMaster" Target="../slideMasters/slideMaster1.xml" /><Relationship Id="rId1" Type="http://schemas.openxmlformats.org/officeDocument/2006/relationships/themeOverride" Target="../theme/themeOverride2.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2" name="Date Placeholder 29">
            <a:extLst>
              <a:ext uri="{FF2B5EF4-FFF2-40B4-BE49-F238E27FC236}">
                <a16:creationId xmlns:a16="http://schemas.microsoft.com/office/drawing/2014/main" id="{ED8C07AE-97BB-1393-C5A3-4380B2F1D5A4}"/>
              </a:ext>
            </a:extLst>
          </p:cNvPr>
          <p:cNvSpPr>
            <a:spLocks noGrp="1"/>
          </p:cNvSpPr>
          <p:nvPr>
            <p:ph type="dt" sz="half" idx="10"/>
          </p:nvPr>
        </p:nvSpPr>
        <p:spPr/>
        <p:txBody>
          <a:bodyPr/>
          <a:lstStyle>
            <a:lvl1pPr>
              <a:defRPr/>
            </a:lvl1pPr>
          </a:lstStyle>
          <a:p>
            <a:pPr>
              <a:defRPr/>
            </a:pPr>
            <a:fld id="{622678FC-ECA6-42C9-8F9D-022914B0A320}" type="datetimeFigureOut">
              <a:rPr lang="en-US"/>
              <a:pPr>
                <a:defRPr/>
              </a:pPr>
              <a:t>4/24/2024</a:t>
            </a:fld>
            <a:endParaRPr lang="en-US"/>
          </a:p>
        </p:txBody>
      </p:sp>
      <p:sp>
        <p:nvSpPr>
          <p:cNvPr id="3" name="Footer Placeholder 18">
            <a:extLst>
              <a:ext uri="{FF2B5EF4-FFF2-40B4-BE49-F238E27FC236}">
                <a16:creationId xmlns:a16="http://schemas.microsoft.com/office/drawing/2014/main" id="{CE97804B-C1B4-B25D-DF28-AFEDBE023693}"/>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6">
            <a:extLst>
              <a:ext uri="{FF2B5EF4-FFF2-40B4-BE49-F238E27FC236}">
                <a16:creationId xmlns:a16="http://schemas.microsoft.com/office/drawing/2014/main" id="{BE39AC2D-3FC0-AED8-D1A9-6390613070FC}"/>
              </a:ext>
            </a:extLst>
          </p:cNvPr>
          <p:cNvSpPr>
            <a:spLocks noGrp="1"/>
          </p:cNvSpPr>
          <p:nvPr>
            <p:ph type="sldNum" sz="quarter" idx="12"/>
          </p:nvPr>
        </p:nvSpPr>
        <p:spPr/>
        <p:txBody>
          <a:bodyPr/>
          <a:lstStyle>
            <a:lvl1pPr>
              <a:defRPr>
                <a:solidFill>
                  <a:srgbClr val="D1EAEE"/>
                </a:solidFill>
              </a:defRPr>
            </a:lvl1pPr>
          </a:lstStyle>
          <a:p>
            <a:pPr>
              <a:defRPr/>
            </a:pPr>
            <a:fld id="{4DAD3C28-8FE8-401E-8508-EAD30E7873DC}" type="slidenum">
              <a:rPr lang="en-US" altLang="en-US"/>
              <a:pPr>
                <a:defRPr/>
              </a:pPr>
              <a:t>‹#›</a:t>
            </a:fld>
            <a:endParaRPr lang="en-US" altLang="en-US"/>
          </a:p>
        </p:txBody>
      </p:sp>
    </p:spTree>
    <p:extLst>
      <p:ext uri="{BB962C8B-B14F-4D97-AF65-F5344CB8AC3E}">
        <p14:creationId xmlns:p14="http://schemas.microsoft.com/office/powerpoint/2010/main" val="2001090648"/>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a:extLst>
              <a:ext uri="{FF2B5EF4-FFF2-40B4-BE49-F238E27FC236}">
                <a16:creationId xmlns:a16="http://schemas.microsoft.com/office/drawing/2014/main" id="{00ED67D3-7E86-CD60-9DA5-CB17804594FB}"/>
              </a:ext>
            </a:extLst>
          </p:cNvPr>
          <p:cNvSpPr>
            <a:spLocks noGrp="1"/>
          </p:cNvSpPr>
          <p:nvPr>
            <p:ph type="dt" sz="half" idx="10"/>
          </p:nvPr>
        </p:nvSpPr>
        <p:spPr/>
        <p:txBody>
          <a:bodyPr/>
          <a:lstStyle>
            <a:lvl1pPr>
              <a:defRPr/>
            </a:lvl1pPr>
          </a:lstStyle>
          <a:p>
            <a:pPr>
              <a:defRPr/>
            </a:pPr>
            <a:fld id="{E131FD14-FA2E-4BB0-875C-36F7D95B3E13}" type="datetimeFigureOut">
              <a:rPr lang="en-US"/>
              <a:pPr>
                <a:defRPr/>
              </a:pPr>
              <a:t>4/24/2024</a:t>
            </a:fld>
            <a:endParaRPr lang="en-US"/>
          </a:p>
        </p:txBody>
      </p:sp>
      <p:sp>
        <p:nvSpPr>
          <p:cNvPr id="5" name="Footer Placeholder 21">
            <a:extLst>
              <a:ext uri="{FF2B5EF4-FFF2-40B4-BE49-F238E27FC236}">
                <a16:creationId xmlns:a16="http://schemas.microsoft.com/office/drawing/2014/main" id="{302BC3AB-6B7D-FC07-E7B8-D75DDD92F43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17">
            <a:extLst>
              <a:ext uri="{FF2B5EF4-FFF2-40B4-BE49-F238E27FC236}">
                <a16:creationId xmlns:a16="http://schemas.microsoft.com/office/drawing/2014/main" id="{E1C94DA2-4D50-EB6C-820D-DD994E32EDE5}"/>
              </a:ext>
            </a:extLst>
          </p:cNvPr>
          <p:cNvSpPr>
            <a:spLocks noGrp="1"/>
          </p:cNvSpPr>
          <p:nvPr>
            <p:ph type="sldNum" sz="quarter" idx="12"/>
          </p:nvPr>
        </p:nvSpPr>
        <p:spPr/>
        <p:txBody>
          <a:bodyPr/>
          <a:lstStyle>
            <a:lvl1pPr>
              <a:defRPr/>
            </a:lvl1pPr>
          </a:lstStyle>
          <a:p>
            <a:pPr>
              <a:defRPr/>
            </a:pPr>
            <a:fld id="{A711DA9D-45AF-4F08-9BDD-19A0E615658E}" type="slidenum">
              <a:rPr lang="en-US" altLang="en-US"/>
              <a:pPr>
                <a:defRPr/>
              </a:pPr>
              <a:t>‹#›</a:t>
            </a:fld>
            <a:endParaRPr lang="en-US" altLang="en-US"/>
          </a:p>
        </p:txBody>
      </p:sp>
    </p:spTree>
    <p:extLst>
      <p:ext uri="{BB962C8B-B14F-4D97-AF65-F5344CB8AC3E}">
        <p14:creationId xmlns:p14="http://schemas.microsoft.com/office/powerpoint/2010/main" val="2782662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a:extLst>
              <a:ext uri="{FF2B5EF4-FFF2-40B4-BE49-F238E27FC236}">
                <a16:creationId xmlns:a16="http://schemas.microsoft.com/office/drawing/2014/main" id="{FA0A99D4-E948-0FEE-5C4A-B23D69BAE72A}"/>
              </a:ext>
            </a:extLst>
          </p:cNvPr>
          <p:cNvSpPr>
            <a:spLocks noGrp="1"/>
          </p:cNvSpPr>
          <p:nvPr>
            <p:ph type="dt" sz="half" idx="10"/>
          </p:nvPr>
        </p:nvSpPr>
        <p:spPr/>
        <p:txBody>
          <a:bodyPr/>
          <a:lstStyle>
            <a:lvl1pPr>
              <a:defRPr/>
            </a:lvl1pPr>
          </a:lstStyle>
          <a:p>
            <a:pPr>
              <a:defRPr/>
            </a:pPr>
            <a:fld id="{6AA8DD77-B64A-4C5B-9F0E-960A9A79CF70}" type="datetimeFigureOut">
              <a:rPr lang="en-US"/>
              <a:pPr>
                <a:defRPr/>
              </a:pPr>
              <a:t>4/24/2024</a:t>
            </a:fld>
            <a:endParaRPr lang="en-US"/>
          </a:p>
        </p:txBody>
      </p:sp>
      <p:sp>
        <p:nvSpPr>
          <p:cNvPr id="5" name="Footer Placeholder 21">
            <a:extLst>
              <a:ext uri="{FF2B5EF4-FFF2-40B4-BE49-F238E27FC236}">
                <a16:creationId xmlns:a16="http://schemas.microsoft.com/office/drawing/2014/main" id="{FB5476B1-9D00-8007-5D0A-FF37AEB12FA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17">
            <a:extLst>
              <a:ext uri="{FF2B5EF4-FFF2-40B4-BE49-F238E27FC236}">
                <a16:creationId xmlns:a16="http://schemas.microsoft.com/office/drawing/2014/main" id="{E9D627F5-13A2-2521-8AC5-FF503C1461A1}"/>
              </a:ext>
            </a:extLst>
          </p:cNvPr>
          <p:cNvSpPr>
            <a:spLocks noGrp="1"/>
          </p:cNvSpPr>
          <p:nvPr>
            <p:ph type="sldNum" sz="quarter" idx="12"/>
          </p:nvPr>
        </p:nvSpPr>
        <p:spPr/>
        <p:txBody>
          <a:bodyPr/>
          <a:lstStyle>
            <a:lvl1pPr>
              <a:defRPr/>
            </a:lvl1pPr>
          </a:lstStyle>
          <a:p>
            <a:pPr>
              <a:defRPr/>
            </a:pPr>
            <a:fld id="{9FD90B1C-EF72-481C-B59D-BADA96CA5AD7}" type="slidenum">
              <a:rPr lang="en-US" altLang="en-US"/>
              <a:pPr>
                <a:defRPr/>
              </a:pPr>
              <a:t>‹#›</a:t>
            </a:fld>
            <a:endParaRPr lang="en-US" altLang="en-US"/>
          </a:p>
        </p:txBody>
      </p:sp>
    </p:spTree>
    <p:extLst>
      <p:ext uri="{BB962C8B-B14F-4D97-AF65-F5344CB8AC3E}">
        <p14:creationId xmlns:p14="http://schemas.microsoft.com/office/powerpoint/2010/main" val="2027262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a:extLst>
              <a:ext uri="{FF2B5EF4-FFF2-40B4-BE49-F238E27FC236}">
                <a16:creationId xmlns:a16="http://schemas.microsoft.com/office/drawing/2014/main" id="{83B8C6FF-93CD-C64A-F6A3-DBC3723F6976}"/>
              </a:ext>
            </a:extLst>
          </p:cNvPr>
          <p:cNvSpPr>
            <a:spLocks noGrp="1"/>
          </p:cNvSpPr>
          <p:nvPr>
            <p:ph type="dt" sz="half" idx="10"/>
          </p:nvPr>
        </p:nvSpPr>
        <p:spPr/>
        <p:txBody>
          <a:bodyPr/>
          <a:lstStyle>
            <a:lvl1pPr>
              <a:defRPr/>
            </a:lvl1pPr>
          </a:lstStyle>
          <a:p>
            <a:pPr>
              <a:defRPr/>
            </a:pPr>
            <a:fld id="{A6650D72-A763-4914-88AB-3F30DA36D8DD}" type="datetimeFigureOut">
              <a:rPr lang="en-US"/>
              <a:pPr>
                <a:defRPr/>
              </a:pPr>
              <a:t>4/24/2024</a:t>
            </a:fld>
            <a:endParaRPr lang="en-US"/>
          </a:p>
        </p:txBody>
      </p:sp>
      <p:sp>
        <p:nvSpPr>
          <p:cNvPr id="5" name="Footer Placeholder 21">
            <a:extLst>
              <a:ext uri="{FF2B5EF4-FFF2-40B4-BE49-F238E27FC236}">
                <a16:creationId xmlns:a16="http://schemas.microsoft.com/office/drawing/2014/main" id="{D6F5E180-D429-7FFC-A1C3-8D176E10E4F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17">
            <a:extLst>
              <a:ext uri="{FF2B5EF4-FFF2-40B4-BE49-F238E27FC236}">
                <a16:creationId xmlns:a16="http://schemas.microsoft.com/office/drawing/2014/main" id="{D38C7F32-0314-D8B2-CF60-30F0CAA38E4F}"/>
              </a:ext>
            </a:extLst>
          </p:cNvPr>
          <p:cNvSpPr>
            <a:spLocks noGrp="1"/>
          </p:cNvSpPr>
          <p:nvPr>
            <p:ph type="sldNum" sz="quarter" idx="12"/>
          </p:nvPr>
        </p:nvSpPr>
        <p:spPr/>
        <p:txBody>
          <a:bodyPr/>
          <a:lstStyle>
            <a:lvl1pPr>
              <a:defRPr/>
            </a:lvl1pPr>
          </a:lstStyle>
          <a:p>
            <a:pPr>
              <a:defRPr/>
            </a:pPr>
            <a:fld id="{DE65C475-DF69-4E3E-909E-DF6732F9BBA7}" type="slidenum">
              <a:rPr lang="en-US" altLang="en-US"/>
              <a:pPr>
                <a:defRPr/>
              </a:pPr>
              <a:t>‹#›</a:t>
            </a:fld>
            <a:endParaRPr lang="en-US" altLang="en-US"/>
          </a:p>
        </p:txBody>
      </p:sp>
    </p:spTree>
    <p:extLst>
      <p:ext uri="{BB962C8B-B14F-4D97-AF65-F5344CB8AC3E}">
        <p14:creationId xmlns:p14="http://schemas.microsoft.com/office/powerpoint/2010/main" val="1901725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4" name="Date Placeholder 3">
            <a:extLst>
              <a:ext uri="{FF2B5EF4-FFF2-40B4-BE49-F238E27FC236}">
                <a16:creationId xmlns:a16="http://schemas.microsoft.com/office/drawing/2014/main" id="{15042ABD-3F59-4E52-AB86-B2E22A157AC6}"/>
              </a:ext>
            </a:extLst>
          </p:cNvPr>
          <p:cNvSpPr>
            <a:spLocks noGrp="1"/>
          </p:cNvSpPr>
          <p:nvPr>
            <p:ph type="dt" sz="half" idx="10"/>
          </p:nvPr>
        </p:nvSpPr>
        <p:spPr/>
        <p:txBody>
          <a:bodyPr/>
          <a:lstStyle>
            <a:lvl1pPr>
              <a:defRPr/>
            </a:lvl1pPr>
          </a:lstStyle>
          <a:p>
            <a:pPr>
              <a:defRPr/>
            </a:pPr>
            <a:fld id="{6B6DF4E4-FD61-4082-8219-95FA5D5751F2}" type="datetimeFigureOut">
              <a:rPr lang="en-US"/>
              <a:pPr>
                <a:defRPr/>
              </a:pPr>
              <a:t>4/24/2024</a:t>
            </a:fld>
            <a:endParaRPr lang="en-US"/>
          </a:p>
        </p:txBody>
      </p:sp>
      <p:sp>
        <p:nvSpPr>
          <p:cNvPr id="5" name="Footer Placeholder 4">
            <a:extLst>
              <a:ext uri="{FF2B5EF4-FFF2-40B4-BE49-F238E27FC236}">
                <a16:creationId xmlns:a16="http://schemas.microsoft.com/office/drawing/2014/main" id="{21987B97-2EE0-366B-B2C9-2A9C082A820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56D32B7-9EB8-FE58-833B-B681258A0578}"/>
              </a:ext>
            </a:extLst>
          </p:cNvPr>
          <p:cNvSpPr>
            <a:spLocks noGrp="1"/>
          </p:cNvSpPr>
          <p:nvPr>
            <p:ph type="sldNum" sz="quarter" idx="12"/>
          </p:nvPr>
        </p:nvSpPr>
        <p:spPr/>
        <p:txBody>
          <a:bodyPr/>
          <a:lstStyle>
            <a:lvl1pPr>
              <a:defRPr>
                <a:solidFill>
                  <a:srgbClr val="D1EAEE"/>
                </a:solidFill>
              </a:defRPr>
            </a:lvl1pPr>
          </a:lstStyle>
          <a:p>
            <a:pPr>
              <a:defRPr/>
            </a:pPr>
            <a:fld id="{658FD886-437A-45DE-BC51-6C549D9A211C}" type="slidenum">
              <a:rPr lang="en-US" altLang="en-US"/>
              <a:pPr>
                <a:defRPr/>
              </a:pPr>
              <a:t>‹#›</a:t>
            </a:fld>
            <a:endParaRPr lang="en-US" altLang="en-US"/>
          </a:p>
        </p:txBody>
      </p:sp>
    </p:spTree>
    <p:extLst>
      <p:ext uri="{BB962C8B-B14F-4D97-AF65-F5344CB8AC3E}">
        <p14:creationId xmlns:p14="http://schemas.microsoft.com/office/powerpoint/2010/main" val="421221673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a:extLst>
              <a:ext uri="{FF2B5EF4-FFF2-40B4-BE49-F238E27FC236}">
                <a16:creationId xmlns:a16="http://schemas.microsoft.com/office/drawing/2014/main" id="{A412650C-5C00-B3E1-6899-657E42C4629D}"/>
              </a:ext>
            </a:extLst>
          </p:cNvPr>
          <p:cNvSpPr>
            <a:spLocks noGrp="1"/>
          </p:cNvSpPr>
          <p:nvPr>
            <p:ph type="dt" sz="half" idx="10"/>
          </p:nvPr>
        </p:nvSpPr>
        <p:spPr/>
        <p:txBody>
          <a:bodyPr/>
          <a:lstStyle>
            <a:lvl1pPr>
              <a:defRPr/>
            </a:lvl1pPr>
          </a:lstStyle>
          <a:p>
            <a:pPr>
              <a:defRPr/>
            </a:pPr>
            <a:fld id="{49CD4377-C584-4787-9805-296145B7EDBC}" type="datetimeFigureOut">
              <a:rPr lang="en-US"/>
              <a:pPr>
                <a:defRPr/>
              </a:pPr>
              <a:t>4/24/2024</a:t>
            </a:fld>
            <a:endParaRPr lang="en-US"/>
          </a:p>
        </p:txBody>
      </p:sp>
      <p:sp>
        <p:nvSpPr>
          <p:cNvPr id="6" name="Footer Placeholder 21">
            <a:extLst>
              <a:ext uri="{FF2B5EF4-FFF2-40B4-BE49-F238E27FC236}">
                <a16:creationId xmlns:a16="http://schemas.microsoft.com/office/drawing/2014/main" id="{EDAE4456-6D23-EA5C-20BD-985357B7ECE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17">
            <a:extLst>
              <a:ext uri="{FF2B5EF4-FFF2-40B4-BE49-F238E27FC236}">
                <a16:creationId xmlns:a16="http://schemas.microsoft.com/office/drawing/2014/main" id="{1350EA3E-B951-B985-F37B-5186A2A27852}"/>
              </a:ext>
            </a:extLst>
          </p:cNvPr>
          <p:cNvSpPr>
            <a:spLocks noGrp="1"/>
          </p:cNvSpPr>
          <p:nvPr>
            <p:ph type="sldNum" sz="quarter" idx="12"/>
          </p:nvPr>
        </p:nvSpPr>
        <p:spPr/>
        <p:txBody>
          <a:bodyPr/>
          <a:lstStyle>
            <a:lvl1pPr>
              <a:defRPr/>
            </a:lvl1pPr>
          </a:lstStyle>
          <a:p>
            <a:pPr>
              <a:defRPr/>
            </a:pPr>
            <a:fld id="{F86D5792-B6B8-4F48-BBF3-3A7B65803D88}" type="slidenum">
              <a:rPr lang="en-US" altLang="en-US"/>
              <a:pPr>
                <a:defRPr/>
              </a:pPr>
              <a:t>‹#›</a:t>
            </a:fld>
            <a:endParaRPr lang="en-US" altLang="en-US"/>
          </a:p>
        </p:txBody>
      </p:sp>
    </p:spTree>
    <p:extLst>
      <p:ext uri="{BB962C8B-B14F-4D97-AF65-F5344CB8AC3E}">
        <p14:creationId xmlns:p14="http://schemas.microsoft.com/office/powerpoint/2010/main" val="2653286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9">
            <a:extLst>
              <a:ext uri="{FF2B5EF4-FFF2-40B4-BE49-F238E27FC236}">
                <a16:creationId xmlns:a16="http://schemas.microsoft.com/office/drawing/2014/main" id="{67DCB8FB-2A7F-4F76-1C80-5EB7B03500A7}"/>
              </a:ext>
            </a:extLst>
          </p:cNvPr>
          <p:cNvSpPr>
            <a:spLocks noGrp="1"/>
          </p:cNvSpPr>
          <p:nvPr>
            <p:ph type="dt" sz="half" idx="10"/>
          </p:nvPr>
        </p:nvSpPr>
        <p:spPr/>
        <p:txBody>
          <a:bodyPr/>
          <a:lstStyle>
            <a:lvl1pPr>
              <a:defRPr/>
            </a:lvl1pPr>
          </a:lstStyle>
          <a:p>
            <a:pPr>
              <a:defRPr/>
            </a:pPr>
            <a:fld id="{BFFE9CF2-7A2F-48B4-88C2-F684536DCCB9}" type="datetimeFigureOut">
              <a:rPr lang="en-US"/>
              <a:pPr>
                <a:defRPr/>
              </a:pPr>
              <a:t>4/24/2024</a:t>
            </a:fld>
            <a:endParaRPr lang="en-US"/>
          </a:p>
        </p:txBody>
      </p:sp>
      <p:sp>
        <p:nvSpPr>
          <p:cNvPr id="8" name="Footer Placeholder 21">
            <a:extLst>
              <a:ext uri="{FF2B5EF4-FFF2-40B4-BE49-F238E27FC236}">
                <a16:creationId xmlns:a16="http://schemas.microsoft.com/office/drawing/2014/main" id="{3B9B8DBE-E53C-D790-05C2-4D700FA84BC7}"/>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17">
            <a:extLst>
              <a:ext uri="{FF2B5EF4-FFF2-40B4-BE49-F238E27FC236}">
                <a16:creationId xmlns:a16="http://schemas.microsoft.com/office/drawing/2014/main" id="{71EC6C56-874C-AEA1-7161-B932C5ED94AB}"/>
              </a:ext>
            </a:extLst>
          </p:cNvPr>
          <p:cNvSpPr>
            <a:spLocks noGrp="1"/>
          </p:cNvSpPr>
          <p:nvPr>
            <p:ph type="sldNum" sz="quarter" idx="12"/>
          </p:nvPr>
        </p:nvSpPr>
        <p:spPr/>
        <p:txBody>
          <a:bodyPr/>
          <a:lstStyle>
            <a:lvl1pPr>
              <a:defRPr/>
            </a:lvl1pPr>
          </a:lstStyle>
          <a:p>
            <a:pPr>
              <a:defRPr/>
            </a:pPr>
            <a:fld id="{21EC6F6A-646F-43EF-8527-388A3CAF2785}" type="slidenum">
              <a:rPr lang="en-US" altLang="en-US"/>
              <a:pPr>
                <a:defRPr/>
              </a:pPr>
              <a:t>‹#›</a:t>
            </a:fld>
            <a:endParaRPr lang="en-US" altLang="en-US"/>
          </a:p>
        </p:txBody>
      </p:sp>
    </p:spTree>
    <p:extLst>
      <p:ext uri="{BB962C8B-B14F-4D97-AF65-F5344CB8AC3E}">
        <p14:creationId xmlns:p14="http://schemas.microsoft.com/office/powerpoint/2010/main" val="439987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a:t>Click to edit Master title style</a:t>
            </a:r>
          </a:p>
        </p:txBody>
      </p:sp>
      <p:sp>
        <p:nvSpPr>
          <p:cNvPr id="3" name="Date Placeholder 9">
            <a:extLst>
              <a:ext uri="{FF2B5EF4-FFF2-40B4-BE49-F238E27FC236}">
                <a16:creationId xmlns:a16="http://schemas.microsoft.com/office/drawing/2014/main" id="{C1FD74E0-5100-0B71-E977-4D0CEE22B6A0}"/>
              </a:ext>
            </a:extLst>
          </p:cNvPr>
          <p:cNvSpPr>
            <a:spLocks noGrp="1"/>
          </p:cNvSpPr>
          <p:nvPr>
            <p:ph type="dt" sz="half" idx="10"/>
          </p:nvPr>
        </p:nvSpPr>
        <p:spPr/>
        <p:txBody>
          <a:bodyPr/>
          <a:lstStyle>
            <a:lvl1pPr>
              <a:defRPr/>
            </a:lvl1pPr>
          </a:lstStyle>
          <a:p>
            <a:pPr>
              <a:defRPr/>
            </a:pPr>
            <a:fld id="{7808FB19-ACBD-40A0-9BC0-F2CEA63D10C3}" type="datetimeFigureOut">
              <a:rPr lang="en-US"/>
              <a:pPr>
                <a:defRPr/>
              </a:pPr>
              <a:t>4/24/2024</a:t>
            </a:fld>
            <a:endParaRPr lang="en-US"/>
          </a:p>
        </p:txBody>
      </p:sp>
      <p:sp>
        <p:nvSpPr>
          <p:cNvPr id="4" name="Footer Placeholder 21">
            <a:extLst>
              <a:ext uri="{FF2B5EF4-FFF2-40B4-BE49-F238E27FC236}">
                <a16:creationId xmlns:a16="http://schemas.microsoft.com/office/drawing/2014/main" id="{4280DE30-7AEB-B5BB-15E4-97404E5F5E5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17">
            <a:extLst>
              <a:ext uri="{FF2B5EF4-FFF2-40B4-BE49-F238E27FC236}">
                <a16:creationId xmlns:a16="http://schemas.microsoft.com/office/drawing/2014/main" id="{BC0DD995-0131-BAE2-FC40-26360AC82BB6}"/>
              </a:ext>
            </a:extLst>
          </p:cNvPr>
          <p:cNvSpPr>
            <a:spLocks noGrp="1"/>
          </p:cNvSpPr>
          <p:nvPr>
            <p:ph type="sldNum" sz="quarter" idx="12"/>
          </p:nvPr>
        </p:nvSpPr>
        <p:spPr/>
        <p:txBody>
          <a:bodyPr/>
          <a:lstStyle>
            <a:lvl1pPr>
              <a:defRPr/>
            </a:lvl1pPr>
          </a:lstStyle>
          <a:p>
            <a:pPr>
              <a:defRPr/>
            </a:pPr>
            <a:fld id="{48606AAF-72C4-4342-8FF5-D304CFFDE079}" type="slidenum">
              <a:rPr lang="en-US" altLang="en-US"/>
              <a:pPr>
                <a:defRPr/>
              </a:pPr>
              <a:t>‹#›</a:t>
            </a:fld>
            <a:endParaRPr lang="en-US" altLang="en-US"/>
          </a:p>
        </p:txBody>
      </p:sp>
    </p:spTree>
    <p:extLst>
      <p:ext uri="{BB962C8B-B14F-4D97-AF65-F5344CB8AC3E}">
        <p14:creationId xmlns:p14="http://schemas.microsoft.com/office/powerpoint/2010/main" val="365452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a:extLst>
              <a:ext uri="{FF2B5EF4-FFF2-40B4-BE49-F238E27FC236}">
                <a16:creationId xmlns:a16="http://schemas.microsoft.com/office/drawing/2014/main" id="{BC08126B-C429-549D-9BD1-A9BAC5DF4B31}"/>
              </a:ext>
            </a:extLst>
          </p:cNvPr>
          <p:cNvSpPr>
            <a:spLocks noGrp="1"/>
          </p:cNvSpPr>
          <p:nvPr>
            <p:ph type="dt" sz="half" idx="10"/>
          </p:nvPr>
        </p:nvSpPr>
        <p:spPr/>
        <p:txBody>
          <a:bodyPr/>
          <a:lstStyle>
            <a:lvl1pPr>
              <a:defRPr/>
            </a:lvl1pPr>
          </a:lstStyle>
          <a:p>
            <a:pPr>
              <a:defRPr/>
            </a:pPr>
            <a:fld id="{CBE81FBA-0AA3-4575-BC89-E27DFD3F3618}" type="datetimeFigureOut">
              <a:rPr lang="en-US"/>
              <a:pPr>
                <a:defRPr/>
              </a:pPr>
              <a:t>4/24/2024</a:t>
            </a:fld>
            <a:endParaRPr lang="en-US"/>
          </a:p>
        </p:txBody>
      </p:sp>
      <p:sp>
        <p:nvSpPr>
          <p:cNvPr id="3" name="Footer Placeholder 21">
            <a:extLst>
              <a:ext uri="{FF2B5EF4-FFF2-40B4-BE49-F238E27FC236}">
                <a16:creationId xmlns:a16="http://schemas.microsoft.com/office/drawing/2014/main" id="{6CE998D6-D522-D94F-3544-DFB087C01017}"/>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17">
            <a:extLst>
              <a:ext uri="{FF2B5EF4-FFF2-40B4-BE49-F238E27FC236}">
                <a16:creationId xmlns:a16="http://schemas.microsoft.com/office/drawing/2014/main" id="{7A76AFAC-7A0D-2972-C28F-31BFD918641E}"/>
              </a:ext>
            </a:extLst>
          </p:cNvPr>
          <p:cNvSpPr>
            <a:spLocks noGrp="1"/>
          </p:cNvSpPr>
          <p:nvPr>
            <p:ph type="sldNum" sz="quarter" idx="12"/>
          </p:nvPr>
        </p:nvSpPr>
        <p:spPr/>
        <p:txBody>
          <a:bodyPr/>
          <a:lstStyle>
            <a:lvl1pPr>
              <a:defRPr/>
            </a:lvl1pPr>
          </a:lstStyle>
          <a:p>
            <a:pPr>
              <a:defRPr/>
            </a:pPr>
            <a:fld id="{2FB86FC2-5B52-4343-ABB2-8A7678F1F335}" type="slidenum">
              <a:rPr lang="en-US" altLang="en-US"/>
              <a:pPr>
                <a:defRPr/>
              </a:pPr>
              <a:t>‹#›</a:t>
            </a:fld>
            <a:endParaRPr lang="en-US" altLang="en-US"/>
          </a:p>
        </p:txBody>
      </p:sp>
    </p:spTree>
    <p:extLst>
      <p:ext uri="{BB962C8B-B14F-4D97-AF65-F5344CB8AC3E}">
        <p14:creationId xmlns:p14="http://schemas.microsoft.com/office/powerpoint/2010/main" val="2802017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a:extLst>
              <a:ext uri="{FF2B5EF4-FFF2-40B4-BE49-F238E27FC236}">
                <a16:creationId xmlns:a16="http://schemas.microsoft.com/office/drawing/2014/main" id="{8EE52395-A05B-C233-6A6C-A8C7D8BE0A7B}"/>
              </a:ext>
            </a:extLst>
          </p:cNvPr>
          <p:cNvSpPr>
            <a:spLocks noGrp="1"/>
          </p:cNvSpPr>
          <p:nvPr>
            <p:ph type="dt" sz="half" idx="10"/>
          </p:nvPr>
        </p:nvSpPr>
        <p:spPr/>
        <p:txBody>
          <a:bodyPr/>
          <a:lstStyle>
            <a:lvl1pPr>
              <a:defRPr/>
            </a:lvl1pPr>
          </a:lstStyle>
          <a:p>
            <a:pPr>
              <a:defRPr/>
            </a:pPr>
            <a:fld id="{EC26F412-33FB-4BA7-AA74-7276F671670A}" type="datetimeFigureOut">
              <a:rPr lang="en-US"/>
              <a:pPr>
                <a:defRPr/>
              </a:pPr>
              <a:t>4/24/2024</a:t>
            </a:fld>
            <a:endParaRPr lang="en-US"/>
          </a:p>
        </p:txBody>
      </p:sp>
      <p:sp>
        <p:nvSpPr>
          <p:cNvPr id="6" name="Footer Placeholder 21">
            <a:extLst>
              <a:ext uri="{FF2B5EF4-FFF2-40B4-BE49-F238E27FC236}">
                <a16:creationId xmlns:a16="http://schemas.microsoft.com/office/drawing/2014/main" id="{ADA9E774-8714-DB89-D67F-592A20D8D58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17">
            <a:extLst>
              <a:ext uri="{FF2B5EF4-FFF2-40B4-BE49-F238E27FC236}">
                <a16:creationId xmlns:a16="http://schemas.microsoft.com/office/drawing/2014/main" id="{1618B720-3C44-A767-69A1-5605494824E2}"/>
              </a:ext>
            </a:extLst>
          </p:cNvPr>
          <p:cNvSpPr>
            <a:spLocks noGrp="1"/>
          </p:cNvSpPr>
          <p:nvPr>
            <p:ph type="sldNum" sz="quarter" idx="12"/>
          </p:nvPr>
        </p:nvSpPr>
        <p:spPr/>
        <p:txBody>
          <a:bodyPr/>
          <a:lstStyle>
            <a:lvl1pPr>
              <a:defRPr/>
            </a:lvl1pPr>
          </a:lstStyle>
          <a:p>
            <a:pPr>
              <a:defRPr/>
            </a:pPr>
            <a:fld id="{DF5AA8BE-C195-44C7-AD7E-0FE1E34A5F8C}" type="slidenum">
              <a:rPr lang="en-US" altLang="en-US"/>
              <a:pPr>
                <a:defRPr/>
              </a:pPr>
              <a:t>‹#›</a:t>
            </a:fld>
            <a:endParaRPr lang="en-US" altLang="en-US"/>
          </a:p>
        </p:txBody>
      </p:sp>
    </p:spTree>
    <p:extLst>
      <p:ext uri="{BB962C8B-B14F-4D97-AF65-F5344CB8AC3E}">
        <p14:creationId xmlns:p14="http://schemas.microsoft.com/office/powerpoint/2010/main" val="3985954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13">
            <a:extLst>
              <a:ext uri="{FF2B5EF4-FFF2-40B4-BE49-F238E27FC236}">
                <a16:creationId xmlns:a16="http://schemas.microsoft.com/office/drawing/2014/main" id="{76E360F9-A9B2-AF8C-7C38-926A06757F84}"/>
              </a:ext>
            </a:extLst>
          </p:cNvPr>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ight Triangle 5">
            <a:extLst>
              <a:ext uri="{FF2B5EF4-FFF2-40B4-BE49-F238E27FC236}">
                <a16:creationId xmlns:a16="http://schemas.microsoft.com/office/drawing/2014/main" id="{381756E4-5A69-C7CE-40C0-31AC34B41216}"/>
              </a:ext>
            </a:extLst>
          </p:cNvPr>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Freeform 15">
            <a:extLst>
              <a:ext uri="{FF2B5EF4-FFF2-40B4-BE49-F238E27FC236}">
                <a16:creationId xmlns:a16="http://schemas.microsoft.com/office/drawing/2014/main" id="{B555FC29-C21A-4D5D-1561-C92620E436EB}"/>
              </a:ext>
            </a:extLst>
          </p:cNvPr>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cs typeface="+mn-cs"/>
            </a:endParaRPr>
          </a:p>
        </p:txBody>
      </p:sp>
      <p:sp>
        <p:nvSpPr>
          <p:cNvPr id="8" name="Freeform 16">
            <a:extLst>
              <a:ext uri="{FF2B5EF4-FFF2-40B4-BE49-F238E27FC236}">
                <a16:creationId xmlns:a16="http://schemas.microsoft.com/office/drawing/2014/main" id="{FFD6C8D7-B3B5-F7D2-726A-2A26898E45EF}"/>
              </a:ext>
            </a:extLst>
          </p:cNvPr>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a:t>Click icon to add picture</a:t>
            </a:r>
            <a:endParaRPr lang="en-US" noProof="0" dirty="0"/>
          </a:p>
        </p:txBody>
      </p:sp>
      <p:sp>
        <p:nvSpPr>
          <p:cNvPr id="9" name="Date Placeholder 4">
            <a:extLst>
              <a:ext uri="{FF2B5EF4-FFF2-40B4-BE49-F238E27FC236}">
                <a16:creationId xmlns:a16="http://schemas.microsoft.com/office/drawing/2014/main" id="{F859944C-7FEC-1E2E-A811-8898AF1B4CDD}"/>
              </a:ext>
            </a:extLst>
          </p:cNvPr>
          <p:cNvSpPr>
            <a:spLocks noGrp="1"/>
          </p:cNvSpPr>
          <p:nvPr>
            <p:ph type="dt" sz="half" idx="10"/>
          </p:nvPr>
        </p:nvSpPr>
        <p:spPr/>
        <p:txBody>
          <a:bodyPr/>
          <a:lstStyle>
            <a:lvl1pPr>
              <a:defRPr/>
            </a:lvl1pPr>
          </a:lstStyle>
          <a:p>
            <a:pPr>
              <a:defRPr/>
            </a:pPr>
            <a:fld id="{3A8C637A-E0B1-4446-A861-BCE979D880BD}" type="datetimeFigureOut">
              <a:rPr lang="en-US"/>
              <a:pPr>
                <a:defRPr/>
              </a:pPr>
              <a:t>4/24/2024</a:t>
            </a:fld>
            <a:endParaRPr lang="en-US"/>
          </a:p>
        </p:txBody>
      </p:sp>
      <p:sp>
        <p:nvSpPr>
          <p:cNvPr id="10" name="Footer Placeholder 5">
            <a:extLst>
              <a:ext uri="{FF2B5EF4-FFF2-40B4-BE49-F238E27FC236}">
                <a16:creationId xmlns:a16="http://schemas.microsoft.com/office/drawing/2014/main" id="{CD3C3C5B-75AA-07C4-B4CC-80E9D0234121}"/>
              </a:ext>
            </a:extLst>
          </p:cNvPr>
          <p:cNvSpPr>
            <a:spLocks noGrp="1"/>
          </p:cNvSpPr>
          <p:nvPr>
            <p:ph type="ftr" sz="quarter" idx="11"/>
          </p:nvPr>
        </p:nvSpPr>
        <p:spPr/>
        <p:txBody>
          <a:bodyPr/>
          <a:lstStyle>
            <a:lvl1pPr>
              <a:defRPr/>
            </a:lvl1pPr>
          </a:lstStyle>
          <a:p>
            <a:pPr>
              <a:defRPr/>
            </a:pPr>
            <a:endParaRPr lang="en-US"/>
          </a:p>
        </p:txBody>
      </p:sp>
      <p:sp>
        <p:nvSpPr>
          <p:cNvPr id="11" name="Slide Number Placeholder 6">
            <a:extLst>
              <a:ext uri="{FF2B5EF4-FFF2-40B4-BE49-F238E27FC236}">
                <a16:creationId xmlns:a16="http://schemas.microsoft.com/office/drawing/2014/main" id="{5037E538-4140-EBB1-DE9D-D7E8D60D8B14}"/>
              </a:ext>
            </a:extLst>
          </p:cNvPr>
          <p:cNvSpPr>
            <a:spLocks noGrp="1"/>
          </p:cNvSpPr>
          <p:nvPr>
            <p:ph type="sldNum" sz="quarter" idx="12"/>
          </p:nvPr>
        </p:nvSpPr>
        <p:spPr>
          <a:xfrm>
            <a:off x="8077200" y="6356350"/>
            <a:ext cx="609600" cy="365125"/>
          </a:xfrm>
        </p:spPr>
        <p:txBody>
          <a:bodyPr/>
          <a:lstStyle>
            <a:lvl1pPr>
              <a:defRPr/>
            </a:lvl1pPr>
          </a:lstStyle>
          <a:p>
            <a:pPr>
              <a:defRPr/>
            </a:pPr>
            <a:fld id="{BD57C9CD-CA75-439E-B2A5-36FC289A49B1}" type="slidenum">
              <a:rPr lang="en-US" altLang="en-US"/>
              <a:pPr>
                <a:defRPr/>
              </a:pPr>
              <a:t>‹#›</a:t>
            </a:fld>
            <a:endParaRPr lang="en-US" altLang="en-US"/>
          </a:p>
        </p:txBody>
      </p:sp>
    </p:spTree>
    <p:extLst>
      <p:ext uri="{BB962C8B-B14F-4D97-AF65-F5344CB8AC3E}">
        <p14:creationId xmlns:p14="http://schemas.microsoft.com/office/powerpoint/2010/main" val="3367819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13" Type="http://schemas.openxmlformats.org/officeDocument/2006/relationships/image" Target="../media/image2.jpeg"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4EEEEEB4-5D4B-E8CB-8B48-37993E5834DB}"/>
              </a:ext>
            </a:extLst>
          </p:cNvPr>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cs typeface="+mn-cs"/>
            </a:endParaRPr>
          </a:p>
        </p:txBody>
      </p:sp>
      <p:sp>
        <p:nvSpPr>
          <p:cNvPr id="8" name="Freeform 7">
            <a:extLst>
              <a:ext uri="{FF2B5EF4-FFF2-40B4-BE49-F238E27FC236}">
                <a16:creationId xmlns:a16="http://schemas.microsoft.com/office/drawing/2014/main" id="{FC9ACD91-D1EE-2F38-EFA4-1AEB8C8ADBBC}"/>
              </a:ext>
            </a:extLst>
          </p:cNvPr>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cs typeface="+mn-cs"/>
            </a:endParaRPr>
          </a:p>
        </p:txBody>
      </p:sp>
      <p:sp>
        <p:nvSpPr>
          <p:cNvPr id="1028" name="Title Placeholder 8">
            <a:extLst>
              <a:ext uri="{FF2B5EF4-FFF2-40B4-BE49-F238E27FC236}">
                <a16:creationId xmlns:a16="http://schemas.microsoft.com/office/drawing/2014/main" id="{F529A101-1725-D6A1-0B20-2DAE5E930A97}"/>
              </a:ext>
            </a:extLst>
          </p:cNvPr>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1029" name="Text Placeholder 29">
            <a:extLst>
              <a:ext uri="{FF2B5EF4-FFF2-40B4-BE49-F238E27FC236}">
                <a16:creationId xmlns:a16="http://schemas.microsoft.com/office/drawing/2014/main" id="{1F52E63B-B716-B499-5327-FDF13EE80FE4}"/>
              </a:ext>
            </a:extLst>
          </p:cNvPr>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 name="Date Placeholder 9">
            <a:extLst>
              <a:ext uri="{FF2B5EF4-FFF2-40B4-BE49-F238E27FC236}">
                <a16:creationId xmlns:a16="http://schemas.microsoft.com/office/drawing/2014/main" id="{7B238A51-60E4-FBF2-2DA1-BCEC19E921AD}"/>
              </a:ext>
            </a:extLst>
          </p:cNvPr>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95EE13EA-DBC6-422A-AE07-CEFBB16200DD}" type="datetimeFigureOut">
              <a:rPr lang="en-US"/>
              <a:pPr>
                <a:defRPr/>
              </a:pPr>
              <a:t>4/24/2024</a:t>
            </a:fld>
            <a:endParaRPr lang="en-US"/>
          </a:p>
        </p:txBody>
      </p:sp>
      <p:sp>
        <p:nvSpPr>
          <p:cNvPr id="22" name="Footer Placeholder 21">
            <a:extLst>
              <a:ext uri="{FF2B5EF4-FFF2-40B4-BE49-F238E27FC236}">
                <a16:creationId xmlns:a16="http://schemas.microsoft.com/office/drawing/2014/main" id="{987DC6B0-1D11-54CC-E252-2A9BA4B75BDD}"/>
              </a:ext>
            </a:extLst>
          </p:cNvPr>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en-US"/>
          </a:p>
        </p:txBody>
      </p:sp>
      <p:sp>
        <p:nvSpPr>
          <p:cNvPr id="18" name="Slide Number Placeholder 17">
            <a:extLst>
              <a:ext uri="{FF2B5EF4-FFF2-40B4-BE49-F238E27FC236}">
                <a16:creationId xmlns:a16="http://schemas.microsoft.com/office/drawing/2014/main" id="{0A0CDE8E-3351-E7D5-771F-11A573C58AA8}"/>
              </a:ext>
            </a:extLst>
          </p:cNvPr>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eaLnBrk="1" hangingPunct="1">
              <a:defRPr sz="1200">
                <a:solidFill>
                  <a:srgbClr val="045C75"/>
                </a:solidFill>
                <a:latin typeface="Constantia" panose="02030602050306030303" pitchFamily="18" charset="0"/>
              </a:defRPr>
            </a:lvl1pPr>
          </a:lstStyle>
          <a:p>
            <a:pPr>
              <a:defRPr/>
            </a:pPr>
            <a:fld id="{E16610C3-DEFC-4CD1-B3FD-DE41A74E8E7B}" type="slidenum">
              <a:rPr lang="en-US" altLang="en-US"/>
              <a:pPr>
                <a:defRPr/>
              </a:pPr>
              <a:t>‹#›</a:t>
            </a:fld>
            <a:endParaRPr lang="en-US" altLang="en-US"/>
          </a:p>
        </p:txBody>
      </p:sp>
      <p:grpSp>
        <p:nvGrpSpPr>
          <p:cNvPr id="1033" name="Group 1">
            <a:extLst>
              <a:ext uri="{FF2B5EF4-FFF2-40B4-BE49-F238E27FC236}">
                <a16:creationId xmlns:a16="http://schemas.microsoft.com/office/drawing/2014/main" id="{DB4536EB-BC12-A1AB-4B8B-6169019E2F0A}"/>
              </a:ext>
            </a:extLst>
          </p:cNvPr>
          <p:cNvGrpSpPr>
            <a:grpSpLocks/>
          </p:cNvGrpSpPr>
          <p:nvPr/>
        </p:nvGrpSpPr>
        <p:grpSpPr bwMode="auto">
          <a:xfrm>
            <a:off x="-19050" y="203200"/>
            <a:ext cx="9180513" cy="647700"/>
            <a:chOff x="-19045" y="216550"/>
            <a:chExt cx="9180548" cy="649224"/>
          </a:xfrm>
        </p:grpSpPr>
        <p:sp>
          <p:nvSpPr>
            <p:cNvPr id="12" name="Freeform 11">
              <a:extLst>
                <a:ext uri="{FF2B5EF4-FFF2-40B4-BE49-F238E27FC236}">
                  <a16:creationId xmlns:a16="http://schemas.microsoft.com/office/drawing/2014/main" id="{033E04F1-E0D2-B704-CD1A-B10B6667AFCD}"/>
                </a:ext>
              </a:extLst>
            </p:cNvPr>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cs typeface="+mn-cs"/>
              </a:endParaRPr>
            </a:p>
          </p:txBody>
        </p:sp>
        <p:sp>
          <p:nvSpPr>
            <p:cNvPr id="13" name="Freeform 12">
              <a:extLst>
                <a:ext uri="{FF2B5EF4-FFF2-40B4-BE49-F238E27FC236}">
                  <a16:creationId xmlns:a16="http://schemas.microsoft.com/office/drawing/2014/main" id="{1816E6DE-D7A3-7F5F-B31B-CB564CC60AF4}"/>
                </a:ext>
              </a:extLst>
            </p:cNvPr>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916" r:id="rId1"/>
    <p:sldLayoutId id="2147483908" r:id="rId2"/>
    <p:sldLayoutId id="2147483917" r:id="rId3"/>
    <p:sldLayoutId id="2147483909" r:id="rId4"/>
    <p:sldLayoutId id="2147483910" r:id="rId5"/>
    <p:sldLayoutId id="2147483911" r:id="rId6"/>
    <p:sldLayoutId id="2147483912" r:id="rId7"/>
    <p:sldLayoutId id="2147483913" r:id="rId8"/>
    <p:sldLayoutId id="2147483918" r:id="rId9"/>
    <p:sldLayoutId id="2147483914" r:id="rId10"/>
    <p:sldLayoutId id="2147483915"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20.xml.rels><?xml version="1.0" encoding="UTF-8" standalone="yes"?>
<Relationships xmlns="http://schemas.openxmlformats.org/package/2006/relationships"><Relationship Id="rId2" Type="http://schemas.openxmlformats.org/officeDocument/2006/relationships/image" Target="../media/image4.png" /><Relationship Id="rId1" Type="http://schemas.openxmlformats.org/officeDocument/2006/relationships/slideLayout" Target="../slideLayouts/slideLayout6.xml" /></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24.xml.rels><?xml version="1.0" encoding="UTF-8" standalone="yes"?>
<Relationships xmlns="http://schemas.openxmlformats.org/package/2006/relationships"><Relationship Id="rId2" Type="http://schemas.openxmlformats.org/officeDocument/2006/relationships/image" Target="../media/image5.png" /><Relationship Id="rId1" Type="http://schemas.openxmlformats.org/officeDocument/2006/relationships/slideLayout" Target="../slideLayouts/slideLayout6.xml" /></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43.xml.rels><?xml version="1.0" encoding="UTF-8" standalone="yes"?>
<Relationships xmlns="http://schemas.openxmlformats.org/package/2006/relationships"><Relationship Id="rId3" Type="http://schemas.openxmlformats.org/officeDocument/2006/relationships/image" Target="../media/image6.png" /><Relationship Id="rId2" Type="http://schemas.openxmlformats.org/officeDocument/2006/relationships/notesSlide" Target="../notesSlides/notesSlide1.xml" /><Relationship Id="rId1" Type="http://schemas.openxmlformats.org/officeDocument/2006/relationships/slideLayout" Target="../slideLayouts/slideLayout7.xml" /></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4E4D1-8B80-1590-502E-514327627187}"/>
              </a:ext>
            </a:extLst>
          </p:cNvPr>
          <p:cNvSpPr>
            <a:spLocks noGrp="1"/>
          </p:cNvSpPr>
          <p:nvPr>
            <p:ph type="title"/>
          </p:nvPr>
        </p:nvSpPr>
        <p:spPr>
          <a:xfrm>
            <a:off x="457200" y="704850"/>
            <a:ext cx="8305800" cy="1143000"/>
          </a:xfrm>
        </p:spPr>
        <p:txBody>
          <a:bodyPr/>
          <a:lstStyle/>
          <a:p>
            <a:pPr>
              <a:defRPr/>
            </a:pPr>
            <a:endParaRPr lang="en-IN"/>
          </a:p>
        </p:txBody>
      </p:sp>
      <p:sp>
        <p:nvSpPr>
          <p:cNvPr id="6147" name="TextBox 3">
            <a:extLst>
              <a:ext uri="{FF2B5EF4-FFF2-40B4-BE49-F238E27FC236}">
                <a16:creationId xmlns:a16="http://schemas.microsoft.com/office/drawing/2014/main" id="{3C895CB0-361A-FA8A-BB81-E78F92F88BA9}"/>
              </a:ext>
            </a:extLst>
          </p:cNvPr>
          <p:cNvSpPr txBox="1">
            <a:spLocks noChangeArrowheads="1"/>
          </p:cNvSpPr>
          <p:nvPr/>
        </p:nvSpPr>
        <p:spPr bwMode="auto">
          <a:xfrm>
            <a:off x="2281238" y="3230563"/>
            <a:ext cx="45815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6000">
                <a:solidFill>
                  <a:srgbClr val="FF0000"/>
                </a:solidFill>
                <a:latin typeface="Berlin Sans FB Demi" panose="020E0802020502020306" pitchFamily="34" charset="0"/>
              </a:rPr>
              <a:t>Module - 2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BF767-0861-8ED6-D021-D3737C508CF8}"/>
              </a:ext>
            </a:extLst>
          </p:cNvPr>
          <p:cNvSpPr>
            <a:spLocks noGrp="1"/>
          </p:cNvSpPr>
          <p:nvPr>
            <p:ph type="title"/>
          </p:nvPr>
        </p:nvSpPr>
        <p:spPr>
          <a:xfrm>
            <a:off x="762000" y="685800"/>
            <a:ext cx="8305800" cy="533400"/>
          </a:xfrm>
        </p:spPr>
        <p:txBody>
          <a:bodyPr/>
          <a:lstStyle/>
          <a:p>
            <a:pPr eaLnBrk="1" hangingPunct="1">
              <a:buFont typeface="Wingdings 2" panose="05020102010507070707" pitchFamily="18" charset="2"/>
              <a:buNone/>
              <a:defRPr/>
            </a:pPr>
            <a:r>
              <a:rPr lang="en-US" altLang="en-US" sz="2800" dirty="0">
                <a:solidFill>
                  <a:srgbClr val="FF0000"/>
                </a:solidFill>
                <a:latin typeface="Berlin Sans FB Demi" panose="020E0802020502020306" pitchFamily="34" charset="0"/>
              </a:rPr>
              <a:t>Advantage of recursion :</a:t>
            </a:r>
          </a:p>
        </p:txBody>
      </p:sp>
      <p:sp>
        <p:nvSpPr>
          <p:cNvPr id="15363" name="Subtitle 2">
            <a:extLst>
              <a:ext uri="{FF2B5EF4-FFF2-40B4-BE49-F238E27FC236}">
                <a16:creationId xmlns:a16="http://schemas.microsoft.com/office/drawing/2014/main" id="{A3E27A5C-C405-1341-038C-8148F6094334}"/>
              </a:ext>
            </a:extLst>
          </p:cNvPr>
          <p:cNvSpPr txBox="1">
            <a:spLocks/>
          </p:cNvSpPr>
          <p:nvPr/>
        </p:nvSpPr>
        <p:spPr bwMode="auto">
          <a:xfrm>
            <a:off x="393700" y="1371600"/>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lnSpc>
                <a:spcPct val="90000"/>
              </a:lnSpc>
              <a:buFont typeface="Wingdings 2" panose="05020102010507070707" pitchFamily="18" charset="2"/>
              <a:buNone/>
            </a:pPr>
            <a:endParaRPr lang="en-US" altLang="en-US" sz="2200">
              <a:latin typeface="Berlin Sans FB Demi" panose="020E0802020502020306" pitchFamily="34" charset="0"/>
            </a:endParaRPr>
          </a:p>
          <a:p>
            <a:pPr eaLnBrk="1" hangingPunct="1">
              <a:buFont typeface="Wingdings 2" panose="05020102010507070707" pitchFamily="18" charset="2"/>
              <a:buNone/>
            </a:pPr>
            <a:r>
              <a:rPr lang="en-US" altLang="en-US" sz="2000">
                <a:latin typeface="Berlin Sans FB Demi" panose="020E0802020502020306" pitchFamily="34" charset="0"/>
              </a:rPr>
              <a:t>Recursion reduces the complexity of the problem.</a:t>
            </a:r>
          </a:p>
          <a:p>
            <a:pPr eaLnBrk="1" hangingPunct="1">
              <a:buFont typeface="Wingdings 2" panose="05020102010507070707" pitchFamily="18" charset="2"/>
              <a:buNone/>
            </a:pPr>
            <a:endParaRPr lang="en-US" altLang="en-US" sz="2000">
              <a:latin typeface="Berlin Sans FB Demi" panose="020E0802020502020306" pitchFamily="34" charset="0"/>
            </a:endParaRPr>
          </a:p>
          <a:p>
            <a:pPr eaLnBrk="1" hangingPunct="1">
              <a:buFont typeface="Wingdings 2" panose="05020102010507070707" pitchFamily="18" charset="2"/>
              <a:buNone/>
            </a:pPr>
            <a:r>
              <a:rPr lang="en-US" altLang="en-US" sz="2000">
                <a:latin typeface="Berlin Sans FB Demi" panose="020E0802020502020306" pitchFamily="34" charset="0"/>
              </a:rPr>
              <a:t>Recursion allows users to write much simpler programs.</a:t>
            </a:r>
          </a:p>
          <a:p>
            <a:pPr eaLnBrk="1" hangingPunct="1">
              <a:buFont typeface="Wingdings 2" panose="05020102010507070707" pitchFamily="18" charset="2"/>
              <a:buNone/>
            </a:pPr>
            <a:endParaRPr lang="en-US" altLang="en-US" sz="2000">
              <a:latin typeface="Berlin Sans FB Demi" panose="020E0802020502020306" pitchFamily="34" charset="0"/>
            </a:endParaRPr>
          </a:p>
          <a:p>
            <a:pPr eaLnBrk="1" hangingPunct="1">
              <a:buFont typeface="Wingdings 2" panose="05020102010507070707" pitchFamily="18" charset="2"/>
              <a:buNone/>
            </a:pPr>
            <a:r>
              <a:rPr lang="en-US" altLang="en-US" sz="2000">
                <a:latin typeface="Berlin Sans FB Demi" panose="020E0802020502020306" pitchFamily="34" charset="0"/>
              </a:rPr>
              <a:t>Program implemented by recursion will be smaller in length.</a:t>
            </a:r>
          </a:p>
          <a:p>
            <a:pPr eaLnBrk="1" hangingPunct="1">
              <a:buFont typeface="Wingdings 2" panose="05020102010507070707" pitchFamily="18" charset="2"/>
              <a:buNone/>
            </a:pPr>
            <a:endParaRPr lang="en-US" altLang="en-US" sz="2000">
              <a:latin typeface="Berlin Sans FB Demi" panose="020E0802020502020306" pitchFamily="34" charset="0"/>
            </a:endParaRPr>
          </a:p>
          <a:p>
            <a:pPr eaLnBrk="1" hangingPunct="1">
              <a:buFont typeface="Wingdings 2" panose="05020102010507070707" pitchFamily="18" charset="2"/>
              <a:buNone/>
            </a:pPr>
            <a:r>
              <a:rPr lang="en-US" altLang="en-US" sz="2000">
                <a:latin typeface="Berlin Sans FB Demi" panose="020E0802020502020306" pitchFamily="34" charset="0"/>
              </a:rPr>
              <a:t>Recursion programs can have any no of nesting levels.</a:t>
            </a:r>
          </a:p>
          <a:p>
            <a:pPr eaLnBrk="1" hangingPunct="1">
              <a:buFont typeface="Wingdings 2" panose="05020102010507070707" pitchFamily="18" charset="2"/>
              <a:buNone/>
            </a:pPr>
            <a:endParaRPr lang="en-US" altLang="en-US" sz="2000">
              <a:latin typeface="Berlin Sans FB Demi" panose="020E0802020502020306" pitchFamily="34" charset="0"/>
            </a:endParaRPr>
          </a:p>
          <a:p>
            <a:pPr eaLnBrk="1" hangingPunct="1">
              <a:buFont typeface="Wingdings 2" panose="05020102010507070707" pitchFamily="18" charset="2"/>
              <a:buNone/>
            </a:pPr>
            <a:r>
              <a:rPr lang="en-US" altLang="en-US" sz="2000">
                <a:latin typeface="Berlin Sans FB Demi" panose="020E0802020502020306" pitchFamily="34" charset="0"/>
              </a:rPr>
              <a:t>Recursion is a top-down programming tool, where the given problem is divided into smaller modules, each module are then individually attached.</a:t>
            </a:r>
          </a:p>
          <a:p>
            <a:pPr eaLnBrk="1" hangingPunct="1">
              <a:lnSpc>
                <a:spcPct val="90000"/>
              </a:lnSpc>
              <a:buFont typeface="Wingdings 2" panose="05020102010507070707" pitchFamily="18" charset="2"/>
              <a:buNone/>
            </a:pPr>
            <a:endParaRPr lang="en-US" altLang="en-US" sz="2200">
              <a:latin typeface="Berlin Sans FB Demi" panose="020E0802020502020306"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FDCD9-DA37-535F-743B-4B8C07656D09}"/>
              </a:ext>
            </a:extLst>
          </p:cNvPr>
          <p:cNvSpPr>
            <a:spLocks noGrp="1"/>
          </p:cNvSpPr>
          <p:nvPr>
            <p:ph type="title"/>
          </p:nvPr>
        </p:nvSpPr>
        <p:spPr>
          <a:xfrm>
            <a:off x="762000" y="685800"/>
            <a:ext cx="8305800" cy="533400"/>
          </a:xfrm>
        </p:spPr>
        <p:txBody>
          <a:bodyPr/>
          <a:lstStyle/>
          <a:p>
            <a:pPr eaLnBrk="1" hangingPunct="1">
              <a:buFont typeface="Wingdings 2" panose="05020102010507070707" pitchFamily="18" charset="2"/>
              <a:buNone/>
              <a:defRPr/>
            </a:pPr>
            <a:r>
              <a:rPr lang="en-US" altLang="en-US" sz="2800" dirty="0">
                <a:solidFill>
                  <a:srgbClr val="FF0000"/>
                </a:solidFill>
                <a:latin typeface="Berlin Sans FB Demi" pitchFamily="34" charset="0"/>
              </a:rPr>
              <a:t>How it works :</a:t>
            </a:r>
          </a:p>
        </p:txBody>
      </p:sp>
      <p:sp>
        <p:nvSpPr>
          <p:cNvPr id="16387" name="Subtitle 2">
            <a:extLst>
              <a:ext uri="{FF2B5EF4-FFF2-40B4-BE49-F238E27FC236}">
                <a16:creationId xmlns:a16="http://schemas.microsoft.com/office/drawing/2014/main" id="{E0CB535F-26CC-C39A-F95D-084405E742B8}"/>
              </a:ext>
            </a:extLst>
          </p:cNvPr>
          <p:cNvSpPr txBox="1">
            <a:spLocks/>
          </p:cNvSpPr>
          <p:nvPr/>
        </p:nvSpPr>
        <p:spPr bwMode="auto">
          <a:xfrm>
            <a:off x="393700" y="1371600"/>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lnSpc>
                <a:spcPct val="90000"/>
              </a:lnSpc>
              <a:buFont typeface="Wingdings 2" panose="05020102010507070707" pitchFamily="18" charset="2"/>
              <a:buNone/>
            </a:pPr>
            <a:endParaRPr lang="en-US" altLang="en-US" sz="2200">
              <a:latin typeface="Berlin Sans FB Demi" panose="020E0802020502020306" pitchFamily="34" charset="0"/>
            </a:endParaRPr>
          </a:p>
          <a:p>
            <a:pPr algn="just" eaLnBrk="1" hangingPunct="1">
              <a:buFont typeface="Wingdings 2" panose="05020102010507070707" pitchFamily="18" charset="2"/>
              <a:buNone/>
            </a:pPr>
            <a:endParaRPr lang="en-US" altLang="en-US" sz="2000">
              <a:latin typeface="Berlin Sans FB Demi" panose="020E0802020502020306" pitchFamily="34" charset="0"/>
            </a:endParaRPr>
          </a:p>
          <a:p>
            <a:pPr algn="just" eaLnBrk="1" hangingPunct="1">
              <a:buFont typeface="Wingdings 2" panose="05020102010507070707" pitchFamily="18" charset="2"/>
              <a:buNone/>
            </a:pPr>
            <a:r>
              <a:rPr lang="en-US" altLang="en-US" sz="2000">
                <a:latin typeface="Berlin Sans FB Demi" panose="020E0802020502020306" pitchFamily="34" charset="0"/>
              </a:rPr>
              <a:t>	</a:t>
            </a:r>
            <a:r>
              <a:rPr lang="en-US" altLang="en-US" sz="2200">
                <a:latin typeface="Berlin Sans FB Demi" panose="020E0802020502020306" pitchFamily="34" charset="0"/>
              </a:rPr>
              <a:t>The recursive function calls are initially pushed on to the stack until the condition is encountered. After the termination condition is encountered, the recursive functions that were pushed onto the stack are popped from the stack one-by-one.</a:t>
            </a:r>
          </a:p>
          <a:p>
            <a:pPr algn="just" eaLnBrk="1" hangingPunct="1">
              <a:buFont typeface="Wingdings 2" panose="05020102010507070707" pitchFamily="18" charset="2"/>
              <a:buNone/>
            </a:pPr>
            <a:endParaRPr lang="en-US" altLang="en-US" sz="2200">
              <a:latin typeface="Berlin Sans FB Demi" panose="020E0802020502020306" pitchFamily="34" charset="0"/>
            </a:endParaRPr>
          </a:p>
          <a:p>
            <a:pPr algn="just" eaLnBrk="1" hangingPunct="1">
              <a:buFont typeface="Wingdings 2" panose="05020102010507070707" pitchFamily="18" charset="2"/>
              <a:buNone/>
            </a:pPr>
            <a:r>
              <a:rPr lang="en-US" altLang="en-US" sz="2200">
                <a:latin typeface="Berlin Sans FB Demi" panose="020E0802020502020306" pitchFamily="34" charset="0"/>
              </a:rPr>
              <a:t>		So, </a:t>
            </a:r>
            <a:r>
              <a:rPr lang="en-US" altLang="en-US" sz="2200">
                <a:solidFill>
                  <a:srgbClr val="00B0F0"/>
                </a:solidFill>
                <a:latin typeface="Berlin Sans FB Demi" panose="020E0802020502020306" pitchFamily="34" charset="0"/>
              </a:rPr>
              <a:t>stack data structure </a:t>
            </a:r>
            <a:r>
              <a:rPr lang="en-US" altLang="en-US" sz="2200">
                <a:latin typeface="Berlin Sans FB Demi" panose="020E0802020502020306" pitchFamily="34" charset="0"/>
              </a:rPr>
              <a:t>plays the major role in executing recursive functions.</a:t>
            </a:r>
          </a:p>
          <a:p>
            <a:pPr eaLnBrk="1" hangingPunct="1">
              <a:lnSpc>
                <a:spcPct val="90000"/>
              </a:lnSpc>
              <a:buFont typeface="Wingdings 2" panose="05020102010507070707" pitchFamily="18" charset="2"/>
              <a:buNone/>
            </a:pPr>
            <a:endParaRPr lang="en-US" altLang="en-US" sz="2200">
              <a:latin typeface="Berlin Sans FB Demi" panose="020E0802020502020306"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211E4-C44F-23A4-F34E-10806554C4B4}"/>
              </a:ext>
            </a:extLst>
          </p:cNvPr>
          <p:cNvSpPr>
            <a:spLocks noGrp="1"/>
          </p:cNvSpPr>
          <p:nvPr>
            <p:ph type="title"/>
          </p:nvPr>
        </p:nvSpPr>
        <p:spPr>
          <a:xfrm>
            <a:off x="390590" y="533400"/>
            <a:ext cx="8305800" cy="533400"/>
          </a:xfrm>
        </p:spPr>
        <p:txBody>
          <a:bodyPr>
            <a:normAutofit fontScale="90000"/>
          </a:bodyPr>
          <a:lstStyle/>
          <a:p>
            <a:pPr eaLnBrk="1" hangingPunct="1">
              <a:buFont typeface="Wingdings 2" panose="05020102010507070707" pitchFamily="18" charset="2"/>
              <a:buNone/>
              <a:defRPr/>
            </a:pPr>
            <a:r>
              <a:rPr lang="en-US" altLang="en-US" sz="2800" dirty="0">
                <a:solidFill>
                  <a:srgbClr val="FF0000"/>
                </a:solidFill>
                <a:latin typeface="Berlin Sans FB Demi" pitchFamily="34" charset="0"/>
              </a:rPr>
              <a:t>To compute greatest common divisor (GCD) of 2 integers</a:t>
            </a:r>
          </a:p>
        </p:txBody>
      </p:sp>
      <p:sp>
        <p:nvSpPr>
          <p:cNvPr id="17411" name="Subtitle 2">
            <a:extLst>
              <a:ext uri="{FF2B5EF4-FFF2-40B4-BE49-F238E27FC236}">
                <a16:creationId xmlns:a16="http://schemas.microsoft.com/office/drawing/2014/main" id="{A428AFAE-0D0F-A5BC-7524-85E9CC54FB80}"/>
              </a:ext>
            </a:extLst>
          </p:cNvPr>
          <p:cNvSpPr txBox="1">
            <a:spLocks/>
          </p:cNvSpPr>
          <p:nvPr/>
        </p:nvSpPr>
        <p:spPr bwMode="auto">
          <a:xfrm>
            <a:off x="393700" y="1295400"/>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lnSpc>
                <a:spcPct val="80000"/>
              </a:lnSpc>
              <a:buFont typeface="Wingdings 2" panose="05020102010507070707" pitchFamily="18" charset="2"/>
              <a:buNone/>
            </a:pPr>
            <a:endParaRPr lang="en-US" altLang="en-US" sz="2000">
              <a:latin typeface="Berlin Sans FB Demi" panose="020E0802020502020306" pitchFamily="34" charset="0"/>
            </a:endParaRP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a:t>
            </a:r>
            <a:r>
              <a:rPr lang="en-US" altLang="en-US" sz="2400">
                <a:latin typeface="Berlin Sans FB Demi" panose="020E0802020502020306" pitchFamily="34" charset="0"/>
              </a:rPr>
              <a:t>To compute greatest common divisor (GCD) of 2 integers</a:t>
            </a:r>
          </a:p>
          <a:p>
            <a:pPr eaLnBrk="1" hangingPunct="1">
              <a:lnSpc>
                <a:spcPct val="80000"/>
              </a:lnSpc>
              <a:buFont typeface="Wingdings 2" panose="05020102010507070707" pitchFamily="18" charset="2"/>
              <a:buNone/>
            </a:pPr>
            <a:endParaRPr lang="en-US" altLang="en-US" sz="2400">
              <a:latin typeface="Berlin Sans FB Demi" panose="020E0802020502020306" pitchFamily="34" charset="0"/>
            </a:endParaRP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	GCD of  2 non-negative, not both zero integers m &amp; n, denoted as gcd(m,n), is defined as the largest integer that divides both m &amp; n evenly i.e. with a remainder of 0.</a:t>
            </a: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		</a:t>
            </a: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gcd (m,n) = gcd (n, m mod n)</a:t>
            </a:r>
          </a:p>
          <a:p>
            <a:pPr eaLnBrk="1" hangingPunct="1">
              <a:lnSpc>
                <a:spcPct val="80000"/>
              </a:lnSpc>
              <a:buFont typeface="Wingdings 2" panose="05020102010507070707" pitchFamily="18" charset="2"/>
              <a:buNone/>
            </a:pPr>
            <a:endParaRPr lang="en-US" altLang="en-US" sz="2400">
              <a:latin typeface="Berlin Sans FB Demi" panose="020E0802020502020306" pitchFamily="34" charset="0"/>
            </a:endParaRP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where  (m mod n)  is the remainder of the division of m by n.</a:t>
            </a:r>
          </a:p>
          <a:p>
            <a:pPr eaLnBrk="1" hangingPunct="1">
              <a:lnSpc>
                <a:spcPct val="90000"/>
              </a:lnSpc>
              <a:buFont typeface="Wingdings 2" panose="05020102010507070707" pitchFamily="18" charset="2"/>
              <a:buNone/>
            </a:pPr>
            <a:endParaRPr lang="en-US" altLang="en-US" sz="2200">
              <a:latin typeface="Berlin Sans FB Demi" panose="020E0802020502020306"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D0FAD-9BC6-7BCE-A943-75B0D6B2DD46}"/>
              </a:ext>
            </a:extLst>
          </p:cNvPr>
          <p:cNvSpPr>
            <a:spLocks noGrp="1"/>
          </p:cNvSpPr>
          <p:nvPr>
            <p:ph type="title"/>
          </p:nvPr>
        </p:nvSpPr>
        <p:spPr>
          <a:xfrm>
            <a:off x="390590" y="533400"/>
            <a:ext cx="8305800" cy="533400"/>
          </a:xfrm>
        </p:spPr>
        <p:txBody>
          <a:bodyPr/>
          <a:lstStyle/>
          <a:p>
            <a:pPr eaLnBrk="1" hangingPunct="1">
              <a:buFont typeface="Wingdings 2" panose="05020102010507070707" pitchFamily="18" charset="2"/>
              <a:buNone/>
              <a:defRPr/>
            </a:pPr>
            <a:r>
              <a:rPr lang="pt-BR" altLang="en-US" sz="2800" dirty="0">
                <a:solidFill>
                  <a:srgbClr val="FF0000"/>
                </a:solidFill>
                <a:latin typeface="Berlin Sans FB Demi" pitchFamily="34" charset="0"/>
              </a:rPr>
              <a:t>Euclid’s  Algorithm for computing gcd(m,n)</a:t>
            </a:r>
            <a:endParaRPr lang="en-US" altLang="en-US" sz="2800" dirty="0">
              <a:solidFill>
                <a:srgbClr val="FF0000"/>
              </a:solidFill>
              <a:latin typeface="Berlin Sans FB Demi" pitchFamily="34" charset="0"/>
            </a:endParaRPr>
          </a:p>
        </p:txBody>
      </p:sp>
      <p:sp>
        <p:nvSpPr>
          <p:cNvPr id="18435" name="Subtitle 2">
            <a:extLst>
              <a:ext uri="{FF2B5EF4-FFF2-40B4-BE49-F238E27FC236}">
                <a16:creationId xmlns:a16="http://schemas.microsoft.com/office/drawing/2014/main" id="{A75946D5-BED1-E356-9EA4-5900FBE27575}"/>
              </a:ext>
            </a:extLst>
          </p:cNvPr>
          <p:cNvSpPr txBox="1">
            <a:spLocks/>
          </p:cNvSpPr>
          <p:nvPr/>
        </p:nvSpPr>
        <p:spPr bwMode="auto">
          <a:xfrm>
            <a:off x="393700" y="1295400"/>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lnSpc>
                <a:spcPct val="80000"/>
              </a:lnSpc>
              <a:buFont typeface="Wingdings 2" panose="05020102010507070707" pitchFamily="18" charset="2"/>
              <a:buNone/>
            </a:pPr>
            <a:endParaRPr lang="en-US" altLang="en-US" sz="2000">
              <a:latin typeface="Berlin Sans FB Demi" panose="020E0802020502020306" pitchFamily="34" charset="0"/>
            </a:endParaRPr>
          </a:p>
          <a:p>
            <a:pPr eaLnBrk="1" hangingPunct="1">
              <a:lnSpc>
                <a:spcPct val="80000"/>
              </a:lnSpc>
              <a:buFont typeface="Wingdings 2" panose="05020102010507070707" pitchFamily="18" charset="2"/>
              <a:buNone/>
            </a:pPr>
            <a:endParaRPr lang="en-US" altLang="en-US" sz="2000">
              <a:latin typeface="Berlin Sans FB Demi" panose="020E0802020502020306" pitchFamily="34" charset="0"/>
            </a:endParaRP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Step 1 : If n=0, return the value of m as the answer &amp; 		stop; otherwise go to Step 2.</a:t>
            </a:r>
          </a:p>
          <a:p>
            <a:pPr eaLnBrk="1" hangingPunct="1">
              <a:lnSpc>
                <a:spcPct val="80000"/>
              </a:lnSpc>
              <a:buFont typeface="Wingdings 2" panose="05020102010507070707" pitchFamily="18" charset="2"/>
              <a:buNone/>
            </a:pPr>
            <a:endParaRPr lang="en-US" altLang="en-US" sz="2400">
              <a:latin typeface="Berlin Sans FB Demi" panose="020E0802020502020306" pitchFamily="34" charset="0"/>
            </a:endParaRP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Step 2 : Divide m by n and assign the value of 			remainder to r.</a:t>
            </a:r>
          </a:p>
          <a:p>
            <a:pPr eaLnBrk="1" hangingPunct="1">
              <a:lnSpc>
                <a:spcPct val="80000"/>
              </a:lnSpc>
              <a:buFont typeface="Wingdings 2" panose="05020102010507070707" pitchFamily="18" charset="2"/>
              <a:buNone/>
            </a:pPr>
            <a:endParaRPr lang="en-US" altLang="en-US" sz="2400">
              <a:latin typeface="Berlin Sans FB Demi" panose="020E0802020502020306" pitchFamily="34" charset="0"/>
            </a:endParaRP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Step 3 : Assign the value of n to m and the value of r 		to n. Go to Step 1.</a:t>
            </a:r>
          </a:p>
          <a:p>
            <a:pPr eaLnBrk="1" hangingPunct="1">
              <a:lnSpc>
                <a:spcPct val="90000"/>
              </a:lnSpc>
              <a:buFont typeface="Wingdings 2" panose="05020102010507070707" pitchFamily="18" charset="2"/>
              <a:buNone/>
            </a:pPr>
            <a:endParaRPr lang="en-US" altLang="en-US" sz="2200">
              <a:latin typeface="Berlin Sans FB Demi" panose="020E0802020502020306"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B48ED-58CA-8734-2244-8BCE61FEACA2}"/>
              </a:ext>
            </a:extLst>
          </p:cNvPr>
          <p:cNvSpPr>
            <a:spLocks noGrp="1"/>
          </p:cNvSpPr>
          <p:nvPr>
            <p:ph type="title"/>
          </p:nvPr>
        </p:nvSpPr>
        <p:spPr>
          <a:xfrm>
            <a:off x="390590" y="533400"/>
            <a:ext cx="8305800" cy="533400"/>
          </a:xfrm>
        </p:spPr>
        <p:txBody>
          <a:bodyPr/>
          <a:lstStyle/>
          <a:p>
            <a:pPr eaLnBrk="1" hangingPunct="1">
              <a:buFont typeface="Wingdings 2" panose="05020102010507070707" pitchFamily="18" charset="2"/>
              <a:buNone/>
              <a:defRPr/>
            </a:pPr>
            <a:r>
              <a:rPr lang="pt-BR" altLang="en-US" sz="2800" dirty="0">
                <a:solidFill>
                  <a:srgbClr val="FF0000"/>
                </a:solidFill>
                <a:latin typeface="Berlin Sans FB Demi" pitchFamily="34" charset="0"/>
              </a:rPr>
              <a:t>ALGORITHM Euclid(m,n)</a:t>
            </a:r>
          </a:p>
        </p:txBody>
      </p:sp>
      <p:sp>
        <p:nvSpPr>
          <p:cNvPr id="19459" name="Subtitle 2">
            <a:extLst>
              <a:ext uri="{FF2B5EF4-FFF2-40B4-BE49-F238E27FC236}">
                <a16:creationId xmlns:a16="http://schemas.microsoft.com/office/drawing/2014/main" id="{53534BA1-8676-E47D-8414-1984602034FD}"/>
              </a:ext>
            </a:extLst>
          </p:cNvPr>
          <p:cNvSpPr txBox="1">
            <a:spLocks/>
          </p:cNvSpPr>
          <p:nvPr/>
        </p:nvSpPr>
        <p:spPr bwMode="auto">
          <a:xfrm>
            <a:off x="393700" y="1295400"/>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lnSpc>
                <a:spcPct val="80000"/>
              </a:lnSpc>
              <a:buFont typeface="Wingdings 2" panose="05020102010507070707" pitchFamily="18" charset="2"/>
              <a:buNone/>
            </a:pPr>
            <a:endParaRPr lang="en-US" altLang="en-US" sz="2000">
              <a:latin typeface="Berlin Sans FB Demi" panose="020E0802020502020306" pitchFamily="34" charset="0"/>
            </a:endParaRPr>
          </a:p>
          <a:p>
            <a:pPr eaLnBrk="1" hangingPunct="1">
              <a:lnSpc>
                <a:spcPct val="80000"/>
              </a:lnSpc>
              <a:buFont typeface="Wingdings 2" panose="05020102010507070707" pitchFamily="18" charset="2"/>
              <a:buNone/>
            </a:pPr>
            <a:endParaRPr lang="en-US" altLang="en-US" sz="2000">
              <a:latin typeface="Berlin Sans FB Demi" panose="020E0802020502020306" pitchFamily="34" charset="0"/>
            </a:endParaRP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ALGORITHM Euclid(m,n)</a:t>
            </a: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 Computes gcd(m,n) by Euclid’s algorithm</a:t>
            </a: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 Input: 2 non-negative, not both zero integers m &amp; n</a:t>
            </a: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 Output: GCD of m &amp; n</a:t>
            </a:r>
          </a:p>
          <a:p>
            <a:pPr eaLnBrk="1" hangingPunct="1">
              <a:lnSpc>
                <a:spcPct val="80000"/>
              </a:lnSpc>
              <a:buFont typeface="Wingdings 2" panose="05020102010507070707" pitchFamily="18" charset="2"/>
              <a:buNone/>
            </a:pPr>
            <a:endParaRPr lang="en-US" altLang="en-US" sz="2400">
              <a:latin typeface="Berlin Sans FB Demi" panose="020E0802020502020306" pitchFamily="34" charset="0"/>
            </a:endParaRP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	while n # 0 do </a:t>
            </a: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	r  = m mod n</a:t>
            </a: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	m = n</a:t>
            </a: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	n = r</a:t>
            </a: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	return m</a:t>
            </a:r>
            <a:endParaRPr lang="en-US" altLang="en-US" sz="2200">
              <a:latin typeface="Berlin Sans FB Demi" panose="020E0802020502020306"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A5D31-C2CB-163B-9ED5-AA48E0BFB01B}"/>
              </a:ext>
            </a:extLst>
          </p:cNvPr>
          <p:cNvSpPr>
            <a:spLocks noGrp="1"/>
          </p:cNvSpPr>
          <p:nvPr>
            <p:ph type="title"/>
          </p:nvPr>
        </p:nvSpPr>
        <p:spPr>
          <a:xfrm>
            <a:off x="460211" y="76200"/>
            <a:ext cx="8305800" cy="533400"/>
          </a:xfrm>
        </p:spPr>
        <p:txBody>
          <a:bodyPr/>
          <a:lstStyle/>
          <a:p>
            <a:pPr eaLnBrk="1" hangingPunct="1">
              <a:buFont typeface="Wingdings 2" panose="05020102010507070707" pitchFamily="18" charset="2"/>
              <a:buNone/>
              <a:defRPr/>
            </a:pPr>
            <a:r>
              <a:rPr lang="pt-BR" altLang="en-US" sz="2800" dirty="0">
                <a:solidFill>
                  <a:srgbClr val="FF0000"/>
                </a:solidFill>
                <a:latin typeface="Berlin Sans FB Demi" pitchFamily="34" charset="0"/>
              </a:rPr>
              <a:t>C Program for GCD of two numbers</a:t>
            </a:r>
          </a:p>
        </p:txBody>
      </p:sp>
      <p:sp>
        <p:nvSpPr>
          <p:cNvPr id="20483" name="Subtitle 2">
            <a:extLst>
              <a:ext uri="{FF2B5EF4-FFF2-40B4-BE49-F238E27FC236}">
                <a16:creationId xmlns:a16="http://schemas.microsoft.com/office/drawing/2014/main" id="{36FDE7BA-52E9-14C4-FCD0-EE64B69B3C68}"/>
              </a:ext>
            </a:extLst>
          </p:cNvPr>
          <p:cNvSpPr txBox="1">
            <a:spLocks/>
          </p:cNvSpPr>
          <p:nvPr/>
        </p:nvSpPr>
        <p:spPr bwMode="auto">
          <a:xfrm>
            <a:off x="393700" y="838200"/>
            <a:ext cx="83566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lnSpc>
                <a:spcPct val="80000"/>
              </a:lnSpc>
              <a:buFont typeface="Wingdings 2" panose="05020102010507070707" pitchFamily="18" charset="2"/>
              <a:buNone/>
            </a:pPr>
            <a:endParaRPr lang="en-US" altLang="en-US" sz="2000">
              <a:latin typeface="Berlin Sans FB Demi" panose="020E0802020502020306" pitchFamily="34" charset="0"/>
            </a:endParaRP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#include‹std1o.h›</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int  getGCD(int  a,  int  b)</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if ( b == 0)</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return  a;</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else</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return getGCD( b, a % b );</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void main( )</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int m,n,  gcd;</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pr1ntf( "\nEnter two numbers: ") ;</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scant( “%d %d", &amp;m, &amp;n) ;</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gcd = getGCD (n, m%n) ;</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printf(“\nGCD of %d and %d is: %d“, m, n, gcd);</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5905B-DE45-76C8-A6A7-99FF5C8272FD}"/>
              </a:ext>
            </a:extLst>
          </p:cNvPr>
          <p:cNvSpPr>
            <a:spLocks noGrp="1"/>
          </p:cNvSpPr>
          <p:nvPr>
            <p:ph type="title"/>
          </p:nvPr>
        </p:nvSpPr>
        <p:spPr>
          <a:xfrm>
            <a:off x="609600" y="381000"/>
            <a:ext cx="8305800" cy="533400"/>
          </a:xfrm>
        </p:spPr>
        <p:txBody>
          <a:bodyPr/>
          <a:lstStyle/>
          <a:p>
            <a:pPr eaLnBrk="1" hangingPunct="1">
              <a:buFont typeface="Wingdings 2" panose="05020102010507070707" pitchFamily="18" charset="2"/>
              <a:buNone/>
              <a:defRPr/>
            </a:pPr>
            <a:r>
              <a:rPr lang="en-US" altLang="en-US" sz="2800" dirty="0">
                <a:solidFill>
                  <a:srgbClr val="FF0000"/>
                </a:solidFill>
                <a:latin typeface="Berlin Sans FB Demi" pitchFamily="34" charset="0"/>
              </a:rPr>
              <a:t>Fibonacci series : </a:t>
            </a:r>
          </a:p>
        </p:txBody>
      </p:sp>
      <p:sp>
        <p:nvSpPr>
          <p:cNvPr id="3" name="Subtitle 2">
            <a:extLst>
              <a:ext uri="{FF2B5EF4-FFF2-40B4-BE49-F238E27FC236}">
                <a16:creationId xmlns:a16="http://schemas.microsoft.com/office/drawing/2014/main" id="{9014444B-FA22-BF44-4FBB-A3148CACFE99}"/>
              </a:ext>
            </a:extLst>
          </p:cNvPr>
          <p:cNvSpPr txBox="1">
            <a:spLocks/>
          </p:cNvSpPr>
          <p:nvPr/>
        </p:nvSpPr>
        <p:spPr bwMode="auto">
          <a:xfrm>
            <a:off x="393700" y="1295400"/>
            <a:ext cx="8356600" cy="5334000"/>
          </a:xfrm>
          <a:prstGeom prst="rect">
            <a:avLst/>
          </a:prstGeom>
          <a:noFill/>
          <a:ln>
            <a:noFill/>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just" eaLnBrk="1" hangingPunct="1">
              <a:lnSpc>
                <a:spcPct val="90000"/>
              </a:lnSpc>
              <a:buFont typeface="Wingdings 2" panose="05020102010507070707" pitchFamily="18" charset="2"/>
              <a:buNone/>
              <a:defRPr/>
            </a:pPr>
            <a:r>
              <a:rPr lang="en-US" altLang="en-US" sz="2000" dirty="0">
                <a:latin typeface="Berlin Sans FB Demi" pitchFamily="34" charset="0"/>
              </a:rPr>
              <a:t>	</a:t>
            </a:r>
            <a:r>
              <a:rPr lang="en-US" altLang="en-US" sz="2400" dirty="0">
                <a:latin typeface="Berlin Sans FB Demi" pitchFamily="34" charset="0"/>
              </a:rPr>
              <a:t>The Fibonacci numbers are a series of numbers such that each number is the sum of the previous  two numbers except the first and the second number.</a:t>
            </a:r>
          </a:p>
          <a:p>
            <a:pPr marL="0" indent="0" eaLnBrk="1" hangingPunct="1">
              <a:lnSpc>
                <a:spcPct val="90000"/>
              </a:lnSpc>
              <a:buFont typeface="Wingdings 2" panose="05020102010507070707" pitchFamily="18" charset="2"/>
              <a:buNone/>
              <a:defRPr/>
            </a:pPr>
            <a:r>
              <a:rPr lang="en-US" altLang="en-US" sz="2400" dirty="0">
                <a:latin typeface="Berlin Sans FB Demi" pitchFamily="34" charset="0"/>
              </a:rPr>
              <a:t>              </a:t>
            </a:r>
          </a:p>
          <a:p>
            <a:pPr marL="0" indent="0" eaLnBrk="1" hangingPunct="1">
              <a:lnSpc>
                <a:spcPct val="90000"/>
              </a:lnSpc>
              <a:buFont typeface="Wingdings 2" panose="05020102010507070707" pitchFamily="18" charset="2"/>
              <a:buNone/>
              <a:defRPr/>
            </a:pPr>
            <a:r>
              <a:rPr lang="en-US" altLang="en-US" sz="2400" dirty="0">
                <a:latin typeface="Berlin Sans FB Demi" pitchFamily="34" charset="0"/>
              </a:rPr>
              <a:t>	Ex : 0,1,1,2,3,5,8,13,21,34,………………..</a:t>
            </a:r>
          </a:p>
          <a:p>
            <a:pPr marL="0" indent="0" eaLnBrk="1" hangingPunct="1">
              <a:lnSpc>
                <a:spcPct val="90000"/>
              </a:lnSpc>
              <a:buFont typeface="Wingdings 2" panose="05020102010507070707" pitchFamily="18" charset="2"/>
              <a:buNone/>
              <a:defRPr/>
            </a:pPr>
            <a:endParaRPr lang="en-US" altLang="en-US" sz="2400" dirty="0">
              <a:latin typeface="Berlin Sans FB Demi" pitchFamily="34" charset="0"/>
            </a:endParaRPr>
          </a:p>
          <a:p>
            <a:pPr marL="0" indent="0" eaLnBrk="1" hangingPunct="1">
              <a:lnSpc>
                <a:spcPct val="90000"/>
              </a:lnSpc>
              <a:buFont typeface="Wingdings 2" panose="05020102010507070707" pitchFamily="18" charset="2"/>
              <a:buNone/>
              <a:defRPr/>
            </a:pPr>
            <a:r>
              <a:rPr lang="en-US" altLang="en-US" sz="2400" dirty="0">
                <a:latin typeface="Berlin Sans FB Demi" pitchFamily="34" charset="0"/>
              </a:rPr>
              <a:t>	To write a recursive definition we should know the base case and general case.</a:t>
            </a:r>
          </a:p>
          <a:p>
            <a:pPr marL="0" indent="0" eaLnBrk="1" hangingPunct="1">
              <a:lnSpc>
                <a:spcPct val="90000"/>
              </a:lnSpc>
              <a:buFont typeface="Wingdings 2" panose="05020102010507070707" pitchFamily="18" charset="2"/>
              <a:buNone/>
              <a:defRPr/>
            </a:pPr>
            <a:endParaRPr lang="en-US" altLang="en-US" sz="2400" dirty="0">
              <a:latin typeface="Berlin Sans FB Demi" pitchFamily="34" charset="0"/>
            </a:endParaRPr>
          </a:p>
          <a:p>
            <a:pPr marL="0" indent="0" eaLnBrk="1" hangingPunct="1">
              <a:lnSpc>
                <a:spcPct val="90000"/>
              </a:lnSpc>
              <a:buFont typeface="Wingdings 2" panose="05020102010507070707" pitchFamily="18" charset="2"/>
              <a:buNone/>
              <a:defRPr/>
            </a:pPr>
            <a:r>
              <a:rPr lang="en-US" altLang="en-US" sz="2400" dirty="0">
                <a:latin typeface="Berlin Sans FB Demi" pitchFamily="34" charset="0"/>
              </a:rPr>
              <a:t>   </a:t>
            </a:r>
            <a:r>
              <a:rPr lang="en-US" altLang="en-US" sz="2400" dirty="0">
                <a:solidFill>
                  <a:srgbClr val="FF0000"/>
                </a:solidFill>
                <a:latin typeface="Berlin Sans FB Demi" pitchFamily="34" charset="0"/>
              </a:rPr>
              <a:t>Base case </a:t>
            </a:r>
            <a:r>
              <a:rPr lang="en-US" altLang="en-US" sz="2400" dirty="0">
                <a:latin typeface="Berlin Sans FB Demi" pitchFamily="34" charset="0"/>
              </a:rPr>
              <a:t>: Fib (0) = 0 and Fib (1) = 1</a:t>
            </a:r>
          </a:p>
          <a:p>
            <a:pPr eaLnBrk="1" hangingPunct="1">
              <a:lnSpc>
                <a:spcPct val="90000"/>
              </a:lnSpc>
              <a:defRPr/>
            </a:pPr>
            <a:endParaRPr lang="en-US" altLang="en-US" sz="2400" dirty="0">
              <a:latin typeface="Berlin Sans FB Demi" pitchFamily="34" charset="0"/>
            </a:endParaRPr>
          </a:p>
          <a:p>
            <a:pPr marL="0" indent="0" eaLnBrk="1" hangingPunct="1">
              <a:lnSpc>
                <a:spcPct val="90000"/>
              </a:lnSpc>
              <a:buFont typeface="Wingdings 2" panose="05020102010507070707" pitchFamily="18" charset="2"/>
              <a:buNone/>
              <a:defRPr/>
            </a:pPr>
            <a:r>
              <a:rPr lang="en-US" altLang="en-US" sz="2400" dirty="0">
                <a:latin typeface="Berlin Sans FB Demi" pitchFamily="34" charset="0"/>
              </a:rPr>
              <a:t> </a:t>
            </a:r>
            <a:r>
              <a:rPr lang="en-US" altLang="en-US" sz="2400" dirty="0">
                <a:solidFill>
                  <a:srgbClr val="FF0000"/>
                </a:solidFill>
                <a:latin typeface="Berlin Sans FB Demi" pitchFamily="34" charset="0"/>
              </a:rPr>
              <a:t>General case </a:t>
            </a:r>
            <a:r>
              <a:rPr lang="en-US" altLang="en-US" sz="2400" dirty="0">
                <a:latin typeface="Berlin Sans FB Demi" pitchFamily="34" charset="0"/>
              </a:rPr>
              <a:t>: Fib (n) = Fib (n-1) + Fib (n-2)</a:t>
            </a:r>
          </a:p>
          <a:p>
            <a:pPr marL="0" indent="0" eaLnBrk="1" hangingPunct="1">
              <a:lnSpc>
                <a:spcPct val="90000"/>
              </a:lnSpc>
              <a:buFont typeface="Wingdings 2" panose="05020102010507070707" pitchFamily="18" charset="2"/>
              <a:buNone/>
              <a:defRPr/>
            </a:pPr>
            <a:endParaRPr lang="en-US" altLang="en-US" sz="2200" dirty="0">
              <a:latin typeface="Berlin Sans FB Demi"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AB96D-257D-1BC5-9767-36FB6CEFA35E}"/>
              </a:ext>
            </a:extLst>
          </p:cNvPr>
          <p:cNvSpPr>
            <a:spLocks noGrp="1"/>
          </p:cNvSpPr>
          <p:nvPr>
            <p:ph type="title"/>
          </p:nvPr>
        </p:nvSpPr>
        <p:spPr>
          <a:xfrm>
            <a:off x="685800" y="838200"/>
            <a:ext cx="8305800" cy="533400"/>
          </a:xfrm>
        </p:spPr>
        <p:txBody>
          <a:bodyPr/>
          <a:lstStyle/>
          <a:p>
            <a:pPr eaLnBrk="1" hangingPunct="1">
              <a:buFont typeface="Wingdings 2" panose="05020102010507070707" pitchFamily="18" charset="2"/>
              <a:buNone/>
              <a:defRPr/>
            </a:pPr>
            <a:r>
              <a:rPr lang="en-US" altLang="en-US" sz="2800" dirty="0">
                <a:solidFill>
                  <a:srgbClr val="FF0000"/>
                </a:solidFill>
                <a:latin typeface="Berlin Sans FB Demi" pitchFamily="34" charset="0"/>
              </a:rPr>
              <a:t>C program to display n Fibonacci numbers : </a:t>
            </a:r>
          </a:p>
        </p:txBody>
      </p:sp>
      <p:sp>
        <p:nvSpPr>
          <p:cNvPr id="22531" name="Subtitle 2">
            <a:extLst>
              <a:ext uri="{FF2B5EF4-FFF2-40B4-BE49-F238E27FC236}">
                <a16:creationId xmlns:a16="http://schemas.microsoft.com/office/drawing/2014/main" id="{5E9C2C40-4C6E-ECB5-C9DE-2D7FD6AD36BA}"/>
              </a:ext>
            </a:extLst>
          </p:cNvPr>
          <p:cNvSpPr txBox="1">
            <a:spLocks/>
          </p:cNvSpPr>
          <p:nvPr/>
        </p:nvSpPr>
        <p:spPr bwMode="auto">
          <a:xfrm>
            <a:off x="393700" y="1295400"/>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just" eaLnBrk="1" hangingPunct="1">
              <a:lnSpc>
                <a:spcPct val="90000"/>
              </a:lnSpc>
              <a:buFont typeface="Wingdings 2" panose="05020102010507070707" pitchFamily="18" charset="2"/>
              <a:buNone/>
            </a:pPr>
            <a:r>
              <a:rPr lang="en-US" altLang="en-US" sz="2000">
                <a:latin typeface="Berlin Sans FB Demi" panose="020E0802020502020306" pitchFamily="34" charset="0"/>
              </a:rPr>
              <a:t>	</a:t>
            </a:r>
          </a:p>
          <a:p>
            <a:pPr algn="just" eaLnBrk="1" hangingPunct="1">
              <a:lnSpc>
                <a:spcPct val="90000"/>
              </a:lnSpc>
              <a:buFont typeface="Wingdings 2" panose="05020102010507070707" pitchFamily="18" charset="2"/>
              <a:buNone/>
            </a:pPr>
            <a:endParaRPr lang="en-US" altLang="en-US" sz="2000">
              <a:latin typeface="Berlin Sans FB Demi" panose="020E0802020502020306" pitchFamily="34" charset="0"/>
            </a:endParaRPr>
          </a:p>
          <a:p>
            <a:pPr algn="just" eaLnBrk="1" hangingPunct="1">
              <a:lnSpc>
                <a:spcPct val="90000"/>
              </a:lnSpc>
              <a:buFont typeface="Wingdings 2" panose="05020102010507070707" pitchFamily="18" charset="2"/>
              <a:buNone/>
            </a:pPr>
            <a:endParaRPr lang="en-US" altLang="en-US" sz="2000">
              <a:latin typeface="Berlin Sans FB Demi" panose="020E0802020502020306" pitchFamily="34" charset="0"/>
            </a:endParaRPr>
          </a:p>
          <a:p>
            <a:pPr algn="just" eaLnBrk="1" hangingPunct="1">
              <a:lnSpc>
                <a:spcPct val="90000"/>
              </a:lnSpc>
              <a:buFont typeface="Wingdings 2" panose="05020102010507070707" pitchFamily="18" charset="2"/>
              <a:buNone/>
            </a:pPr>
            <a:r>
              <a:rPr lang="en-US" altLang="en-US" sz="2000">
                <a:latin typeface="Berlin Sans FB Demi" panose="020E0802020502020306" pitchFamily="34" charset="0"/>
              </a:rPr>
              <a:t>	</a:t>
            </a:r>
            <a:r>
              <a:rPr lang="en-US" altLang="en-US" sz="2400">
                <a:latin typeface="Berlin Sans FB Demi" panose="020E0802020502020306" pitchFamily="34" charset="0"/>
              </a:rPr>
              <a:t> int fib( int n )</a:t>
            </a:r>
          </a:p>
          <a:p>
            <a:pPr algn="just" eaLnBrk="1" hangingPunct="1">
              <a:lnSpc>
                <a:spcPct val="90000"/>
              </a:lnSpc>
              <a:buFont typeface="Wingdings 2" panose="05020102010507070707" pitchFamily="18" charset="2"/>
              <a:buNone/>
            </a:pPr>
            <a:r>
              <a:rPr lang="en-US" altLang="en-US" sz="2400">
                <a:latin typeface="Berlin Sans FB Demi" panose="020E0802020502020306" pitchFamily="34" charset="0"/>
              </a:rPr>
              <a:t>	   {</a:t>
            </a:r>
          </a:p>
          <a:p>
            <a:pPr algn="just" eaLnBrk="1" hangingPunct="1">
              <a:lnSpc>
                <a:spcPct val="90000"/>
              </a:lnSpc>
              <a:buFont typeface="Wingdings 2" panose="05020102010507070707" pitchFamily="18" charset="2"/>
              <a:buNone/>
            </a:pPr>
            <a:r>
              <a:rPr lang="en-US" altLang="en-US" sz="2400">
                <a:latin typeface="Berlin Sans FB Demi" panose="020E0802020502020306" pitchFamily="34" charset="0"/>
              </a:rPr>
              <a:t>		 if ( n==0 ) return 0;</a:t>
            </a:r>
          </a:p>
          <a:p>
            <a:pPr algn="just" eaLnBrk="1" hangingPunct="1">
              <a:lnSpc>
                <a:spcPct val="90000"/>
              </a:lnSpc>
              <a:buFont typeface="Wingdings 2" panose="05020102010507070707" pitchFamily="18" charset="2"/>
              <a:buNone/>
            </a:pPr>
            <a:r>
              <a:rPr lang="en-US" altLang="en-US" sz="2400">
                <a:latin typeface="Berlin Sans FB Demi" panose="020E0802020502020306" pitchFamily="34" charset="0"/>
              </a:rPr>
              <a:t>		  if ( n==1 ) return 1;</a:t>
            </a:r>
          </a:p>
          <a:p>
            <a:pPr algn="just" eaLnBrk="1" hangingPunct="1">
              <a:lnSpc>
                <a:spcPct val="90000"/>
              </a:lnSpc>
              <a:buFont typeface="Wingdings 2" panose="05020102010507070707" pitchFamily="18" charset="2"/>
              <a:buNone/>
            </a:pPr>
            <a:r>
              <a:rPr lang="en-US" altLang="en-US" sz="2400">
                <a:latin typeface="Berlin Sans FB Demi" panose="020E0802020502020306" pitchFamily="34" charset="0"/>
              </a:rPr>
              <a:t>		    return (fib( n-1 ) + fib ( n-2 ));</a:t>
            </a:r>
          </a:p>
          <a:p>
            <a:pPr algn="just" eaLnBrk="1" hangingPunct="1">
              <a:lnSpc>
                <a:spcPct val="90000"/>
              </a:lnSpc>
              <a:buFont typeface="Wingdings 2" panose="05020102010507070707" pitchFamily="18" charset="2"/>
              <a:buNone/>
            </a:pPr>
            <a:r>
              <a:rPr lang="en-US" altLang="en-US" sz="2400">
                <a:latin typeface="Berlin Sans FB Demi" panose="020E0802020502020306" pitchFamily="34" charset="0"/>
              </a:rPr>
              <a:t>	    }</a:t>
            </a:r>
            <a:endParaRPr lang="en-US" altLang="en-US" sz="2200">
              <a:latin typeface="Berlin Sans FB Demi" panose="020E0802020502020306"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45D4C-AB4D-EF71-DEF0-3CB895BC9A0A}"/>
              </a:ext>
            </a:extLst>
          </p:cNvPr>
          <p:cNvSpPr>
            <a:spLocks noGrp="1"/>
          </p:cNvSpPr>
          <p:nvPr>
            <p:ph type="title"/>
          </p:nvPr>
        </p:nvSpPr>
        <p:spPr>
          <a:xfrm>
            <a:off x="609600" y="381000"/>
            <a:ext cx="8305800" cy="533400"/>
          </a:xfrm>
        </p:spPr>
        <p:txBody>
          <a:bodyPr/>
          <a:lstStyle/>
          <a:p>
            <a:pPr eaLnBrk="1" hangingPunct="1">
              <a:buFont typeface="Wingdings 2" panose="05020102010507070707" pitchFamily="18" charset="2"/>
              <a:buNone/>
              <a:defRPr/>
            </a:pPr>
            <a:r>
              <a:rPr lang="en-US" altLang="en-US" sz="2800" dirty="0">
                <a:solidFill>
                  <a:srgbClr val="FF0000"/>
                </a:solidFill>
                <a:latin typeface="Berlin Sans FB Demi" pitchFamily="34" charset="0"/>
              </a:rPr>
              <a:t>C program to display n Fibonacci numbers : </a:t>
            </a:r>
          </a:p>
        </p:txBody>
      </p:sp>
      <p:sp>
        <p:nvSpPr>
          <p:cNvPr id="23555" name="Subtitle 2">
            <a:extLst>
              <a:ext uri="{FF2B5EF4-FFF2-40B4-BE49-F238E27FC236}">
                <a16:creationId xmlns:a16="http://schemas.microsoft.com/office/drawing/2014/main" id="{E5530B24-9C16-5D12-9BAD-22014A4E576B}"/>
              </a:ext>
            </a:extLst>
          </p:cNvPr>
          <p:cNvSpPr txBox="1">
            <a:spLocks/>
          </p:cNvSpPr>
          <p:nvPr/>
        </p:nvSpPr>
        <p:spPr bwMode="auto">
          <a:xfrm>
            <a:off x="393700" y="1295400"/>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just" eaLnBrk="1" hangingPunct="1">
              <a:lnSpc>
                <a:spcPct val="90000"/>
              </a:lnSpc>
              <a:buFont typeface="Wingdings 2" panose="05020102010507070707" pitchFamily="18" charset="2"/>
              <a:buNone/>
            </a:pPr>
            <a:r>
              <a:rPr lang="en-US" altLang="en-US" sz="2000">
                <a:latin typeface="Berlin Sans FB Demi" panose="020E0802020502020306" pitchFamily="34" charset="0"/>
              </a:rPr>
              <a:t>	</a:t>
            </a:r>
            <a:r>
              <a:rPr lang="en-US" altLang="en-US" sz="2400">
                <a:latin typeface="Berlin Sans FB Demi" panose="020E0802020502020306" pitchFamily="34" charset="0"/>
              </a:rPr>
              <a:t> void main()</a:t>
            </a:r>
          </a:p>
          <a:p>
            <a:pPr algn="just" eaLnBrk="1" hangingPunct="1">
              <a:lnSpc>
                <a:spcPct val="90000"/>
              </a:lnSpc>
              <a:buFont typeface="Wingdings 2" panose="05020102010507070707" pitchFamily="18" charset="2"/>
              <a:buNone/>
            </a:pPr>
            <a:r>
              <a:rPr lang="en-US" altLang="en-US" sz="2400">
                <a:latin typeface="Berlin Sans FB Demi" panose="020E0802020502020306" pitchFamily="34" charset="0"/>
              </a:rPr>
              <a:t>	 {</a:t>
            </a:r>
          </a:p>
          <a:p>
            <a:pPr algn="just" eaLnBrk="1" hangingPunct="1">
              <a:lnSpc>
                <a:spcPct val="90000"/>
              </a:lnSpc>
              <a:buFont typeface="Wingdings 2" panose="05020102010507070707" pitchFamily="18" charset="2"/>
              <a:buNone/>
            </a:pPr>
            <a:r>
              <a:rPr lang="en-US" altLang="en-US" sz="2400">
                <a:latin typeface="Berlin Sans FB Demi" panose="020E0802020502020306" pitchFamily="34" charset="0"/>
              </a:rPr>
              <a:t>		int i, n;</a:t>
            </a:r>
          </a:p>
          <a:p>
            <a:pPr algn="just" eaLnBrk="1" hangingPunct="1">
              <a:lnSpc>
                <a:spcPct val="90000"/>
              </a:lnSpc>
              <a:buFont typeface="Wingdings 2" panose="05020102010507070707" pitchFamily="18" charset="2"/>
              <a:buNone/>
            </a:pPr>
            <a:r>
              <a:rPr lang="en-US" altLang="en-US" sz="2400">
                <a:latin typeface="Berlin Sans FB Demi" panose="020E0802020502020306" pitchFamily="34" charset="0"/>
              </a:rPr>
              <a:t>		printf(“Enter the value of n”);</a:t>
            </a:r>
          </a:p>
          <a:p>
            <a:pPr algn="just" eaLnBrk="1" hangingPunct="1">
              <a:lnSpc>
                <a:spcPct val="90000"/>
              </a:lnSpc>
              <a:buFont typeface="Wingdings 2" panose="05020102010507070707" pitchFamily="18" charset="2"/>
              <a:buNone/>
            </a:pPr>
            <a:r>
              <a:rPr lang="en-US" altLang="en-US" sz="2400">
                <a:latin typeface="Berlin Sans FB Demi" panose="020E0802020502020306" pitchFamily="34" charset="0"/>
              </a:rPr>
              <a:t>		   </a:t>
            </a:r>
            <a:r>
              <a:rPr lang="en-US" altLang="en-US" sz="2400" b="1">
                <a:latin typeface="Berlin Sans FB Demi" panose="020E0802020502020306" pitchFamily="34" charset="0"/>
              </a:rPr>
              <a:t> scanf(“%d”, &amp;n); </a:t>
            </a:r>
          </a:p>
          <a:p>
            <a:pPr algn="just" eaLnBrk="1" hangingPunct="1">
              <a:lnSpc>
                <a:spcPct val="90000"/>
              </a:lnSpc>
              <a:buFont typeface="Wingdings 2" panose="05020102010507070707" pitchFamily="18" charset="2"/>
              <a:buNone/>
            </a:pPr>
            <a:r>
              <a:rPr lang="en-US" altLang="en-US" sz="2400">
                <a:latin typeface="Berlin Sans FB Demi" panose="020E0802020502020306" pitchFamily="34" charset="0"/>
              </a:rPr>
              <a:t>		 printf (“Fibonacci numbers are”);</a:t>
            </a:r>
          </a:p>
          <a:p>
            <a:pPr algn="just" eaLnBrk="1" hangingPunct="1">
              <a:lnSpc>
                <a:spcPct val="90000"/>
              </a:lnSpc>
              <a:buFont typeface="Wingdings 2" panose="05020102010507070707" pitchFamily="18" charset="2"/>
              <a:buNone/>
            </a:pPr>
            <a:r>
              <a:rPr lang="en-US" altLang="en-US" sz="2400">
                <a:latin typeface="Berlin Sans FB Demi" panose="020E0802020502020306" pitchFamily="34" charset="0"/>
              </a:rPr>
              <a:t>		for ( i=0; i&lt;n,i++ )</a:t>
            </a:r>
          </a:p>
          <a:p>
            <a:pPr algn="just" eaLnBrk="1" hangingPunct="1">
              <a:lnSpc>
                <a:spcPct val="90000"/>
              </a:lnSpc>
              <a:buFont typeface="Wingdings 2" panose="05020102010507070707" pitchFamily="18" charset="2"/>
              <a:buNone/>
            </a:pPr>
            <a:r>
              <a:rPr lang="en-US" altLang="en-US" sz="2400">
                <a:latin typeface="Berlin Sans FB Demi" panose="020E0802020502020306" pitchFamily="34" charset="0"/>
              </a:rPr>
              <a:t>		{</a:t>
            </a:r>
          </a:p>
          <a:p>
            <a:pPr algn="just" eaLnBrk="1" hangingPunct="1">
              <a:lnSpc>
                <a:spcPct val="90000"/>
              </a:lnSpc>
              <a:buFont typeface="Wingdings 2" panose="05020102010507070707" pitchFamily="18" charset="2"/>
              <a:buNone/>
            </a:pPr>
            <a:r>
              <a:rPr lang="en-US" altLang="en-US" sz="2400">
                <a:latin typeface="Berlin Sans FB Demi" panose="020E0802020502020306" pitchFamily="34" charset="0"/>
              </a:rPr>
              <a:t>		 	printf (“fib = %d”,fib(i));</a:t>
            </a:r>
          </a:p>
          <a:p>
            <a:pPr algn="just" eaLnBrk="1" hangingPunct="1">
              <a:lnSpc>
                <a:spcPct val="90000"/>
              </a:lnSpc>
              <a:buFont typeface="Wingdings 2" panose="05020102010507070707" pitchFamily="18" charset="2"/>
              <a:buNone/>
            </a:pPr>
            <a:r>
              <a:rPr lang="en-US" altLang="en-US" sz="2400">
                <a:latin typeface="Berlin Sans FB Demi" panose="020E0802020502020306" pitchFamily="34" charset="0"/>
              </a:rPr>
              <a:t>	           }</a:t>
            </a:r>
          </a:p>
          <a:p>
            <a:pPr algn="just" eaLnBrk="1" hangingPunct="1">
              <a:lnSpc>
                <a:spcPct val="90000"/>
              </a:lnSpc>
              <a:buFont typeface="Wingdings 2" panose="05020102010507070707" pitchFamily="18" charset="2"/>
              <a:buNone/>
            </a:pPr>
            <a:r>
              <a:rPr lang="en-US" altLang="en-US" sz="2400">
                <a:latin typeface="Berlin Sans FB Demi" panose="020E0802020502020306" pitchFamily="34" charset="0"/>
              </a:rPr>
              <a:t>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3BFF6-4730-22DB-7E09-303CC7135A61}"/>
              </a:ext>
            </a:extLst>
          </p:cNvPr>
          <p:cNvSpPr>
            <a:spLocks noGrp="1"/>
          </p:cNvSpPr>
          <p:nvPr>
            <p:ph type="title"/>
          </p:nvPr>
        </p:nvSpPr>
        <p:spPr>
          <a:xfrm>
            <a:off x="609600" y="381000"/>
            <a:ext cx="8305800" cy="533400"/>
          </a:xfrm>
        </p:spPr>
        <p:txBody>
          <a:bodyPr/>
          <a:lstStyle/>
          <a:p>
            <a:pPr eaLnBrk="1" hangingPunct="1">
              <a:buFont typeface="Wingdings 2" panose="05020102010507070707" pitchFamily="18" charset="2"/>
              <a:buNone/>
              <a:defRPr/>
            </a:pPr>
            <a:r>
              <a:rPr lang="en-US" altLang="en-US" sz="2800" dirty="0">
                <a:solidFill>
                  <a:srgbClr val="FF0000"/>
                </a:solidFill>
                <a:latin typeface="Berlin Sans FB Demi" pitchFamily="34" charset="0"/>
              </a:rPr>
              <a:t>Tower of Hanoi :</a:t>
            </a:r>
          </a:p>
        </p:txBody>
      </p:sp>
      <p:sp>
        <p:nvSpPr>
          <p:cNvPr id="24579" name="Subtitle 2">
            <a:extLst>
              <a:ext uri="{FF2B5EF4-FFF2-40B4-BE49-F238E27FC236}">
                <a16:creationId xmlns:a16="http://schemas.microsoft.com/office/drawing/2014/main" id="{1ADC905E-357D-1500-A9BD-913A61B5D676}"/>
              </a:ext>
            </a:extLst>
          </p:cNvPr>
          <p:cNvSpPr txBox="1">
            <a:spLocks/>
          </p:cNvSpPr>
          <p:nvPr/>
        </p:nvSpPr>
        <p:spPr bwMode="auto">
          <a:xfrm>
            <a:off x="393700" y="1295400"/>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just" eaLnBrk="1" hangingPunct="1">
              <a:lnSpc>
                <a:spcPct val="90000"/>
              </a:lnSpc>
              <a:buFont typeface="Wingdings 2" panose="05020102010507070707" pitchFamily="18" charset="2"/>
              <a:buNone/>
            </a:pPr>
            <a:r>
              <a:rPr lang="en-US" altLang="en-US" sz="2000">
                <a:latin typeface="Berlin Sans FB Demi" panose="020E0802020502020306" pitchFamily="34" charset="0"/>
              </a:rPr>
              <a:t>	</a:t>
            </a:r>
            <a:r>
              <a:rPr lang="en-US" altLang="en-US" sz="2200">
                <a:latin typeface="Berlin Sans FB Demi" panose="020E0802020502020306" pitchFamily="34" charset="0"/>
              </a:rPr>
              <a:t> Here there are 3 needles A, B, &amp; C &amp; ‘n’ discs, of different diameters in the needle A, &amp; are placed one above the other such that always a smaller disc is placed above the larger disc. The two needles B &amp; C are empty.</a:t>
            </a:r>
          </a:p>
          <a:p>
            <a:pPr algn="just" eaLnBrk="1" hangingPunct="1">
              <a:lnSpc>
                <a:spcPct val="90000"/>
              </a:lnSpc>
              <a:buFont typeface="Wingdings 2" panose="05020102010507070707" pitchFamily="18" charset="2"/>
              <a:buNone/>
            </a:pPr>
            <a:r>
              <a:rPr lang="en-US" altLang="en-US" sz="2200">
                <a:latin typeface="Berlin Sans FB Demi" panose="020E0802020502020306" pitchFamily="34" charset="0"/>
              </a:rPr>
              <a:t>		All the discs from needle A are to be transferred to needle C using needle B as temporary storage.</a:t>
            </a:r>
          </a:p>
          <a:p>
            <a:pPr algn="just" eaLnBrk="1" hangingPunct="1">
              <a:lnSpc>
                <a:spcPct val="90000"/>
              </a:lnSpc>
              <a:buFont typeface="Wingdings 2" panose="05020102010507070707" pitchFamily="18" charset="2"/>
              <a:buNone/>
            </a:pPr>
            <a:endParaRPr lang="en-US" altLang="en-US" sz="2200">
              <a:latin typeface="Berlin Sans FB Demi" panose="020E0802020502020306" pitchFamily="34" charset="0"/>
            </a:endParaRPr>
          </a:p>
          <a:p>
            <a:pPr algn="just" eaLnBrk="1" hangingPunct="1">
              <a:lnSpc>
                <a:spcPct val="90000"/>
              </a:lnSpc>
              <a:buFont typeface="Wingdings 2" panose="05020102010507070707" pitchFamily="18" charset="2"/>
              <a:buNone/>
            </a:pPr>
            <a:r>
              <a:rPr lang="en-US" altLang="en-US" sz="2200">
                <a:latin typeface="Berlin Sans FB Demi" panose="020E0802020502020306" pitchFamily="34" charset="0"/>
              </a:rPr>
              <a:t>The following rules to be followed while transferring the discs,</a:t>
            </a:r>
          </a:p>
          <a:p>
            <a:pPr algn="just" eaLnBrk="1" hangingPunct="1">
              <a:lnSpc>
                <a:spcPct val="90000"/>
              </a:lnSpc>
              <a:buFont typeface="Wingdings 2" panose="05020102010507070707" pitchFamily="18" charset="2"/>
              <a:buNone/>
            </a:pPr>
            <a:r>
              <a:rPr lang="en-US" altLang="en-US" sz="2200">
                <a:latin typeface="Berlin Sans FB Demi" panose="020E0802020502020306" pitchFamily="34" charset="0"/>
              </a:rPr>
              <a:t>	</a:t>
            </a:r>
          </a:p>
          <a:p>
            <a:pPr algn="just" eaLnBrk="1" hangingPunct="1">
              <a:lnSpc>
                <a:spcPct val="90000"/>
              </a:lnSpc>
              <a:buFont typeface="Wingdings 2" panose="05020102010507070707" pitchFamily="18" charset="2"/>
              <a:buNone/>
            </a:pPr>
            <a:r>
              <a:rPr lang="en-US" altLang="en-US" sz="2200">
                <a:latin typeface="Berlin Sans FB Demi" panose="020E0802020502020306" pitchFamily="34" charset="0"/>
              </a:rPr>
              <a:t>	only one disc is moved at a time from one needle to another needle.</a:t>
            </a:r>
          </a:p>
          <a:p>
            <a:pPr algn="just" eaLnBrk="1" hangingPunct="1">
              <a:lnSpc>
                <a:spcPct val="90000"/>
              </a:lnSpc>
              <a:buFont typeface="Wingdings 2" panose="05020102010507070707" pitchFamily="18" charset="2"/>
              <a:buNone/>
            </a:pPr>
            <a:r>
              <a:rPr lang="en-US" altLang="en-US" sz="2200">
                <a:latin typeface="Berlin Sans FB Demi" panose="020E0802020502020306" pitchFamily="34" charset="0"/>
              </a:rPr>
              <a:t>	Smaller disc is on top of the larger disc at any time.</a:t>
            </a:r>
          </a:p>
          <a:p>
            <a:pPr algn="just" eaLnBrk="1" hangingPunct="1">
              <a:lnSpc>
                <a:spcPct val="90000"/>
              </a:lnSpc>
              <a:buFont typeface="Wingdings 2" panose="05020102010507070707" pitchFamily="18" charset="2"/>
              <a:buNone/>
            </a:pPr>
            <a:r>
              <a:rPr lang="en-US" altLang="en-US" sz="2200">
                <a:latin typeface="Berlin Sans FB Demi" panose="020E0802020502020306" pitchFamily="34" charset="0"/>
              </a:rPr>
              <a:t>Only one needle can be used to for storing intermediate disks.</a:t>
            </a:r>
          </a:p>
          <a:p>
            <a:pPr algn="just" eaLnBrk="1" hangingPunct="1">
              <a:lnSpc>
                <a:spcPct val="90000"/>
              </a:lnSpc>
              <a:buFont typeface="Wingdings 2" panose="05020102010507070707" pitchFamily="18" charset="2"/>
              <a:buNone/>
            </a:pPr>
            <a:endParaRPr lang="en-US" altLang="en-US" sz="2400">
              <a:latin typeface="Berlin Sans FB Demi" panose="020E0802020502020306"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A0424-0515-EDD6-9F41-193E3AF648AC}"/>
              </a:ext>
            </a:extLst>
          </p:cNvPr>
          <p:cNvSpPr>
            <a:spLocks noGrp="1"/>
          </p:cNvSpPr>
          <p:nvPr>
            <p:ph type="title"/>
          </p:nvPr>
        </p:nvSpPr>
        <p:spPr>
          <a:xfrm>
            <a:off x="685800" y="457200"/>
            <a:ext cx="8305800" cy="533400"/>
          </a:xfrm>
        </p:spPr>
        <p:txBody>
          <a:bodyPr/>
          <a:lstStyle/>
          <a:p>
            <a:pPr>
              <a:defRPr/>
            </a:pPr>
            <a:r>
              <a:rPr lang="en-US" sz="2800" dirty="0">
                <a:solidFill>
                  <a:srgbClr val="FF0000"/>
                </a:solidFill>
                <a:latin typeface="Berlin Sans FB Demi" pitchFamily="34" charset="0"/>
              </a:rPr>
              <a:t>Mathematical Analysis of Recursive algorithms:</a:t>
            </a:r>
            <a:endParaRPr lang="en-IN" dirty="0"/>
          </a:p>
        </p:txBody>
      </p:sp>
      <p:sp>
        <p:nvSpPr>
          <p:cNvPr id="7171" name="Subtitle 2">
            <a:extLst>
              <a:ext uri="{FF2B5EF4-FFF2-40B4-BE49-F238E27FC236}">
                <a16:creationId xmlns:a16="http://schemas.microsoft.com/office/drawing/2014/main" id="{631DFE5D-1097-0960-AE6E-459AC360D227}"/>
              </a:ext>
            </a:extLst>
          </p:cNvPr>
          <p:cNvSpPr txBox="1">
            <a:spLocks/>
          </p:cNvSpPr>
          <p:nvPr/>
        </p:nvSpPr>
        <p:spPr bwMode="auto">
          <a:xfrm>
            <a:off x="406400" y="1371600"/>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lnSpc>
                <a:spcPct val="90000"/>
              </a:lnSpc>
              <a:buFontTx/>
              <a:buChar char="•"/>
            </a:pPr>
            <a:r>
              <a:rPr lang="en-US" altLang="en-US" sz="2200">
                <a:latin typeface="Berlin Sans FB Demi" panose="020E0802020502020306" pitchFamily="34" charset="0"/>
              </a:rPr>
              <a:t>A recursive function is a function that is defined in terms of itself.</a:t>
            </a:r>
          </a:p>
          <a:p>
            <a:pPr eaLnBrk="1" hangingPunct="1">
              <a:lnSpc>
                <a:spcPct val="90000"/>
              </a:lnSpc>
            </a:pPr>
            <a:endParaRPr lang="en-US" altLang="en-US" sz="2200">
              <a:latin typeface="Berlin Sans FB Demi" panose="020E0802020502020306" pitchFamily="34" charset="0"/>
            </a:endParaRPr>
          </a:p>
          <a:p>
            <a:pPr eaLnBrk="1" hangingPunct="1">
              <a:lnSpc>
                <a:spcPct val="90000"/>
              </a:lnSpc>
              <a:buFontTx/>
              <a:buChar char="•"/>
            </a:pPr>
            <a:r>
              <a:rPr lang="en-US" altLang="en-US" sz="2200">
                <a:latin typeface="Berlin Sans FB Demi" panose="020E0802020502020306" pitchFamily="34" charset="0"/>
              </a:rPr>
              <a:t>An algorithm is said to be recursive if the same algorithm is invoked in the body.</a:t>
            </a:r>
          </a:p>
          <a:p>
            <a:pPr eaLnBrk="1" hangingPunct="1">
              <a:lnSpc>
                <a:spcPct val="90000"/>
              </a:lnSpc>
            </a:pPr>
            <a:endParaRPr lang="en-US" altLang="en-US" sz="2200">
              <a:latin typeface="Berlin Sans FB Demi" panose="020E0802020502020306" pitchFamily="34" charset="0"/>
            </a:endParaRPr>
          </a:p>
          <a:p>
            <a:pPr eaLnBrk="1" hangingPunct="1">
              <a:lnSpc>
                <a:spcPct val="90000"/>
              </a:lnSpc>
              <a:buFontTx/>
              <a:buChar char="•"/>
            </a:pPr>
            <a:r>
              <a:rPr lang="en-US" altLang="en-US" sz="2200">
                <a:latin typeface="Berlin Sans FB Demi" panose="020E0802020502020306" pitchFamily="34" charset="0"/>
              </a:rPr>
              <a:t>An algorithm that calls itself is direct recursive.</a:t>
            </a:r>
          </a:p>
          <a:p>
            <a:pPr eaLnBrk="1" hangingPunct="1">
              <a:lnSpc>
                <a:spcPct val="90000"/>
              </a:lnSpc>
            </a:pPr>
            <a:endParaRPr lang="en-US" altLang="en-US" sz="2200">
              <a:latin typeface="Berlin Sans FB Demi" panose="020E0802020502020306" pitchFamily="34" charset="0"/>
            </a:endParaRPr>
          </a:p>
          <a:p>
            <a:pPr eaLnBrk="1" hangingPunct="1">
              <a:lnSpc>
                <a:spcPct val="90000"/>
              </a:lnSpc>
              <a:buFontTx/>
              <a:buChar char="•"/>
            </a:pPr>
            <a:r>
              <a:rPr lang="en-US" altLang="en-US" sz="2200">
                <a:latin typeface="Berlin Sans FB Demi" panose="020E0802020502020306" pitchFamily="34" charset="0"/>
              </a:rPr>
              <a:t>Algorithm A is said to be indirect recursive if it calls another algorithm which in turn calls A.</a:t>
            </a:r>
          </a:p>
          <a:p>
            <a:pPr eaLnBrk="1" hangingPunct="1">
              <a:lnSpc>
                <a:spcPct val="90000"/>
              </a:lnSpc>
            </a:pPr>
            <a:endParaRPr lang="en-US" altLang="en-US" sz="2200">
              <a:latin typeface="Berlin Sans FB Demi" panose="020E0802020502020306" pitchFamily="34" charset="0"/>
            </a:endParaRPr>
          </a:p>
          <a:p>
            <a:pPr eaLnBrk="1" hangingPunct="1">
              <a:lnSpc>
                <a:spcPct val="90000"/>
              </a:lnSpc>
              <a:buFontTx/>
              <a:buChar char="•"/>
            </a:pPr>
            <a:r>
              <a:rPr lang="en-US" altLang="en-US" sz="2200">
                <a:latin typeface="Berlin Sans FB Demi" panose="020E0802020502020306" pitchFamily="34" charset="0"/>
              </a:rPr>
              <a:t>In recursive the calling function and called function are same.</a:t>
            </a:r>
            <a:endParaRPr lang="en-US" altLang="en-US" sz="22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ubtitle 2">
            <a:extLst>
              <a:ext uri="{FF2B5EF4-FFF2-40B4-BE49-F238E27FC236}">
                <a16:creationId xmlns:a16="http://schemas.microsoft.com/office/drawing/2014/main" id="{807A0CF8-CE88-1AE4-FE9C-F0B1DDB040F9}"/>
              </a:ext>
            </a:extLst>
          </p:cNvPr>
          <p:cNvSpPr txBox="1">
            <a:spLocks/>
          </p:cNvSpPr>
          <p:nvPr/>
        </p:nvSpPr>
        <p:spPr bwMode="auto">
          <a:xfrm>
            <a:off x="393700" y="1160463"/>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buFont typeface="Wingdings 2" panose="05020102010507070707" pitchFamily="18" charset="2"/>
              <a:buNone/>
            </a:pPr>
            <a:endParaRPr lang="en-US" altLang="en-US" sz="2200">
              <a:latin typeface="Berlin Sans FB Demi" panose="020E0802020502020306" pitchFamily="34" charset="0"/>
            </a:endParaRPr>
          </a:p>
        </p:txBody>
      </p:sp>
      <p:pic>
        <p:nvPicPr>
          <p:cNvPr id="25603" name="Picture 2">
            <a:extLst>
              <a:ext uri="{FF2B5EF4-FFF2-40B4-BE49-F238E27FC236}">
                <a16:creationId xmlns:a16="http://schemas.microsoft.com/office/drawing/2014/main" id="{42FBAD5A-457F-B7BA-A4BA-4FE2EE7F34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325" y="609600"/>
            <a:ext cx="8435975" cy="588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57580-D6EC-5F7A-679B-353B2A103135}"/>
              </a:ext>
            </a:extLst>
          </p:cNvPr>
          <p:cNvSpPr>
            <a:spLocks noGrp="1"/>
          </p:cNvSpPr>
          <p:nvPr>
            <p:ph type="title"/>
          </p:nvPr>
        </p:nvSpPr>
        <p:spPr>
          <a:xfrm>
            <a:off x="609600" y="381000"/>
            <a:ext cx="8305800" cy="533400"/>
          </a:xfrm>
        </p:spPr>
        <p:txBody>
          <a:bodyPr/>
          <a:lstStyle/>
          <a:p>
            <a:pPr eaLnBrk="1" hangingPunct="1">
              <a:buFont typeface="Wingdings 2" panose="05020102010507070707" pitchFamily="18" charset="2"/>
              <a:buNone/>
              <a:defRPr/>
            </a:pPr>
            <a:r>
              <a:rPr lang="en-US" altLang="en-US" sz="2800" dirty="0">
                <a:solidFill>
                  <a:srgbClr val="FF0000"/>
                </a:solidFill>
                <a:latin typeface="Berlin Sans FB Demi" pitchFamily="34" charset="0"/>
              </a:rPr>
              <a:t>Tower of Hanoi :</a:t>
            </a:r>
          </a:p>
        </p:txBody>
      </p:sp>
      <p:sp>
        <p:nvSpPr>
          <p:cNvPr id="26627" name="Subtitle 2">
            <a:extLst>
              <a:ext uri="{FF2B5EF4-FFF2-40B4-BE49-F238E27FC236}">
                <a16:creationId xmlns:a16="http://schemas.microsoft.com/office/drawing/2014/main" id="{917B70E0-9873-9013-58DB-65614E77B688}"/>
              </a:ext>
            </a:extLst>
          </p:cNvPr>
          <p:cNvSpPr txBox="1">
            <a:spLocks/>
          </p:cNvSpPr>
          <p:nvPr/>
        </p:nvSpPr>
        <p:spPr bwMode="auto">
          <a:xfrm>
            <a:off x="393700" y="1160463"/>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buFont typeface="Wingdings 2" panose="05020102010507070707" pitchFamily="18" charset="2"/>
              <a:buNone/>
            </a:pPr>
            <a:r>
              <a:rPr lang="en-US" altLang="en-US" sz="2400" b="1">
                <a:solidFill>
                  <a:srgbClr val="FF0000"/>
                </a:solidFill>
                <a:latin typeface="Berlin Sans FB Demi" panose="020E0802020502020306" pitchFamily="34" charset="0"/>
              </a:rPr>
              <a:t>Solution:</a:t>
            </a:r>
          </a:p>
          <a:p>
            <a:pPr eaLnBrk="1" hangingPunct="1">
              <a:buFont typeface="Wingdings 2" panose="05020102010507070707" pitchFamily="18" charset="2"/>
              <a:buNone/>
            </a:pPr>
            <a:r>
              <a:rPr lang="en-US" altLang="en-US" sz="2400" b="1">
                <a:latin typeface="Berlin Sans FB Demi" panose="020E0802020502020306" pitchFamily="34" charset="0"/>
              </a:rPr>
              <a:t>	If n = 2,  there will be 2</a:t>
            </a:r>
            <a:r>
              <a:rPr lang="en-US" altLang="en-US" sz="2400" b="1" baseline="30000">
                <a:latin typeface="Berlin Sans FB Demi" panose="020E0802020502020306" pitchFamily="34" charset="0"/>
              </a:rPr>
              <a:t>n</a:t>
            </a:r>
            <a:r>
              <a:rPr lang="en-US" altLang="en-US" sz="2400" b="1">
                <a:latin typeface="Berlin Sans FB Demi" panose="020E0802020502020306" pitchFamily="34" charset="0"/>
              </a:rPr>
              <a:t> – 1 moves, here it is 3.</a:t>
            </a:r>
            <a:endParaRPr lang="en-US" altLang="en-US" sz="2400">
              <a:latin typeface="Berlin Sans FB Demi" panose="020E0802020502020306" pitchFamily="34" charset="0"/>
            </a:endParaRPr>
          </a:p>
          <a:p>
            <a:pPr eaLnBrk="1" hangingPunct="1">
              <a:buFont typeface="Wingdings 2" panose="05020102010507070707" pitchFamily="18" charset="2"/>
              <a:buNone/>
            </a:pPr>
            <a:r>
              <a:rPr lang="en-US" altLang="en-US" sz="2400" b="1">
                <a:latin typeface="Berlin Sans FB Demi" panose="020E0802020502020306" pitchFamily="34" charset="0"/>
              </a:rPr>
              <a:t>	</a:t>
            </a:r>
          </a:p>
          <a:p>
            <a:pPr eaLnBrk="1" hangingPunct="1">
              <a:buFont typeface="Wingdings 2" panose="05020102010507070707" pitchFamily="18" charset="2"/>
              <a:buNone/>
            </a:pPr>
            <a:r>
              <a:rPr lang="en-US" altLang="en-US" sz="2400" b="1">
                <a:latin typeface="Berlin Sans FB Demi" panose="020E0802020502020306" pitchFamily="34" charset="0"/>
              </a:rPr>
              <a:t>		A -&gt; B , A –&gt; C, B -&gt;C.</a:t>
            </a:r>
          </a:p>
          <a:p>
            <a:pPr eaLnBrk="1" hangingPunct="1">
              <a:buFont typeface="Wingdings 2" panose="05020102010507070707" pitchFamily="18" charset="2"/>
              <a:buNone/>
            </a:pPr>
            <a:endParaRPr lang="en-US" altLang="en-US" sz="2200">
              <a:latin typeface="Berlin Sans FB Demi" panose="020E0802020502020306" pitchFamily="34" charset="0"/>
            </a:endParaRPr>
          </a:p>
          <a:p>
            <a:pPr eaLnBrk="1" hangingPunct="1">
              <a:buFont typeface="Wingdings 2" panose="05020102010507070707" pitchFamily="18" charset="2"/>
              <a:buNone/>
            </a:pPr>
            <a:r>
              <a:rPr lang="en-US" altLang="en-US" sz="2200" b="1">
                <a:latin typeface="Berlin Sans FB Demi" panose="020E0802020502020306" pitchFamily="34" charset="0"/>
              </a:rPr>
              <a:t>i.e.,  A -&gt; B 	tower(n-1, source, dest, temp);</a:t>
            </a:r>
          </a:p>
          <a:p>
            <a:pPr eaLnBrk="1" hangingPunct="1">
              <a:buFont typeface="Wingdings 2" panose="05020102010507070707" pitchFamily="18" charset="2"/>
              <a:buNone/>
            </a:pPr>
            <a:endParaRPr lang="en-US" altLang="en-US" sz="2200">
              <a:latin typeface="Berlin Sans FB Demi" panose="020E0802020502020306" pitchFamily="34" charset="0"/>
            </a:endParaRPr>
          </a:p>
          <a:p>
            <a:pPr eaLnBrk="1" hangingPunct="1">
              <a:buFont typeface="Wingdings 2" panose="05020102010507070707" pitchFamily="18" charset="2"/>
              <a:buNone/>
            </a:pPr>
            <a:r>
              <a:rPr lang="en-US" altLang="en-US" sz="2200" b="1">
                <a:latin typeface="Berlin Sans FB Demi" panose="020E0802020502020306" pitchFamily="34" charset="0"/>
              </a:rPr>
              <a:t>        A -&gt; C	printf(“Move the disc from %c  to %c”, 								source, dest);</a:t>
            </a:r>
            <a:endParaRPr lang="en-US" altLang="en-US" sz="2200">
              <a:latin typeface="Berlin Sans FB Demi" panose="020E0802020502020306" pitchFamily="34" charset="0"/>
            </a:endParaRPr>
          </a:p>
          <a:p>
            <a:pPr eaLnBrk="1" hangingPunct="1">
              <a:buFont typeface="Wingdings 2" panose="05020102010507070707" pitchFamily="18" charset="2"/>
              <a:buNone/>
            </a:pPr>
            <a:r>
              <a:rPr lang="en-US" altLang="en-US" sz="2200" b="1">
                <a:latin typeface="Berlin Sans FB Demi" panose="020E0802020502020306" pitchFamily="34" charset="0"/>
              </a:rPr>
              <a:t>        B -&gt; C	tower(n-1, temp, source, dest);</a:t>
            </a:r>
            <a:endParaRPr lang="en-US" altLang="en-US" sz="2200">
              <a:latin typeface="Berlin Sans FB Demi" panose="020E0802020502020306" pitchFamily="34" charset="0"/>
            </a:endParaRPr>
          </a:p>
          <a:p>
            <a:pPr eaLnBrk="1" hangingPunct="1">
              <a:buFont typeface="Wingdings 2" panose="05020102010507070707" pitchFamily="18" charset="2"/>
              <a:buNone/>
            </a:pPr>
            <a:endParaRPr lang="en-US" altLang="en-US" sz="2200" b="1">
              <a:latin typeface="Berlin Sans FB Demi" panose="020E0802020502020306" pitchFamily="34" charset="0"/>
            </a:endParaRPr>
          </a:p>
          <a:p>
            <a:pPr eaLnBrk="1" hangingPunct="1">
              <a:buFont typeface="Wingdings 2" panose="05020102010507070707" pitchFamily="18" charset="2"/>
              <a:buNone/>
            </a:pPr>
            <a:r>
              <a:rPr lang="en-US" altLang="en-US" sz="2200" b="1">
                <a:latin typeface="Berlin Sans FB Demi" panose="020E0802020502020306" pitchFamily="34" charset="0"/>
              </a:rPr>
              <a:t>i.e., The base condition is, if n == 1 in source then directly 		transfer from source to destination</a:t>
            </a:r>
            <a:endParaRPr lang="en-US" altLang="en-US" sz="2200">
              <a:latin typeface="Berlin Sans FB Demi" panose="020E0802020502020306"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C21E5-6F0F-7AA3-633C-A9E33D8E2265}"/>
              </a:ext>
            </a:extLst>
          </p:cNvPr>
          <p:cNvSpPr>
            <a:spLocks noGrp="1"/>
          </p:cNvSpPr>
          <p:nvPr>
            <p:ph type="title"/>
          </p:nvPr>
        </p:nvSpPr>
        <p:spPr>
          <a:xfrm>
            <a:off x="609600" y="381000"/>
            <a:ext cx="8305800" cy="533400"/>
          </a:xfrm>
        </p:spPr>
        <p:txBody>
          <a:bodyPr/>
          <a:lstStyle/>
          <a:p>
            <a:pPr eaLnBrk="1" hangingPunct="1">
              <a:buFont typeface="Wingdings 2" panose="05020102010507070707" pitchFamily="18" charset="2"/>
              <a:buNone/>
              <a:defRPr/>
            </a:pPr>
            <a:r>
              <a:rPr lang="en-US" altLang="en-US" sz="2800" b="1" dirty="0">
                <a:solidFill>
                  <a:srgbClr val="FF0000"/>
                </a:solidFill>
                <a:latin typeface="Berlin Sans FB Demi" panose="020E0802020502020306" pitchFamily="34" charset="0"/>
              </a:rPr>
              <a:t>// C function for tower of Hanoi</a:t>
            </a:r>
            <a:endParaRPr lang="en-US" altLang="en-US" sz="2800" dirty="0">
              <a:solidFill>
                <a:srgbClr val="FF0000"/>
              </a:solidFill>
              <a:latin typeface="Berlin Sans FB Demi" panose="020E0802020502020306" pitchFamily="34" charset="0"/>
            </a:endParaRPr>
          </a:p>
        </p:txBody>
      </p:sp>
      <p:sp>
        <p:nvSpPr>
          <p:cNvPr id="27651" name="Subtitle 2">
            <a:extLst>
              <a:ext uri="{FF2B5EF4-FFF2-40B4-BE49-F238E27FC236}">
                <a16:creationId xmlns:a16="http://schemas.microsoft.com/office/drawing/2014/main" id="{FBB4ABC4-19F6-EA4A-1E73-E4AD581E3E24}"/>
              </a:ext>
            </a:extLst>
          </p:cNvPr>
          <p:cNvSpPr txBox="1">
            <a:spLocks/>
          </p:cNvSpPr>
          <p:nvPr/>
        </p:nvSpPr>
        <p:spPr bwMode="auto">
          <a:xfrm>
            <a:off x="393700" y="1160463"/>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buFont typeface="Wingdings 2" panose="05020102010507070707" pitchFamily="18" charset="2"/>
              <a:buNone/>
            </a:pPr>
            <a:r>
              <a:rPr lang="en-US" altLang="en-US" sz="2200" b="1">
                <a:latin typeface="Berlin Sans FB Demi" panose="020E0802020502020306" pitchFamily="34" charset="0"/>
              </a:rPr>
              <a:t>#include &lt; stdio.h &gt;</a:t>
            </a:r>
          </a:p>
          <a:p>
            <a:pPr eaLnBrk="1" hangingPunct="1">
              <a:buFont typeface="Wingdings 2" panose="05020102010507070707" pitchFamily="18" charset="2"/>
              <a:buNone/>
            </a:pPr>
            <a:r>
              <a:rPr lang="en-US" altLang="en-US" sz="2200" b="1">
                <a:latin typeface="Berlin Sans FB Demi" panose="020E0802020502020306" pitchFamily="34" charset="0"/>
              </a:rPr>
              <a:t>int count = 0;</a:t>
            </a:r>
          </a:p>
          <a:p>
            <a:pPr eaLnBrk="1" hangingPunct="1">
              <a:buFont typeface="Wingdings 2" panose="05020102010507070707" pitchFamily="18" charset="2"/>
              <a:buNone/>
            </a:pPr>
            <a:r>
              <a:rPr lang="en-US" altLang="en-US" sz="2200" b="1">
                <a:latin typeface="Berlin Sans FB Demi" panose="020E0802020502020306" pitchFamily="34" charset="0"/>
              </a:rPr>
              <a:t> void tower(int n, int source, int temp, int dest)</a:t>
            </a:r>
          </a:p>
          <a:p>
            <a:pPr eaLnBrk="1" hangingPunct="1">
              <a:buFont typeface="Wingdings 2" panose="05020102010507070707" pitchFamily="18" charset="2"/>
              <a:buNone/>
            </a:pPr>
            <a:r>
              <a:rPr lang="en-US" altLang="en-US" sz="2200" b="1">
                <a:latin typeface="Berlin Sans FB Demi" panose="020E0802020502020306" pitchFamily="34" charset="0"/>
              </a:rPr>
              <a:t>{</a:t>
            </a:r>
          </a:p>
          <a:p>
            <a:pPr eaLnBrk="1" hangingPunct="1">
              <a:buFont typeface="Wingdings 2" panose="05020102010507070707" pitchFamily="18" charset="2"/>
              <a:buNone/>
            </a:pPr>
            <a:r>
              <a:rPr lang="en-US" altLang="en-US" sz="2200" b="1">
                <a:latin typeface="Berlin Sans FB Demi" panose="020E0802020502020306" pitchFamily="34" charset="0"/>
              </a:rPr>
              <a:t>	if( n == 1)</a:t>
            </a:r>
          </a:p>
          <a:p>
            <a:pPr eaLnBrk="1" hangingPunct="1">
              <a:buFont typeface="Wingdings 2" panose="05020102010507070707" pitchFamily="18" charset="2"/>
              <a:buNone/>
            </a:pPr>
            <a:r>
              <a:rPr lang="en-US" altLang="en-US" sz="2200" b="1">
                <a:latin typeface="Berlin Sans FB Demi" panose="020E0802020502020306" pitchFamily="34" charset="0"/>
              </a:rPr>
              <a:t>	{</a:t>
            </a:r>
          </a:p>
          <a:p>
            <a:pPr eaLnBrk="1" hangingPunct="1">
              <a:buFont typeface="Wingdings 2" panose="05020102010507070707" pitchFamily="18" charset="2"/>
              <a:buNone/>
            </a:pPr>
            <a:r>
              <a:rPr lang="en-US" altLang="en-US" sz="2200" b="1">
                <a:latin typeface="Berlin Sans FB Demi" panose="020E0802020502020306" pitchFamily="34" charset="0"/>
              </a:rPr>
              <a:t>                 printf(“\n move the disc from %c to %c “, source, dest);</a:t>
            </a:r>
          </a:p>
          <a:p>
            <a:pPr eaLnBrk="1" hangingPunct="1">
              <a:buFont typeface="Wingdings 2" panose="05020102010507070707" pitchFamily="18" charset="2"/>
              <a:buNone/>
            </a:pPr>
            <a:r>
              <a:rPr lang="en-US" altLang="en-US" sz="2200" b="1">
                <a:latin typeface="Berlin Sans FB Demi" panose="020E0802020502020306" pitchFamily="34" charset="0"/>
              </a:rPr>
              <a:t> 	     count++;</a:t>
            </a:r>
          </a:p>
          <a:p>
            <a:pPr eaLnBrk="1" hangingPunct="1">
              <a:buFont typeface="Wingdings 2" panose="05020102010507070707" pitchFamily="18" charset="2"/>
              <a:buNone/>
            </a:pPr>
            <a:r>
              <a:rPr lang="en-US" altLang="en-US" sz="2200" b="1">
                <a:latin typeface="Berlin Sans FB Demi" panose="020E0802020502020306" pitchFamily="34" charset="0"/>
              </a:rPr>
              <a:t>	     return;</a:t>
            </a:r>
          </a:p>
          <a:p>
            <a:pPr eaLnBrk="1" hangingPunct="1">
              <a:buFont typeface="Wingdings 2" panose="05020102010507070707" pitchFamily="18" charset="2"/>
              <a:buNone/>
            </a:pPr>
            <a:r>
              <a:rPr lang="en-US" altLang="en-US" sz="2200" b="1">
                <a:latin typeface="Berlin Sans FB Demi" panose="020E0802020502020306" pitchFamily="34" charset="0"/>
              </a:rPr>
              <a:t>	}</a:t>
            </a:r>
          </a:p>
          <a:p>
            <a:pPr eaLnBrk="1" hangingPunct="1">
              <a:buFont typeface="Wingdings 2" panose="05020102010507070707" pitchFamily="18" charset="2"/>
              <a:buNone/>
            </a:pPr>
            <a:r>
              <a:rPr lang="en-US" altLang="en-US" sz="2200" b="1">
                <a:latin typeface="Berlin Sans FB Demi" panose="020E0802020502020306" pitchFamily="34" charset="0"/>
              </a:rPr>
              <a:t>	tower (n-1, source, dest, temp);</a:t>
            </a:r>
          </a:p>
          <a:p>
            <a:pPr eaLnBrk="1" hangingPunct="1">
              <a:buFont typeface="Wingdings 2" panose="05020102010507070707" pitchFamily="18" charset="2"/>
              <a:buNone/>
            </a:pPr>
            <a:r>
              <a:rPr lang="en-US" altLang="en-US" sz="2200" b="1">
                <a:latin typeface="Berlin Sans FB Demi" panose="020E0802020502020306" pitchFamily="34" charset="0"/>
              </a:rPr>
              <a:t>	printf(“\n Move the disk from %c to %c “, source, dest);</a:t>
            </a:r>
          </a:p>
          <a:p>
            <a:pPr eaLnBrk="1" hangingPunct="1">
              <a:buFont typeface="Wingdings 2" panose="05020102010507070707" pitchFamily="18" charset="2"/>
              <a:buNone/>
            </a:pPr>
            <a:r>
              <a:rPr lang="en-US" altLang="en-US" sz="2200" b="1">
                <a:latin typeface="Berlin Sans FB Demi" panose="020E0802020502020306" pitchFamily="34" charset="0"/>
              </a:rPr>
              <a:t>	tower(n-1, temp, source, dest);</a:t>
            </a:r>
          </a:p>
          <a:p>
            <a:pPr eaLnBrk="1" hangingPunct="1">
              <a:buFont typeface="Wingdings 2" panose="05020102010507070707" pitchFamily="18" charset="2"/>
              <a:buNone/>
            </a:pPr>
            <a:r>
              <a:rPr lang="en-US" altLang="en-US" sz="2200" b="1">
                <a:latin typeface="Berlin Sans FB Demi" panose="020E0802020502020306" pitchFamily="34" charset="0"/>
              </a:rPr>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94E25-B43B-5D77-080D-5319AFF64C1B}"/>
              </a:ext>
            </a:extLst>
          </p:cNvPr>
          <p:cNvSpPr>
            <a:spLocks noGrp="1"/>
          </p:cNvSpPr>
          <p:nvPr>
            <p:ph type="title"/>
          </p:nvPr>
        </p:nvSpPr>
        <p:spPr>
          <a:xfrm>
            <a:off x="609600" y="381000"/>
            <a:ext cx="8305800" cy="533400"/>
          </a:xfrm>
        </p:spPr>
        <p:txBody>
          <a:bodyPr/>
          <a:lstStyle/>
          <a:p>
            <a:pPr eaLnBrk="1" hangingPunct="1">
              <a:buFont typeface="Wingdings 2" panose="05020102010507070707" pitchFamily="18" charset="2"/>
              <a:buNone/>
              <a:defRPr/>
            </a:pPr>
            <a:r>
              <a:rPr lang="en-US" altLang="en-US" sz="2800" b="1" dirty="0">
                <a:solidFill>
                  <a:srgbClr val="FF0000"/>
                </a:solidFill>
                <a:latin typeface="Berlin Sans FB Demi" panose="020E0802020502020306" pitchFamily="34" charset="0"/>
              </a:rPr>
              <a:t>// C function for tower of Hanoi</a:t>
            </a:r>
            <a:endParaRPr lang="en-US" altLang="en-US" sz="2800" dirty="0">
              <a:solidFill>
                <a:srgbClr val="FF0000"/>
              </a:solidFill>
              <a:latin typeface="Berlin Sans FB Demi" panose="020E0802020502020306" pitchFamily="34" charset="0"/>
            </a:endParaRPr>
          </a:p>
        </p:txBody>
      </p:sp>
      <p:sp>
        <p:nvSpPr>
          <p:cNvPr id="28675" name="Subtitle 2">
            <a:extLst>
              <a:ext uri="{FF2B5EF4-FFF2-40B4-BE49-F238E27FC236}">
                <a16:creationId xmlns:a16="http://schemas.microsoft.com/office/drawing/2014/main" id="{6C73032D-F721-DFDC-635B-954C10C62931}"/>
              </a:ext>
            </a:extLst>
          </p:cNvPr>
          <p:cNvSpPr txBox="1">
            <a:spLocks/>
          </p:cNvSpPr>
          <p:nvPr/>
        </p:nvSpPr>
        <p:spPr bwMode="auto">
          <a:xfrm>
            <a:off x="393700" y="1160463"/>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buFont typeface="Wingdings 2" panose="05020102010507070707" pitchFamily="18" charset="2"/>
              <a:buNone/>
            </a:pPr>
            <a:r>
              <a:rPr lang="en-US" altLang="en-US" sz="2200" b="1">
                <a:latin typeface="Berlin Sans FB Demi" panose="020E0802020502020306" pitchFamily="34" charset="0"/>
              </a:rPr>
              <a:t>	</a:t>
            </a:r>
          </a:p>
          <a:p>
            <a:pPr eaLnBrk="1" hangingPunct="1">
              <a:buFont typeface="Wingdings 2" panose="05020102010507070707" pitchFamily="18" charset="2"/>
              <a:buNone/>
            </a:pPr>
            <a:endParaRPr lang="en-US" altLang="en-US" sz="2200" b="1">
              <a:latin typeface="Berlin Sans FB Demi" panose="020E0802020502020306" pitchFamily="34" charset="0"/>
            </a:endParaRPr>
          </a:p>
          <a:p>
            <a:pPr eaLnBrk="1" hangingPunct="1">
              <a:buFont typeface="Wingdings 2" panose="05020102010507070707" pitchFamily="18" charset="2"/>
              <a:buNone/>
            </a:pPr>
            <a:r>
              <a:rPr lang="en-US" altLang="en-US" sz="2200" b="1">
                <a:latin typeface="Berlin Sans FB Demi" panose="020E0802020502020306" pitchFamily="34" charset="0"/>
              </a:rPr>
              <a:t>	void main()</a:t>
            </a:r>
          </a:p>
          <a:p>
            <a:pPr eaLnBrk="1" hangingPunct="1">
              <a:buFont typeface="Wingdings 2" panose="05020102010507070707" pitchFamily="18" charset="2"/>
              <a:buNone/>
            </a:pPr>
            <a:r>
              <a:rPr lang="en-US" altLang="en-US" sz="2200" b="1">
                <a:latin typeface="Berlin Sans FB Demi" panose="020E0802020502020306" pitchFamily="34" charset="0"/>
              </a:rPr>
              <a:t>	{</a:t>
            </a:r>
          </a:p>
          <a:p>
            <a:pPr eaLnBrk="1" hangingPunct="1">
              <a:buFont typeface="Wingdings 2" panose="05020102010507070707" pitchFamily="18" charset="2"/>
              <a:buNone/>
            </a:pPr>
            <a:r>
              <a:rPr lang="en-US" altLang="en-US" sz="2200" b="1">
                <a:latin typeface="Berlin Sans FB Demi" panose="020E0802020502020306" pitchFamily="34" charset="0"/>
              </a:rPr>
              <a:t>		int n;</a:t>
            </a:r>
          </a:p>
          <a:p>
            <a:pPr eaLnBrk="1" hangingPunct="1">
              <a:buFont typeface="Wingdings 2" panose="05020102010507070707" pitchFamily="18" charset="2"/>
              <a:buNone/>
            </a:pPr>
            <a:r>
              <a:rPr lang="en-US" altLang="en-US" sz="2200" b="1">
                <a:latin typeface="Berlin Sans FB Demi" panose="020E0802020502020306" pitchFamily="34" charset="0"/>
              </a:rPr>
              <a:t>		printf(“Enter no. of discs”);</a:t>
            </a:r>
          </a:p>
          <a:p>
            <a:pPr eaLnBrk="1" hangingPunct="1">
              <a:buFont typeface="Wingdings 2" panose="05020102010507070707" pitchFamily="18" charset="2"/>
              <a:buNone/>
            </a:pPr>
            <a:r>
              <a:rPr lang="en-US" altLang="en-US" sz="2200" b="1">
                <a:latin typeface="Berlin Sans FB Demi" panose="020E0802020502020306" pitchFamily="34" charset="0"/>
              </a:rPr>
              <a:t>		scanf(“%d”, &amp;n);</a:t>
            </a:r>
          </a:p>
          <a:p>
            <a:pPr eaLnBrk="1" hangingPunct="1">
              <a:buFont typeface="Wingdings 2" panose="05020102010507070707" pitchFamily="18" charset="2"/>
              <a:buNone/>
            </a:pPr>
            <a:r>
              <a:rPr lang="en-US" altLang="en-US" sz="2200" b="1">
                <a:latin typeface="Berlin Sans FB Demi" panose="020E0802020502020306" pitchFamily="34" charset="0"/>
              </a:rPr>
              <a:t>		tower(n, ‘A’, ‘B’, ‘C’);</a:t>
            </a:r>
          </a:p>
          <a:p>
            <a:pPr eaLnBrk="1" hangingPunct="1">
              <a:buFont typeface="Wingdings 2" panose="05020102010507070707" pitchFamily="18" charset="2"/>
              <a:buNone/>
            </a:pPr>
            <a:r>
              <a:rPr lang="en-US" altLang="en-US" sz="2200" b="1">
                <a:latin typeface="Berlin Sans FB Demi" panose="020E0802020502020306" pitchFamily="34" charset="0"/>
              </a:rPr>
              <a:t>		printf(“The total no. of moves = %d”, count);</a:t>
            </a:r>
          </a:p>
          <a:p>
            <a:pPr eaLnBrk="1" hangingPunct="1">
              <a:buFont typeface="Wingdings 2" panose="05020102010507070707" pitchFamily="18" charset="2"/>
              <a:buNone/>
            </a:pPr>
            <a:r>
              <a:rPr lang="en-US" altLang="en-US" sz="2200" b="1">
                <a:latin typeface="Berlin Sans FB Demi" panose="020E0802020502020306" pitchFamily="34" charset="0"/>
              </a:rPr>
              <a: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4">
            <a:extLst>
              <a:ext uri="{FF2B5EF4-FFF2-40B4-BE49-F238E27FC236}">
                <a16:creationId xmlns:a16="http://schemas.microsoft.com/office/drawing/2014/main" id="{D00F0310-4688-3D60-B19A-96E029E445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152400"/>
            <a:ext cx="8778875"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a:extLst>
              <a:ext uri="{FF2B5EF4-FFF2-40B4-BE49-F238E27FC236}">
                <a16:creationId xmlns:a16="http://schemas.microsoft.com/office/drawing/2014/main" id="{3DD348C5-3F0D-F1C5-763C-ADE9E9CA0F76}"/>
              </a:ext>
            </a:extLst>
          </p:cNvPr>
          <p:cNvCxnSpPr/>
          <p:nvPr/>
        </p:nvCxnSpPr>
        <p:spPr>
          <a:xfrm rot="5400000" flipH="1" flipV="1">
            <a:off x="876300" y="2552700"/>
            <a:ext cx="1295400" cy="9144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397B09BE-F64A-F100-A75B-5BA2AB90C89F}"/>
              </a:ext>
            </a:extLst>
          </p:cNvPr>
          <p:cNvCxnSpPr/>
          <p:nvPr/>
        </p:nvCxnSpPr>
        <p:spPr>
          <a:xfrm rot="16200000" flipH="1">
            <a:off x="838200" y="4267200"/>
            <a:ext cx="1371600" cy="1066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CC97E4E1-9156-5C5A-913C-DEDCFD70AABB}"/>
              </a:ext>
            </a:extLst>
          </p:cNvPr>
          <p:cNvCxnSpPr/>
          <p:nvPr/>
        </p:nvCxnSpPr>
        <p:spPr>
          <a:xfrm flipV="1">
            <a:off x="2209800" y="1295400"/>
            <a:ext cx="1524000" cy="685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E4615846-7B46-9261-B043-954143C3CE39}"/>
              </a:ext>
            </a:extLst>
          </p:cNvPr>
          <p:cNvCxnSpPr/>
          <p:nvPr/>
        </p:nvCxnSpPr>
        <p:spPr>
          <a:xfrm>
            <a:off x="2209800" y="2362200"/>
            <a:ext cx="1447800" cy="6477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E1523FFD-ABA2-8ED9-DD72-0CC377459CA2}"/>
              </a:ext>
            </a:extLst>
          </p:cNvPr>
          <p:cNvCxnSpPr/>
          <p:nvPr/>
        </p:nvCxnSpPr>
        <p:spPr>
          <a:xfrm flipV="1">
            <a:off x="2286000" y="4800600"/>
            <a:ext cx="1447800" cy="6858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D7205396-1305-2EE9-9CCB-2CB2D14B0505}"/>
              </a:ext>
            </a:extLst>
          </p:cNvPr>
          <p:cNvCxnSpPr/>
          <p:nvPr/>
        </p:nvCxnSpPr>
        <p:spPr>
          <a:xfrm>
            <a:off x="2133600" y="5867400"/>
            <a:ext cx="1524000" cy="6096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204AF64F-2E5C-2FBB-E3DF-23ED633586C1}"/>
              </a:ext>
            </a:extLst>
          </p:cNvPr>
          <p:cNvCxnSpPr/>
          <p:nvPr/>
        </p:nvCxnSpPr>
        <p:spPr>
          <a:xfrm>
            <a:off x="3657600" y="2208213"/>
            <a:ext cx="762000" cy="15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FA6BF879-3F4F-2A8A-07C9-AC1D4D7C749B}"/>
              </a:ext>
            </a:extLst>
          </p:cNvPr>
          <p:cNvCxnSpPr/>
          <p:nvPr/>
        </p:nvCxnSpPr>
        <p:spPr>
          <a:xfrm>
            <a:off x="3657600" y="5715000"/>
            <a:ext cx="6096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4733239-F070-6EA8-CE1F-25D73E4B0652}"/>
              </a:ext>
            </a:extLst>
          </p:cNvPr>
          <p:cNvCxnSpPr/>
          <p:nvPr/>
        </p:nvCxnSpPr>
        <p:spPr>
          <a:xfrm>
            <a:off x="2590800" y="3992563"/>
            <a:ext cx="1447800" cy="15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74929-354C-3D47-7A18-CE6A58F7FF70}"/>
              </a:ext>
            </a:extLst>
          </p:cNvPr>
          <p:cNvSpPr>
            <a:spLocks noGrp="1"/>
          </p:cNvSpPr>
          <p:nvPr>
            <p:ph type="title"/>
          </p:nvPr>
        </p:nvSpPr>
        <p:spPr>
          <a:xfrm>
            <a:off x="228600" y="381000"/>
            <a:ext cx="8763000" cy="533400"/>
          </a:xfrm>
        </p:spPr>
        <p:txBody>
          <a:bodyPr>
            <a:normAutofit fontScale="90000"/>
          </a:bodyPr>
          <a:lstStyle/>
          <a:p>
            <a:pPr eaLnBrk="1" hangingPunct="1">
              <a:buFont typeface="Wingdings 2" panose="05020102010507070707" pitchFamily="18" charset="2"/>
              <a:buNone/>
              <a:defRPr/>
            </a:pPr>
            <a:r>
              <a:rPr lang="en-US" altLang="en-US" sz="2800" b="1" dirty="0">
                <a:solidFill>
                  <a:srgbClr val="FF0000"/>
                </a:solidFill>
                <a:latin typeface="Berlin Sans FB Demi" panose="020E0802020502020306" pitchFamily="34" charset="0"/>
              </a:rPr>
              <a:t>The general set of procedures to analyze recursive algorithms :</a:t>
            </a:r>
          </a:p>
        </p:txBody>
      </p:sp>
      <p:sp>
        <p:nvSpPr>
          <p:cNvPr id="30723" name="Subtitle 2">
            <a:extLst>
              <a:ext uri="{FF2B5EF4-FFF2-40B4-BE49-F238E27FC236}">
                <a16:creationId xmlns:a16="http://schemas.microsoft.com/office/drawing/2014/main" id="{0DA44796-8CDD-8BC8-6EEA-E43C439F9707}"/>
              </a:ext>
            </a:extLst>
          </p:cNvPr>
          <p:cNvSpPr txBox="1">
            <a:spLocks/>
          </p:cNvSpPr>
          <p:nvPr/>
        </p:nvSpPr>
        <p:spPr bwMode="auto">
          <a:xfrm>
            <a:off x="393700" y="1160463"/>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buFont typeface="Wingdings 2" panose="05020102010507070707" pitchFamily="18" charset="2"/>
              <a:buNone/>
            </a:pPr>
            <a:r>
              <a:rPr lang="en-US" altLang="en-US" sz="2200" b="1">
                <a:latin typeface="Berlin Sans FB Demi" panose="020E0802020502020306" pitchFamily="34" charset="0"/>
              </a:rPr>
              <a:t>	</a:t>
            </a:r>
          </a:p>
          <a:p>
            <a:pPr eaLnBrk="1" hangingPunct="1">
              <a:buFont typeface="Wingdings 2" panose="05020102010507070707" pitchFamily="18" charset="2"/>
              <a:buNone/>
            </a:pPr>
            <a:r>
              <a:rPr lang="en-US" altLang="en-US" sz="2200">
                <a:latin typeface="Berlin Sans FB Demi" panose="020E0802020502020306" pitchFamily="34" charset="0"/>
              </a:rPr>
              <a:t>What is the input size? Get that parameter.</a:t>
            </a:r>
          </a:p>
          <a:p>
            <a:pPr eaLnBrk="1" hangingPunct="1">
              <a:buFont typeface="Wingdings 2" panose="05020102010507070707" pitchFamily="18" charset="2"/>
              <a:buNone/>
            </a:pPr>
            <a:endParaRPr lang="en-US" altLang="en-US" sz="2200">
              <a:latin typeface="Berlin Sans FB Demi" panose="020E0802020502020306" pitchFamily="34" charset="0"/>
            </a:endParaRPr>
          </a:p>
          <a:p>
            <a:pPr eaLnBrk="1" hangingPunct="1">
              <a:buFont typeface="Wingdings 2" panose="05020102010507070707" pitchFamily="18" charset="2"/>
              <a:buNone/>
            </a:pPr>
            <a:r>
              <a:rPr lang="en-US" altLang="en-US" sz="2200">
                <a:latin typeface="Berlin Sans FB Demi" panose="020E0802020502020306" pitchFamily="34" charset="0"/>
              </a:rPr>
              <a:t>	Find out the basic operation(s).</a:t>
            </a:r>
          </a:p>
          <a:p>
            <a:pPr eaLnBrk="1" hangingPunct="1">
              <a:buFont typeface="Wingdings 2" panose="05020102010507070707" pitchFamily="18" charset="2"/>
              <a:buNone/>
            </a:pPr>
            <a:endParaRPr lang="en-US" altLang="en-US" sz="2200">
              <a:latin typeface="Berlin Sans FB Demi" panose="020E0802020502020306" pitchFamily="34" charset="0"/>
            </a:endParaRPr>
          </a:p>
          <a:p>
            <a:pPr eaLnBrk="1" hangingPunct="1">
              <a:buFont typeface="Wingdings 2" panose="05020102010507070707" pitchFamily="18" charset="2"/>
              <a:buNone/>
            </a:pPr>
            <a:r>
              <a:rPr lang="en-US" altLang="en-US" sz="2200">
                <a:latin typeface="Berlin Sans FB Demi" panose="020E0802020502020306" pitchFamily="34" charset="0"/>
              </a:rPr>
              <a:t>	What is the number of times the basic operation is executed? Set up the recurrence relation with the escape hatch.</a:t>
            </a:r>
          </a:p>
          <a:p>
            <a:pPr eaLnBrk="1" hangingPunct="1">
              <a:buFont typeface="Wingdings 2" panose="05020102010507070707" pitchFamily="18" charset="2"/>
              <a:buNone/>
            </a:pPr>
            <a:endParaRPr lang="en-US" altLang="en-US" sz="2200">
              <a:latin typeface="Berlin Sans FB Demi" panose="020E0802020502020306" pitchFamily="34" charset="0"/>
            </a:endParaRPr>
          </a:p>
          <a:p>
            <a:pPr eaLnBrk="1" hangingPunct="1">
              <a:buFont typeface="Wingdings 2" panose="05020102010507070707" pitchFamily="18" charset="2"/>
              <a:buNone/>
            </a:pPr>
            <a:r>
              <a:rPr lang="en-US" altLang="en-US" sz="2200">
                <a:latin typeface="Berlin Sans FB Demi" panose="020E0802020502020306" pitchFamily="34" charset="0"/>
              </a:rPr>
              <a:t>	Using the formulas or backward substitution, solve the recurrence relation to find its order of growth or the complexity.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ubtitle 2">
            <a:extLst>
              <a:ext uri="{FF2B5EF4-FFF2-40B4-BE49-F238E27FC236}">
                <a16:creationId xmlns:a16="http://schemas.microsoft.com/office/drawing/2014/main" id="{C61D8625-1BE5-286A-7F6A-7DB7961E39AC}"/>
              </a:ext>
            </a:extLst>
          </p:cNvPr>
          <p:cNvSpPr>
            <a:spLocks noGrp="1"/>
          </p:cNvSpPr>
          <p:nvPr>
            <p:ph type="subTitle" idx="4294967295"/>
          </p:nvPr>
        </p:nvSpPr>
        <p:spPr>
          <a:xfrm>
            <a:off x="381000" y="1143000"/>
            <a:ext cx="8305800" cy="5410200"/>
          </a:xfrm>
        </p:spPr>
        <p:txBody>
          <a:bodyPr/>
          <a:lstStyle/>
          <a:p>
            <a:pPr marL="0" indent="0" algn="just" eaLnBrk="1" hangingPunct="1">
              <a:buFont typeface="Wingdings 2" panose="05020102010507070707" pitchFamily="18" charset="2"/>
              <a:buNone/>
            </a:pPr>
            <a:r>
              <a:rPr lang="en-US" altLang="en-US" sz="2400"/>
              <a:t> </a:t>
            </a:r>
            <a:r>
              <a:rPr lang="en-US" altLang="en-US" sz="2400">
                <a:latin typeface="Berlin Sans FB Demi" panose="020E0802020502020306" pitchFamily="34" charset="0"/>
              </a:rPr>
              <a:t>	“ A queue is defined as a special type of data structure where </a:t>
            </a:r>
            <a:r>
              <a:rPr lang="en-US" altLang="en-US" sz="2400">
                <a:solidFill>
                  <a:srgbClr val="FF0000"/>
                </a:solidFill>
                <a:latin typeface="Berlin Sans FB Demi" panose="020E0802020502020306" pitchFamily="34" charset="0"/>
              </a:rPr>
              <a:t>elements are inserted from one end </a:t>
            </a:r>
            <a:r>
              <a:rPr lang="en-US" altLang="en-US" sz="2400">
                <a:latin typeface="Berlin Sans FB Demi" panose="020E0802020502020306" pitchFamily="34" charset="0"/>
              </a:rPr>
              <a:t>and elements are </a:t>
            </a:r>
            <a:r>
              <a:rPr lang="en-US" altLang="en-US" sz="2400">
                <a:solidFill>
                  <a:srgbClr val="FF0000"/>
                </a:solidFill>
                <a:latin typeface="Berlin Sans FB Demi" panose="020E0802020502020306" pitchFamily="34" charset="0"/>
              </a:rPr>
              <a:t>deleted from the other end</a:t>
            </a:r>
            <a:r>
              <a:rPr lang="en-US" altLang="en-US" sz="2400">
                <a:latin typeface="Berlin Sans FB Demi" panose="020E0802020502020306" pitchFamily="34" charset="0"/>
              </a:rPr>
              <a:t>”.</a:t>
            </a:r>
          </a:p>
          <a:p>
            <a:pPr marL="0" indent="0" algn="just" eaLnBrk="1" hangingPunct="1">
              <a:buFont typeface="Wingdings 2" panose="05020102010507070707" pitchFamily="18" charset="2"/>
              <a:buNone/>
            </a:pPr>
            <a:r>
              <a:rPr lang="en-US" altLang="en-US" sz="2400">
                <a:latin typeface="Berlin Sans FB Demi" panose="020E0802020502020306" pitchFamily="34" charset="0"/>
              </a:rPr>
              <a:t> </a:t>
            </a:r>
          </a:p>
          <a:p>
            <a:pPr marL="0" indent="0" algn="just" eaLnBrk="1" hangingPunct="1">
              <a:buFont typeface="Wingdings 2" panose="05020102010507070707" pitchFamily="18" charset="2"/>
              <a:buNone/>
            </a:pPr>
            <a:r>
              <a:rPr lang="en-US" altLang="en-US" sz="2400">
                <a:latin typeface="Berlin Sans FB Demi" panose="020E0802020502020306" pitchFamily="34" charset="0"/>
              </a:rPr>
              <a:t>	The end from where the elements are inserted is called </a:t>
            </a:r>
            <a:r>
              <a:rPr lang="en-US" altLang="en-US" sz="2400">
                <a:solidFill>
                  <a:srgbClr val="FF0000"/>
                </a:solidFill>
                <a:latin typeface="Berlin Sans FB Demi" panose="020E0802020502020306" pitchFamily="34" charset="0"/>
              </a:rPr>
              <a:t>“rear end”.</a:t>
            </a:r>
          </a:p>
          <a:p>
            <a:pPr marL="0" indent="0" algn="just" eaLnBrk="1" hangingPunct="1">
              <a:buFont typeface="Wingdings 2" panose="05020102010507070707" pitchFamily="18" charset="2"/>
              <a:buNone/>
            </a:pPr>
            <a:r>
              <a:rPr lang="en-US" altLang="en-US" sz="2400">
                <a:latin typeface="Berlin Sans FB Demi" panose="020E0802020502020306" pitchFamily="34" charset="0"/>
              </a:rPr>
              <a:t>	</a:t>
            </a:r>
          </a:p>
          <a:p>
            <a:pPr marL="0" indent="0" algn="just" eaLnBrk="1" hangingPunct="1">
              <a:buFont typeface="Wingdings 2" panose="05020102010507070707" pitchFamily="18" charset="2"/>
              <a:buNone/>
            </a:pPr>
            <a:r>
              <a:rPr lang="en-US" altLang="en-US" sz="2400">
                <a:latin typeface="Berlin Sans FB Demi" panose="020E0802020502020306" pitchFamily="34" charset="0"/>
              </a:rPr>
              <a:t>	The end from where the elements are deleted is called </a:t>
            </a:r>
            <a:r>
              <a:rPr lang="en-US" altLang="en-US" sz="2400">
                <a:solidFill>
                  <a:srgbClr val="FF0000"/>
                </a:solidFill>
                <a:latin typeface="Berlin Sans FB Demi" panose="020E0802020502020306" pitchFamily="34" charset="0"/>
              </a:rPr>
              <a:t>“front end”.</a:t>
            </a:r>
          </a:p>
          <a:p>
            <a:pPr marL="0" indent="0" algn="just" eaLnBrk="1" hangingPunct="1">
              <a:buFont typeface="Wingdings 2" panose="05020102010507070707" pitchFamily="18" charset="2"/>
              <a:buNone/>
            </a:pPr>
            <a:endParaRPr lang="en-US" altLang="en-US" sz="2400">
              <a:latin typeface="Berlin Sans FB Demi" panose="020E0802020502020306" pitchFamily="34" charset="0"/>
            </a:endParaRPr>
          </a:p>
          <a:p>
            <a:pPr marL="0" indent="0" algn="just" eaLnBrk="1" hangingPunct="1">
              <a:buFont typeface="Wingdings 2" panose="05020102010507070707" pitchFamily="18" charset="2"/>
              <a:buNone/>
            </a:pPr>
            <a:r>
              <a:rPr lang="en-US" altLang="en-US" sz="2400">
                <a:latin typeface="Berlin Sans FB Demi" panose="020E0802020502020306" pitchFamily="34" charset="0"/>
              </a:rPr>
              <a:t>	“queue is also called as </a:t>
            </a:r>
            <a:r>
              <a:rPr lang="en-US" altLang="en-US" sz="2400">
                <a:solidFill>
                  <a:srgbClr val="FF0000"/>
                </a:solidFill>
                <a:latin typeface="Berlin Sans FB Demi" panose="020E0802020502020306" pitchFamily="34" charset="0"/>
              </a:rPr>
              <a:t>First In First Out (FIFO) </a:t>
            </a:r>
            <a:r>
              <a:rPr lang="en-US" altLang="en-US" sz="2400">
                <a:latin typeface="Berlin Sans FB Demi" panose="020E0802020502020306" pitchFamily="34" charset="0"/>
              </a:rPr>
              <a:t>data structure.”</a:t>
            </a:r>
          </a:p>
          <a:p>
            <a:pPr marL="0" indent="0" eaLnBrk="1" hangingPunct="1">
              <a:buFont typeface="Wingdings 2" panose="05020102010507070707" pitchFamily="18" charset="2"/>
              <a:buNone/>
            </a:pPr>
            <a:endParaRPr lang="en-US" altLang="en-US" sz="2800"/>
          </a:p>
        </p:txBody>
      </p:sp>
      <p:sp>
        <p:nvSpPr>
          <p:cNvPr id="2" name="Title 1">
            <a:extLst>
              <a:ext uri="{FF2B5EF4-FFF2-40B4-BE49-F238E27FC236}">
                <a16:creationId xmlns:a16="http://schemas.microsoft.com/office/drawing/2014/main" id="{FA03EE73-CD90-D4A0-5468-CC563F9BA583}"/>
              </a:ext>
            </a:extLst>
          </p:cNvPr>
          <p:cNvSpPr>
            <a:spLocks noGrp="1"/>
          </p:cNvSpPr>
          <p:nvPr>
            <p:ph type="title" idx="4294967295"/>
          </p:nvPr>
        </p:nvSpPr>
        <p:spPr>
          <a:xfrm>
            <a:off x="723900" y="228600"/>
            <a:ext cx="8305800" cy="736600"/>
          </a:xfrm>
          <a:ln>
            <a:miter lim="800000"/>
            <a:headEnd/>
            <a:tailEnd/>
          </a:ln>
        </p:spPr>
        <p:txBody>
          <a:bodyPr>
            <a:normAutofit fontScale="90000"/>
          </a:bodyPr>
          <a:lstStyle/>
          <a:p>
            <a:pPr eaLnBrk="1" fontAlgn="auto" hangingPunct="1">
              <a:spcAft>
                <a:spcPts val="0"/>
              </a:spcAft>
              <a:defRPr/>
            </a:pPr>
            <a:br>
              <a:rPr lang="en-US" dirty="0"/>
            </a:br>
            <a:br>
              <a:rPr lang="en-US" dirty="0"/>
            </a:br>
            <a:endParaRPr lang="en-US" dirty="0">
              <a:latin typeface="Berlin Sans FB Demi" pitchFamily="34" charset="0"/>
            </a:endParaRPr>
          </a:p>
        </p:txBody>
      </p:sp>
      <p:sp>
        <p:nvSpPr>
          <p:cNvPr id="31748" name="Rectangle 3">
            <a:extLst>
              <a:ext uri="{FF2B5EF4-FFF2-40B4-BE49-F238E27FC236}">
                <a16:creationId xmlns:a16="http://schemas.microsoft.com/office/drawing/2014/main" id="{90F46680-FFAB-DB82-2F9E-CE94D27BEEF5}"/>
              </a:ext>
            </a:extLst>
          </p:cNvPr>
          <p:cNvSpPr>
            <a:spLocks noChangeArrowheads="1"/>
          </p:cNvSpPr>
          <p:nvPr/>
        </p:nvSpPr>
        <p:spPr bwMode="auto">
          <a:xfrm>
            <a:off x="1219200" y="393700"/>
            <a:ext cx="533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eaLnBrk="1" hangingPunct="1">
              <a:spcBef>
                <a:spcPct val="0"/>
              </a:spcBef>
              <a:buClrTx/>
              <a:buSzTx/>
              <a:buFontTx/>
              <a:buNone/>
            </a:pPr>
            <a:r>
              <a:rPr lang="en-US" altLang="en-US" sz="3200">
                <a:solidFill>
                  <a:srgbClr val="FF0000"/>
                </a:solidFill>
                <a:latin typeface="Berlin Sans FB Demi" panose="020E0802020502020306" pitchFamily="34" charset="0"/>
              </a:rPr>
              <a:t>QUEUES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ubtitle 2">
            <a:extLst>
              <a:ext uri="{FF2B5EF4-FFF2-40B4-BE49-F238E27FC236}">
                <a16:creationId xmlns:a16="http://schemas.microsoft.com/office/drawing/2014/main" id="{CDC6CB4A-B2A1-71E1-FB51-8607A59FB350}"/>
              </a:ext>
            </a:extLst>
          </p:cNvPr>
          <p:cNvSpPr>
            <a:spLocks noGrp="1"/>
          </p:cNvSpPr>
          <p:nvPr>
            <p:ph type="subTitle" idx="4294967295"/>
          </p:nvPr>
        </p:nvSpPr>
        <p:spPr>
          <a:xfrm>
            <a:off x="533400" y="990600"/>
            <a:ext cx="8153400" cy="5562600"/>
          </a:xfrm>
        </p:spPr>
        <p:txBody>
          <a:bodyPr/>
          <a:lstStyle/>
          <a:p>
            <a:pPr marL="0" indent="0" algn="just" eaLnBrk="1" hangingPunct="1">
              <a:buFont typeface="Wingdings 2" panose="05020102010507070707" pitchFamily="18" charset="2"/>
              <a:buNone/>
            </a:pPr>
            <a:r>
              <a:rPr lang="en-US" altLang="en-US" sz="2400" b="1">
                <a:solidFill>
                  <a:srgbClr val="FF0000"/>
                </a:solidFill>
                <a:latin typeface="Berlin Sans FB Demi" panose="020E0802020502020306" pitchFamily="34" charset="0"/>
              </a:rPr>
              <a:t>Example :</a:t>
            </a:r>
          </a:p>
          <a:p>
            <a:pPr marL="0" indent="0" algn="just" eaLnBrk="1" hangingPunct="1">
              <a:buFont typeface="Wingdings 2" panose="05020102010507070707" pitchFamily="18" charset="2"/>
              <a:buNone/>
            </a:pPr>
            <a:r>
              <a:rPr lang="en-US" altLang="en-US" sz="2400" b="1">
                <a:latin typeface="Berlin Sans FB Demi" panose="020E0802020502020306" pitchFamily="34" charset="0"/>
              </a:rPr>
              <a:t>empty queue	</a:t>
            </a:r>
          </a:p>
          <a:p>
            <a:pPr marL="0" indent="0" algn="just" eaLnBrk="1" hangingPunct="1">
              <a:buFont typeface="Wingdings 2" panose="05020102010507070707" pitchFamily="18" charset="2"/>
              <a:buNone/>
            </a:pPr>
            <a:r>
              <a:rPr lang="en-US" altLang="en-US" sz="2400" b="1">
                <a:latin typeface="Berlin Sans FB Demi" panose="020E0802020502020306" pitchFamily="34" charset="0"/>
              </a:rPr>
              <a:t>			 </a:t>
            </a:r>
            <a:r>
              <a:rPr lang="en-US" altLang="en-US" sz="2400" b="1">
                <a:solidFill>
                  <a:srgbClr val="FF0000"/>
                </a:solidFill>
                <a:latin typeface="Berlin Sans FB Demi" panose="020E0802020502020306" pitchFamily="34" charset="0"/>
              </a:rPr>
              <a:t>f=0,r=-1</a:t>
            </a:r>
            <a:r>
              <a:rPr lang="en-US" altLang="en-US" sz="2400" b="1">
                <a:latin typeface="Berlin Sans FB Demi" panose="020E0802020502020306" pitchFamily="34" charset="0"/>
              </a:rPr>
              <a:t>		</a:t>
            </a:r>
          </a:p>
          <a:p>
            <a:pPr marL="0" indent="0" algn="just" eaLnBrk="1" hangingPunct="1">
              <a:buFont typeface="Wingdings 2" panose="05020102010507070707" pitchFamily="18" charset="2"/>
              <a:buNone/>
            </a:pPr>
            <a:r>
              <a:rPr lang="en-US" altLang="en-US" sz="2400" b="1">
                <a:latin typeface="Berlin Sans FB Demi" panose="020E0802020502020306" pitchFamily="34" charset="0"/>
              </a:rPr>
              <a:t>		0	    1              2                3            4</a:t>
            </a:r>
          </a:p>
          <a:p>
            <a:pPr marL="0" indent="0" algn="just" eaLnBrk="1" hangingPunct="1">
              <a:buFont typeface="Wingdings 2" panose="05020102010507070707" pitchFamily="18" charset="2"/>
              <a:buNone/>
            </a:pPr>
            <a:r>
              <a:rPr lang="en-US" altLang="en-US" sz="2400" b="1">
                <a:latin typeface="Berlin Sans FB Demi" panose="020E0802020502020306" pitchFamily="34" charset="0"/>
              </a:rPr>
              <a:t> </a:t>
            </a:r>
          </a:p>
          <a:p>
            <a:pPr marL="0" indent="0" algn="just" eaLnBrk="1" hangingPunct="1">
              <a:buFont typeface="Wingdings 2" panose="05020102010507070707" pitchFamily="18" charset="2"/>
              <a:buNone/>
            </a:pPr>
            <a:endParaRPr lang="en-US" altLang="en-US" sz="2400" b="1">
              <a:latin typeface="Berlin Sans FB Demi" panose="020E0802020502020306" pitchFamily="34" charset="0"/>
            </a:endParaRPr>
          </a:p>
          <a:p>
            <a:pPr marL="0" indent="0" algn="just" eaLnBrk="1" hangingPunct="1">
              <a:buFont typeface="Wingdings 2" panose="05020102010507070707" pitchFamily="18" charset="2"/>
              <a:buNone/>
            </a:pPr>
            <a:r>
              <a:rPr lang="en-US" altLang="en-US" sz="2400" b="1">
                <a:latin typeface="Berlin Sans FB Demi" panose="020E0802020502020306" pitchFamily="34" charset="0"/>
              </a:rPr>
              <a:t>queue with elements</a:t>
            </a:r>
          </a:p>
          <a:p>
            <a:pPr marL="0" indent="0" algn="just" eaLnBrk="1" hangingPunct="1">
              <a:buFont typeface="Wingdings 2" panose="05020102010507070707" pitchFamily="18" charset="2"/>
              <a:buNone/>
            </a:pPr>
            <a:r>
              <a:rPr lang="en-US" altLang="en-US" sz="2400" b="1">
                <a:latin typeface="Berlin Sans FB Demi" panose="020E0802020502020306" pitchFamily="34" charset="0"/>
              </a:rPr>
              <a:t>	      0	          1               2              3             4</a:t>
            </a:r>
          </a:p>
          <a:p>
            <a:pPr marL="0" indent="0" algn="just" eaLnBrk="1" hangingPunct="1">
              <a:buFont typeface="Wingdings 2" panose="05020102010507070707" pitchFamily="18" charset="2"/>
              <a:buNone/>
            </a:pPr>
            <a:endParaRPr lang="en-US" altLang="en-US" sz="2400" b="1">
              <a:latin typeface="Berlin Sans FB Demi" panose="020E0802020502020306" pitchFamily="34" charset="0"/>
            </a:endParaRPr>
          </a:p>
          <a:p>
            <a:pPr marL="0" indent="0" algn="just" eaLnBrk="1" hangingPunct="1">
              <a:buFont typeface="Wingdings 2" panose="05020102010507070707" pitchFamily="18" charset="2"/>
              <a:buNone/>
            </a:pPr>
            <a:r>
              <a:rPr lang="en-US" altLang="en-US" sz="2400" b="1">
                <a:latin typeface="Berlin Sans FB Demi" panose="020E0802020502020306" pitchFamily="34" charset="0"/>
              </a:rPr>
              <a:t>	       f                                r</a:t>
            </a:r>
          </a:p>
        </p:txBody>
      </p:sp>
      <p:graphicFrame>
        <p:nvGraphicFramePr>
          <p:cNvPr id="4" name="Table 3">
            <a:extLst>
              <a:ext uri="{FF2B5EF4-FFF2-40B4-BE49-F238E27FC236}">
                <a16:creationId xmlns:a16="http://schemas.microsoft.com/office/drawing/2014/main" id="{17FE688C-91AA-A30B-6D3F-259153E59B98}"/>
              </a:ext>
            </a:extLst>
          </p:cNvPr>
          <p:cNvGraphicFramePr>
            <a:graphicFrameLocks noGrp="1"/>
          </p:cNvGraphicFramePr>
          <p:nvPr/>
        </p:nvGraphicFramePr>
        <p:xfrm>
          <a:off x="1752600" y="2819400"/>
          <a:ext cx="6096000" cy="37147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1475">
                <a:tc>
                  <a:txBody>
                    <a:bodyPr/>
                    <a:lstStyle/>
                    <a:p>
                      <a:pPr algn="ctr"/>
                      <a:endParaRPr lang="en-US" sz="1800" dirty="0"/>
                    </a:p>
                  </a:txBody>
                  <a:tcPr marT="45798" marB="45798"/>
                </a:tc>
                <a:tc>
                  <a:txBody>
                    <a:bodyPr/>
                    <a:lstStyle/>
                    <a:p>
                      <a:pPr algn="ctr"/>
                      <a:endParaRPr lang="en-US" sz="1800" dirty="0"/>
                    </a:p>
                  </a:txBody>
                  <a:tcPr marT="45798" marB="45798"/>
                </a:tc>
                <a:tc>
                  <a:txBody>
                    <a:bodyPr/>
                    <a:lstStyle/>
                    <a:p>
                      <a:pPr algn="ctr"/>
                      <a:endParaRPr lang="en-US" sz="1800" dirty="0"/>
                    </a:p>
                  </a:txBody>
                  <a:tcPr marT="45798" marB="45798"/>
                </a:tc>
                <a:tc>
                  <a:txBody>
                    <a:bodyPr/>
                    <a:lstStyle/>
                    <a:p>
                      <a:pPr algn="ctr"/>
                      <a:endParaRPr lang="en-US" sz="1800" dirty="0"/>
                    </a:p>
                  </a:txBody>
                  <a:tcPr marT="45798" marB="45798"/>
                </a:tc>
                <a:tc>
                  <a:txBody>
                    <a:bodyPr/>
                    <a:lstStyle/>
                    <a:p>
                      <a:pPr algn="ctr"/>
                      <a:endParaRPr lang="en-US" sz="1800" dirty="0"/>
                    </a:p>
                  </a:txBody>
                  <a:tcPr marT="45798" marB="45798"/>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52B24DEA-7122-0B6B-B1C0-0B682437A901}"/>
              </a:ext>
            </a:extLst>
          </p:cNvPr>
          <p:cNvGraphicFramePr>
            <a:graphicFrameLocks noGrp="1"/>
          </p:cNvGraphicFramePr>
          <p:nvPr/>
        </p:nvGraphicFramePr>
        <p:xfrm>
          <a:off x="1524000" y="4495800"/>
          <a:ext cx="6096000" cy="37147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1475">
                <a:tc>
                  <a:txBody>
                    <a:bodyPr/>
                    <a:lstStyle/>
                    <a:p>
                      <a:pPr algn="ctr"/>
                      <a:r>
                        <a:rPr lang="en-US" sz="1800" dirty="0"/>
                        <a:t>10</a:t>
                      </a:r>
                    </a:p>
                  </a:txBody>
                  <a:tcPr marT="45798" marB="45798"/>
                </a:tc>
                <a:tc>
                  <a:txBody>
                    <a:bodyPr/>
                    <a:lstStyle/>
                    <a:p>
                      <a:pPr algn="ctr"/>
                      <a:r>
                        <a:rPr lang="en-US" sz="1800" dirty="0"/>
                        <a:t>20</a:t>
                      </a:r>
                    </a:p>
                  </a:txBody>
                  <a:tcPr marT="45798" marB="45798"/>
                </a:tc>
                <a:tc>
                  <a:txBody>
                    <a:bodyPr/>
                    <a:lstStyle/>
                    <a:p>
                      <a:pPr algn="ctr"/>
                      <a:r>
                        <a:rPr lang="en-US" sz="1800" dirty="0"/>
                        <a:t>30</a:t>
                      </a:r>
                    </a:p>
                  </a:txBody>
                  <a:tcPr marT="45798" marB="45798"/>
                </a:tc>
                <a:tc>
                  <a:txBody>
                    <a:bodyPr/>
                    <a:lstStyle/>
                    <a:p>
                      <a:pPr algn="ctr"/>
                      <a:endParaRPr lang="en-US" sz="1800" dirty="0"/>
                    </a:p>
                  </a:txBody>
                  <a:tcPr marT="45798" marB="45798"/>
                </a:tc>
                <a:tc>
                  <a:txBody>
                    <a:bodyPr/>
                    <a:lstStyle/>
                    <a:p>
                      <a:pPr algn="ctr"/>
                      <a:endParaRPr lang="en-US" sz="1800" dirty="0"/>
                    </a:p>
                  </a:txBody>
                  <a:tcPr marT="45798" marB="45798"/>
                </a:tc>
                <a:extLst>
                  <a:ext uri="{0D108BD9-81ED-4DB2-BD59-A6C34878D82A}">
                    <a16:rowId xmlns:a16="http://schemas.microsoft.com/office/drawing/2014/main" val="10000"/>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ubtitle 2">
            <a:extLst>
              <a:ext uri="{FF2B5EF4-FFF2-40B4-BE49-F238E27FC236}">
                <a16:creationId xmlns:a16="http://schemas.microsoft.com/office/drawing/2014/main" id="{A7B498E8-EA29-0FCD-E3E4-59BF828E6746}"/>
              </a:ext>
            </a:extLst>
          </p:cNvPr>
          <p:cNvSpPr>
            <a:spLocks noGrp="1"/>
          </p:cNvSpPr>
          <p:nvPr>
            <p:ph type="subTitle" idx="4294967295"/>
          </p:nvPr>
        </p:nvSpPr>
        <p:spPr>
          <a:xfrm>
            <a:off x="304800" y="1066800"/>
            <a:ext cx="8382000" cy="5562600"/>
          </a:xfrm>
        </p:spPr>
        <p:txBody>
          <a:bodyPr/>
          <a:lstStyle/>
          <a:p>
            <a:pPr marL="0" indent="0" algn="just" eaLnBrk="1" hangingPunct="1">
              <a:buFont typeface="Wingdings 2" panose="05020102010507070707" pitchFamily="18" charset="2"/>
              <a:buNone/>
            </a:pPr>
            <a:r>
              <a:rPr lang="en-US" altLang="en-US" sz="2800">
                <a:solidFill>
                  <a:srgbClr val="FF0000"/>
                </a:solidFill>
                <a:latin typeface="Berlin Sans FB Demi" panose="020E0802020502020306" pitchFamily="34" charset="0"/>
              </a:rPr>
              <a:t>Different types of queues:-</a:t>
            </a:r>
          </a:p>
          <a:p>
            <a:pPr marL="0" indent="0" algn="just" eaLnBrk="1" hangingPunct="1">
              <a:buFont typeface="Wingdings 2" panose="05020102010507070707" pitchFamily="18" charset="2"/>
              <a:buNone/>
            </a:pPr>
            <a:endParaRPr lang="en-US" altLang="en-US" sz="2800">
              <a:latin typeface="Berlin Sans FB Demi" panose="020E0802020502020306" pitchFamily="34" charset="0"/>
            </a:endParaRPr>
          </a:p>
          <a:p>
            <a:pPr marL="0" indent="0" eaLnBrk="1" hangingPunct="1">
              <a:buFont typeface="Wingdings 2" panose="05020102010507070707" pitchFamily="18" charset="2"/>
              <a:buNone/>
            </a:pPr>
            <a:r>
              <a:rPr lang="en-US" altLang="en-US" sz="2800">
                <a:latin typeface="Berlin Sans FB Demi" panose="020E0802020502020306" pitchFamily="34" charset="0"/>
              </a:rPr>
              <a:t>		Queue (ordinary queue)</a:t>
            </a:r>
          </a:p>
          <a:p>
            <a:pPr marL="0" indent="0" eaLnBrk="1" hangingPunct="1">
              <a:buFont typeface="Wingdings 2" panose="05020102010507070707" pitchFamily="18" charset="2"/>
              <a:buNone/>
            </a:pPr>
            <a:r>
              <a:rPr lang="en-US" altLang="en-US" sz="2800">
                <a:latin typeface="Berlin Sans FB Demi" panose="020E0802020502020306" pitchFamily="34" charset="0"/>
              </a:rPr>
              <a:t>	</a:t>
            </a:r>
          </a:p>
          <a:p>
            <a:pPr marL="0" indent="0" eaLnBrk="1" hangingPunct="1">
              <a:buFont typeface="Wingdings 2" panose="05020102010507070707" pitchFamily="18" charset="2"/>
              <a:buNone/>
            </a:pPr>
            <a:r>
              <a:rPr lang="en-US" altLang="en-US" sz="2800">
                <a:latin typeface="Berlin Sans FB Demi" panose="020E0802020502020306" pitchFamily="34" charset="0"/>
              </a:rPr>
              <a:t>		Circular queue</a:t>
            </a:r>
          </a:p>
          <a:p>
            <a:pPr marL="0" indent="0" eaLnBrk="1" hangingPunct="1">
              <a:buFont typeface="Wingdings 2" panose="05020102010507070707" pitchFamily="18" charset="2"/>
              <a:buNone/>
            </a:pPr>
            <a:r>
              <a:rPr lang="en-US" altLang="en-US" sz="2800">
                <a:latin typeface="Berlin Sans FB Demi" panose="020E0802020502020306" pitchFamily="34" charset="0"/>
              </a:rPr>
              <a:t>	</a:t>
            </a:r>
          </a:p>
          <a:p>
            <a:pPr marL="0" indent="0" eaLnBrk="1" hangingPunct="1">
              <a:buFont typeface="Wingdings 2" panose="05020102010507070707" pitchFamily="18" charset="2"/>
              <a:buNone/>
            </a:pPr>
            <a:r>
              <a:rPr lang="en-US" altLang="en-US" sz="2800">
                <a:latin typeface="Berlin Sans FB Demi" panose="020E0802020502020306" pitchFamily="34" charset="0"/>
              </a:rPr>
              <a:t>		Double ended queue</a:t>
            </a:r>
          </a:p>
          <a:p>
            <a:pPr marL="0" indent="0" eaLnBrk="1" hangingPunct="1">
              <a:buFont typeface="Wingdings 2" panose="05020102010507070707" pitchFamily="18" charset="2"/>
              <a:buNone/>
            </a:pPr>
            <a:r>
              <a:rPr lang="en-US" altLang="en-US" sz="2800">
                <a:latin typeface="Berlin Sans FB Demi" panose="020E0802020502020306" pitchFamily="34" charset="0"/>
              </a:rPr>
              <a:t> </a:t>
            </a:r>
          </a:p>
          <a:p>
            <a:pPr marL="0" indent="0" eaLnBrk="1" hangingPunct="1">
              <a:buFont typeface="Wingdings 2" panose="05020102010507070707" pitchFamily="18" charset="2"/>
              <a:buNone/>
            </a:pPr>
            <a:r>
              <a:rPr lang="en-US" altLang="en-US" sz="2800">
                <a:latin typeface="Berlin Sans FB Demi" panose="020E0802020502020306" pitchFamily="34" charset="0"/>
              </a:rPr>
              <a:t> 		Priority queue</a:t>
            </a:r>
          </a:p>
        </p:txBody>
      </p:sp>
      <p:sp>
        <p:nvSpPr>
          <p:cNvPr id="2" name="Title 1">
            <a:extLst>
              <a:ext uri="{FF2B5EF4-FFF2-40B4-BE49-F238E27FC236}">
                <a16:creationId xmlns:a16="http://schemas.microsoft.com/office/drawing/2014/main" id="{85CCD0C0-2E41-C09E-7281-98326B4ED693}"/>
              </a:ext>
            </a:extLst>
          </p:cNvPr>
          <p:cNvSpPr>
            <a:spLocks noGrp="1"/>
          </p:cNvSpPr>
          <p:nvPr>
            <p:ph type="title" idx="4294967295"/>
          </p:nvPr>
        </p:nvSpPr>
        <p:spPr>
          <a:xfrm>
            <a:off x="838200" y="704850"/>
            <a:ext cx="8305800" cy="1143000"/>
          </a:xfrm>
          <a:ln>
            <a:miter lim="800000"/>
            <a:headEnd/>
            <a:tailEnd/>
          </a:ln>
        </p:spPr>
        <p:txBody>
          <a:bodyPr>
            <a:normAutofit fontScale="90000"/>
          </a:bodyPr>
          <a:lstStyle/>
          <a:p>
            <a:pPr eaLnBrk="1" fontAlgn="auto" hangingPunct="1">
              <a:spcAft>
                <a:spcPts val="0"/>
              </a:spcAft>
              <a:defRPr/>
            </a:pPr>
            <a:br>
              <a:rPr lang="en-US" dirty="0"/>
            </a:br>
            <a:br>
              <a:rPr lang="en-US" dirty="0"/>
            </a:b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ubtitle 2">
            <a:extLst>
              <a:ext uri="{FF2B5EF4-FFF2-40B4-BE49-F238E27FC236}">
                <a16:creationId xmlns:a16="http://schemas.microsoft.com/office/drawing/2014/main" id="{97E94D72-4E1E-3175-C263-2ACBC1F42878}"/>
              </a:ext>
            </a:extLst>
          </p:cNvPr>
          <p:cNvSpPr>
            <a:spLocks noGrp="1"/>
          </p:cNvSpPr>
          <p:nvPr>
            <p:ph type="subTitle" idx="4294967295"/>
          </p:nvPr>
        </p:nvSpPr>
        <p:spPr>
          <a:xfrm>
            <a:off x="381000" y="990600"/>
            <a:ext cx="8534400" cy="5562600"/>
          </a:xfrm>
        </p:spPr>
        <p:txBody>
          <a:bodyPr/>
          <a:lstStyle/>
          <a:p>
            <a:pPr marL="0" indent="0" eaLnBrk="1" hangingPunct="1">
              <a:buFont typeface="Wingdings 2" panose="05020102010507070707" pitchFamily="18" charset="2"/>
              <a:buNone/>
            </a:pPr>
            <a:r>
              <a:rPr lang="en-US" altLang="en-US" sz="2400">
                <a:solidFill>
                  <a:srgbClr val="FF0000"/>
                </a:solidFill>
                <a:latin typeface="Berlin Sans FB Demi" panose="020E0802020502020306" pitchFamily="34" charset="0"/>
              </a:rPr>
              <a:t>Queues(ordinary queues):</a:t>
            </a:r>
          </a:p>
          <a:p>
            <a:pPr marL="0" indent="0" eaLnBrk="1" hangingPunct="1">
              <a:buFont typeface="Wingdings 2" panose="05020102010507070707" pitchFamily="18" charset="2"/>
              <a:buNone/>
            </a:pPr>
            <a:r>
              <a:rPr lang="en-US" altLang="en-US" sz="2400">
                <a:latin typeface="Berlin Sans FB Demi" panose="020E0802020502020306" pitchFamily="34" charset="0"/>
              </a:rPr>
              <a:t> 	</a:t>
            </a:r>
            <a:r>
              <a:rPr lang="en-US" altLang="en-US" sz="2400">
                <a:solidFill>
                  <a:srgbClr val="FF0000"/>
                </a:solidFill>
                <a:latin typeface="Berlin Sans FB Demi" panose="020E0802020502020306" pitchFamily="34" charset="0"/>
              </a:rPr>
              <a:t>Insert at the  rear end:</a:t>
            </a:r>
          </a:p>
          <a:p>
            <a:pPr marL="0" indent="0" eaLnBrk="1" hangingPunct="1">
              <a:buFont typeface="Wingdings 2" panose="05020102010507070707" pitchFamily="18" charset="2"/>
              <a:buNone/>
            </a:pPr>
            <a:r>
              <a:rPr lang="en-US" altLang="en-US" sz="2400">
                <a:latin typeface="Berlin Sans FB Demi" panose="020E0802020502020306" pitchFamily="34" charset="0"/>
              </a:rPr>
              <a:t>	Before insert :</a:t>
            </a:r>
          </a:p>
          <a:p>
            <a:pPr marL="0" indent="0" eaLnBrk="1" hangingPunct="1">
              <a:buFont typeface="Wingdings 2" panose="05020102010507070707" pitchFamily="18" charset="2"/>
              <a:buNone/>
            </a:pPr>
            <a:r>
              <a:rPr lang="en-US" altLang="en-US" sz="2400">
                <a:latin typeface="Berlin Sans FB Demi" panose="020E0802020502020306" pitchFamily="34" charset="0"/>
              </a:rPr>
              <a:t>		0	      1		2	3	       4</a:t>
            </a:r>
          </a:p>
          <a:p>
            <a:pPr marL="0" indent="0" eaLnBrk="1" hangingPunct="1">
              <a:buFont typeface="Wingdings 2" panose="05020102010507070707" pitchFamily="18" charset="2"/>
              <a:buNone/>
            </a:pPr>
            <a:endParaRPr lang="en-US" altLang="en-US" sz="2400">
              <a:latin typeface="Berlin Sans FB Demi" panose="020E0802020502020306" pitchFamily="34" charset="0"/>
            </a:endParaRPr>
          </a:p>
          <a:p>
            <a:pPr marL="0" indent="0" eaLnBrk="1" hangingPunct="1">
              <a:buFont typeface="Wingdings 2" panose="05020102010507070707" pitchFamily="18" charset="2"/>
              <a:buNone/>
            </a:pPr>
            <a:r>
              <a:rPr lang="en-US" altLang="en-US" sz="2400">
                <a:latin typeface="Berlin Sans FB Demi" panose="020E0802020502020306" pitchFamily="34" charset="0"/>
              </a:rPr>
              <a:t>		f				r</a:t>
            </a:r>
          </a:p>
          <a:p>
            <a:pPr marL="0" indent="0" eaLnBrk="1" hangingPunct="1">
              <a:buFont typeface="Wingdings 2" panose="05020102010507070707" pitchFamily="18" charset="2"/>
              <a:buNone/>
            </a:pPr>
            <a:r>
              <a:rPr lang="en-US" altLang="en-US" sz="2400">
                <a:latin typeface="Berlin Sans FB Demi" panose="020E0802020502020306" pitchFamily="34" charset="0"/>
              </a:rPr>
              <a:t>	After insert :</a:t>
            </a:r>
          </a:p>
          <a:p>
            <a:pPr marL="0" indent="0" eaLnBrk="1" hangingPunct="1">
              <a:buFont typeface="Wingdings 2" panose="05020102010507070707" pitchFamily="18" charset="2"/>
              <a:buNone/>
            </a:pPr>
            <a:r>
              <a:rPr lang="en-US" altLang="en-US" sz="2400">
                <a:latin typeface="Berlin Sans FB Demi" panose="020E0802020502020306" pitchFamily="34" charset="0"/>
              </a:rPr>
              <a:t>		   0	          1              2             3             4</a:t>
            </a:r>
          </a:p>
          <a:p>
            <a:pPr marL="0" indent="0" eaLnBrk="1" hangingPunct="1">
              <a:buFont typeface="Wingdings 2" panose="05020102010507070707" pitchFamily="18" charset="2"/>
              <a:buNone/>
            </a:pPr>
            <a:endParaRPr lang="en-US" altLang="en-US" sz="2400">
              <a:latin typeface="Berlin Sans FB Demi" panose="020E0802020502020306" pitchFamily="34" charset="0"/>
            </a:endParaRPr>
          </a:p>
          <a:p>
            <a:pPr marL="0" indent="0" eaLnBrk="1" hangingPunct="1">
              <a:buFont typeface="Wingdings 2" panose="05020102010507070707" pitchFamily="18" charset="2"/>
              <a:buNone/>
            </a:pPr>
            <a:r>
              <a:rPr lang="en-US" altLang="en-US" sz="2400">
                <a:latin typeface="Berlin Sans FB Demi" panose="020E0802020502020306" pitchFamily="34" charset="0"/>
              </a:rPr>
              <a:t>		f						r</a:t>
            </a:r>
          </a:p>
          <a:p>
            <a:pPr marL="0" indent="0" eaLnBrk="1" hangingPunct="1">
              <a:buFont typeface="Wingdings 2" panose="05020102010507070707" pitchFamily="18" charset="2"/>
              <a:buNone/>
            </a:pPr>
            <a:r>
              <a:rPr lang="en-US" altLang="en-US" sz="2400">
                <a:latin typeface="Berlin Sans FB Demi" panose="020E0802020502020306" pitchFamily="34" charset="0"/>
              </a:rPr>
              <a:t>			r = r + 1</a:t>
            </a:r>
          </a:p>
          <a:p>
            <a:pPr marL="0" indent="0" eaLnBrk="1" hangingPunct="1">
              <a:buFont typeface="Wingdings 2" panose="05020102010507070707" pitchFamily="18" charset="2"/>
              <a:buNone/>
            </a:pPr>
            <a:r>
              <a:rPr lang="en-US" altLang="en-US" sz="2400">
                <a:latin typeface="Berlin Sans FB Demi" panose="020E0802020502020306" pitchFamily="34" charset="0"/>
              </a:rPr>
              <a:t>			q[r] = item.</a:t>
            </a:r>
          </a:p>
        </p:txBody>
      </p:sp>
      <p:graphicFrame>
        <p:nvGraphicFramePr>
          <p:cNvPr id="5" name="Table 4">
            <a:extLst>
              <a:ext uri="{FF2B5EF4-FFF2-40B4-BE49-F238E27FC236}">
                <a16:creationId xmlns:a16="http://schemas.microsoft.com/office/drawing/2014/main" id="{55C37ED1-4F7B-A871-4CE2-EDB74A78CABE}"/>
              </a:ext>
            </a:extLst>
          </p:cNvPr>
          <p:cNvGraphicFramePr>
            <a:graphicFrameLocks noGrp="1"/>
          </p:cNvGraphicFramePr>
          <p:nvPr/>
        </p:nvGraphicFramePr>
        <p:xfrm>
          <a:off x="1905000" y="2819400"/>
          <a:ext cx="6096000" cy="37147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1475">
                <a:tc>
                  <a:txBody>
                    <a:bodyPr/>
                    <a:lstStyle/>
                    <a:p>
                      <a:pPr algn="ctr"/>
                      <a:r>
                        <a:rPr lang="en-US" sz="1800" dirty="0">
                          <a:latin typeface="Berlin Sans FB Demi" pitchFamily="34" charset="0"/>
                        </a:rPr>
                        <a:t>10</a:t>
                      </a:r>
                    </a:p>
                  </a:txBody>
                  <a:tcPr marT="45798" marB="45798"/>
                </a:tc>
                <a:tc>
                  <a:txBody>
                    <a:bodyPr/>
                    <a:lstStyle/>
                    <a:p>
                      <a:pPr algn="ctr"/>
                      <a:r>
                        <a:rPr lang="en-US" sz="1800" dirty="0">
                          <a:latin typeface="Berlin Sans FB Demi" pitchFamily="34" charset="0"/>
                        </a:rPr>
                        <a:t>20</a:t>
                      </a:r>
                    </a:p>
                  </a:txBody>
                  <a:tcPr marT="45798" marB="45798"/>
                </a:tc>
                <a:tc>
                  <a:txBody>
                    <a:bodyPr/>
                    <a:lstStyle/>
                    <a:p>
                      <a:pPr algn="ctr"/>
                      <a:r>
                        <a:rPr lang="en-US" sz="1800" dirty="0">
                          <a:latin typeface="Berlin Sans FB Demi" pitchFamily="34" charset="0"/>
                        </a:rPr>
                        <a:t>30</a:t>
                      </a:r>
                    </a:p>
                  </a:txBody>
                  <a:tcPr marT="45798" marB="45798"/>
                </a:tc>
                <a:tc>
                  <a:txBody>
                    <a:bodyPr/>
                    <a:lstStyle/>
                    <a:p>
                      <a:pPr algn="ctr"/>
                      <a:r>
                        <a:rPr lang="en-US" sz="1800" dirty="0">
                          <a:latin typeface="Berlin Sans FB Demi" pitchFamily="34" charset="0"/>
                        </a:rPr>
                        <a:t>40</a:t>
                      </a:r>
                    </a:p>
                  </a:txBody>
                  <a:tcPr marT="45798" marB="45798"/>
                </a:tc>
                <a:tc>
                  <a:txBody>
                    <a:bodyPr/>
                    <a:lstStyle/>
                    <a:p>
                      <a:pPr algn="ctr"/>
                      <a:endParaRPr lang="en-US" sz="1800" dirty="0"/>
                    </a:p>
                  </a:txBody>
                  <a:tcPr marT="45798" marB="45798"/>
                </a:tc>
                <a:extLst>
                  <a:ext uri="{0D108BD9-81ED-4DB2-BD59-A6C34878D82A}">
                    <a16:rowId xmlns:a16="http://schemas.microsoft.com/office/drawing/2014/main" val="10000"/>
                  </a:ext>
                </a:extLst>
              </a:tr>
            </a:tbl>
          </a:graphicData>
        </a:graphic>
      </p:graphicFrame>
      <p:graphicFrame>
        <p:nvGraphicFramePr>
          <p:cNvPr id="6" name="Table 5">
            <a:extLst>
              <a:ext uri="{FF2B5EF4-FFF2-40B4-BE49-F238E27FC236}">
                <a16:creationId xmlns:a16="http://schemas.microsoft.com/office/drawing/2014/main" id="{ACA02CEC-3EBD-3795-D2D8-57F8B49E9BEC}"/>
              </a:ext>
            </a:extLst>
          </p:cNvPr>
          <p:cNvGraphicFramePr>
            <a:graphicFrameLocks noGrp="1"/>
          </p:cNvGraphicFramePr>
          <p:nvPr/>
        </p:nvGraphicFramePr>
        <p:xfrm>
          <a:off x="2133600" y="4495800"/>
          <a:ext cx="6096000" cy="37147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1475">
                <a:tc>
                  <a:txBody>
                    <a:bodyPr/>
                    <a:lstStyle/>
                    <a:p>
                      <a:pPr algn="ctr"/>
                      <a:r>
                        <a:rPr lang="en-US" sz="1800" dirty="0">
                          <a:latin typeface="Berlin Sans FB Demi" pitchFamily="34" charset="0"/>
                        </a:rPr>
                        <a:t>10</a:t>
                      </a:r>
                    </a:p>
                  </a:txBody>
                  <a:tcPr marT="45798" marB="45798"/>
                </a:tc>
                <a:tc>
                  <a:txBody>
                    <a:bodyPr/>
                    <a:lstStyle/>
                    <a:p>
                      <a:pPr algn="ctr"/>
                      <a:r>
                        <a:rPr lang="en-US" sz="1800" dirty="0">
                          <a:latin typeface="Berlin Sans FB Demi" pitchFamily="34" charset="0"/>
                        </a:rPr>
                        <a:t>20</a:t>
                      </a:r>
                    </a:p>
                  </a:txBody>
                  <a:tcPr marT="45798" marB="45798"/>
                </a:tc>
                <a:tc>
                  <a:txBody>
                    <a:bodyPr/>
                    <a:lstStyle/>
                    <a:p>
                      <a:pPr algn="ctr"/>
                      <a:r>
                        <a:rPr lang="en-US" sz="1800" dirty="0">
                          <a:latin typeface="Berlin Sans FB Demi" pitchFamily="34" charset="0"/>
                        </a:rPr>
                        <a:t>30</a:t>
                      </a:r>
                    </a:p>
                  </a:txBody>
                  <a:tcPr marT="45798" marB="45798"/>
                </a:tc>
                <a:tc>
                  <a:txBody>
                    <a:bodyPr/>
                    <a:lstStyle/>
                    <a:p>
                      <a:pPr algn="ctr"/>
                      <a:r>
                        <a:rPr lang="en-US" sz="1800" dirty="0">
                          <a:latin typeface="Berlin Sans FB Demi" pitchFamily="34" charset="0"/>
                        </a:rPr>
                        <a:t>40</a:t>
                      </a:r>
                    </a:p>
                  </a:txBody>
                  <a:tcPr marT="45798" marB="45798"/>
                </a:tc>
                <a:tc>
                  <a:txBody>
                    <a:bodyPr/>
                    <a:lstStyle/>
                    <a:p>
                      <a:pPr algn="ctr"/>
                      <a:r>
                        <a:rPr lang="en-US" sz="1800" dirty="0">
                          <a:latin typeface="Berlin Sans FB Demi" pitchFamily="34" charset="0"/>
                        </a:rPr>
                        <a:t>50</a:t>
                      </a:r>
                    </a:p>
                  </a:txBody>
                  <a:tcPr marT="45798" marB="45798"/>
                </a:tc>
                <a:extLst>
                  <a:ext uri="{0D108BD9-81ED-4DB2-BD59-A6C34878D82A}">
                    <a16:rowId xmlns:a16="http://schemas.microsoft.com/office/drawing/2014/main" val="10000"/>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A9B72-A1EC-780C-341B-17687AF14DCC}"/>
              </a:ext>
            </a:extLst>
          </p:cNvPr>
          <p:cNvSpPr>
            <a:spLocks noGrp="1"/>
          </p:cNvSpPr>
          <p:nvPr>
            <p:ph type="title"/>
          </p:nvPr>
        </p:nvSpPr>
        <p:spPr>
          <a:xfrm>
            <a:off x="685800" y="457200"/>
            <a:ext cx="8305800" cy="533400"/>
          </a:xfrm>
        </p:spPr>
        <p:txBody>
          <a:bodyPr/>
          <a:lstStyle/>
          <a:p>
            <a:pPr>
              <a:defRPr/>
            </a:pPr>
            <a:r>
              <a:rPr lang="en-US" sz="2800" dirty="0">
                <a:solidFill>
                  <a:srgbClr val="FF0000"/>
                </a:solidFill>
                <a:latin typeface="Berlin Sans FB Demi" pitchFamily="34" charset="0"/>
              </a:rPr>
              <a:t>Iterative version to compute factorial of n:</a:t>
            </a:r>
            <a:endParaRPr lang="en-IN" dirty="0"/>
          </a:p>
        </p:txBody>
      </p:sp>
      <p:sp>
        <p:nvSpPr>
          <p:cNvPr id="3" name="Subtitle 2">
            <a:extLst>
              <a:ext uri="{FF2B5EF4-FFF2-40B4-BE49-F238E27FC236}">
                <a16:creationId xmlns:a16="http://schemas.microsoft.com/office/drawing/2014/main" id="{E6F9787E-D73E-7C15-5A3E-9EEBEE7C3CA9}"/>
              </a:ext>
            </a:extLst>
          </p:cNvPr>
          <p:cNvSpPr txBox="1">
            <a:spLocks/>
          </p:cNvSpPr>
          <p:nvPr/>
        </p:nvSpPr>
        <p:spPr bwMode="auto">
          <a:xfrm>
            <a:off x="406400" y="1371600"/>
            <a:ext cx="8356600" cy="5334000"/>
          </a:xfrm>
          <a:prstGeom prst="rect">
            <a:avLst/>
          </a:prstGeom>
          <a:noFill/>
          <a:ln>
            <a:noFill/>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eaLnBrk="1" hangingPunct="1">
              <a:lnSpc>
                <a:spcPct val="90000"/>
              </a:lnSpc>
              <a:buFont typeface="Wingdings 2" panose="05020102010507070707" pitchFamily="18" charset="2"/>
              <a:buNone/>
              <a:defRPr/>
            </a:pPr>
            <a:r>
              <a:rPr lang="en-US" altLang="en-US" sz="2200" dirty="0">
                <a:latin typeface="Berlin Sans FB Demi" panose="020E0802020502020306" pitchFamily="34" charset="0"/>
              </a:rPr>
              <a:t>Iterative version to compute factorial of n:</a:t>
            </a:r>
          </a:p>
          <a:p>
            <a:pPr eaLnBrk="1" hangingPunct="1">
              <a:lnSpc>
                <a:spcPct val="90000"/>
              </a:lnSpc>
              <a:buFontTx/>
              <a:buChar char="•"/>
              <a:defRPr/>
            </a:pPr>
            <a:endParaRPr lang="en-US" altLang="en-US" sz="2200" dirty="0">
              <a:latin typeface="Berlin Sans FB Demi" panose="020E0802020502020306" pitchFamily="34" charset="0"/>
            </a:endParaRPr>
          </a:p>
          <a:p>
            <a:pPr marL="0" indent="0" eaLnBrk="1" hangingPunct="1">
              <a:lnSpc>
                <a:spcPct val="90000"/>
              </a:lnSpc>
              <a:buFont typeface="Wingdings 2" panose="05020102010507070707" pitchFamily="18" charset="2"/>
              <a:buNone/>
              <a:defRPr/>
            </a:pPr>
            <a:r>
              <a:rPr lang="en-US" altLang="en-US" sz="2200" dirty="0">
                <a:latin typeface="Berlin Sans FB Demi" panose="020E0802020502020306" pitchFamily="34" charset="0"/>
              </a:rPr>
              <a:t>	The factorial of a number n is the product of integer </a:t>
            </a:r>
          </a:p>
          <a:p>
            <a:pPr marL="0" indent="0" eaLnBrk="1" hangingPunct="1">
              <a:lnSpc>
                <a:spcPct val="90000"/>
              </a:lnSpc>
              <a:buFont typeface="Wingdings 2" panose="05020102010507070707" pitchFamily="18" charset="2"/>
              <a:buNone/>
              <a:defRPr/>
            </a:pPr>
            <a:r>
              <a:rPr lang="en-US" altLang="en-US" sz="2200" dirty="0">
                <a:latin typeface="Berlin Sans FB Demi" panose="020E0802020502020306" pitchFamily="34" charset="0"/>
              </a:rPr>
              <a:t>      values from 1 to n. The iterative definition to compute n! is </a:t>
            </a:r>
          </a:p>
          <a:p>
            <a:pPr marL="0" indent="0" eaLnBrk="1" hangingPunct="1">
              <a:lnSpc>
                <a:spcPct val="90000"/>
              </a:lnSpc>
              <a:buFont typeface="Wingdings 2" panose="05020102010507070707" pitchFamily="18" charset="2"/>
              <a:buNone/>
              <a:defRPr/>
            </a:pPr>
            <a:r>
              <a:rPr lang="en-US" altLang="en-US" sz="2200" dirty="0">
                <a:latin typeface="Berlin Sans FB Demi" panose="020E0802020502020306" pitchFamily="34" charset="0"/>
              </a:rPr>
              <a:t>      shown below,</a:t>
            </a:r>
          </a:p>
          <a:p>
            <a:pPr marL="0" indent="0" eaLnBrk="1" hangingPunct="1">
              <a:lnSpc>
                <a:spcPct val="90000"/>
              </a:lnSpc>
              <a:buFont typeface="Wingdings 2" panose="05020102010507070707" pitchFamily="18" charset="2"/>
              <a:buNone/>
              <a:defRPr/>
            </a:pPr>
            <a:endParaRPr lang="en-US" altLang="en-US" sz="2200" dirty="0">
              <a:latin typeface="Berlin Sans FB Demi" panose="020E0802020502020306" pitchFamily="34" charset="0"/>
            </a:endParaRPr>
          </a:p>
          <a:p>
            <a:pPr marL="0" indent="0" eaLnBrk="1" hangingPunct="1">
              <a:lnSpc>
                <a:spcPct val="90000"/>
              </a:lnSpc>
              <a:buFont typeface="Wingdings 2" panose="05020102010507070707" pitchFamily="18" charset="2"/>
              <a:buNone/>
              <a:defRPr/>
            </a:pPr>
            <a:r>
              <a:rPr lang="en-US" altLang="en-US" sz="2200" dirty="0">
                <a:latin typeface="Berlin Sans FB Demi" panose="020E0802020502020306" pitchFamily="34" charset="0"/>
              </a:rPr>
              <a:t>   	Fact(n) =  1    					 if n = 0</a:t>
            </a:r>
          </a:p>
          <a:p>
            <a:pPr marL="0" indent="0" eaLnBrk="1" hangingPunct="1">
              <a:lnSpc>
                <a:spcPct val="90000"/>
              </a:lnSpc>
              <a:buFont typeface="Wingdings 2" panose="05020102010507070707" pitchFamily="18" charset="2"/>
              <a:buNone/>
              <a:defRPr/>
            </a:pPr>
            <a:r>
              <a:rPr lang="en-US" altLang="en-US" sz="2200" dirty="0">
                <a:latin typeface="Berlin Sans FB Demi" panose="020E0802020502020306" pitchFamily="34" charset="0"/>
              </a:rPr>
              <a:t>                              n * (n-1) * (n-2)*……*3*2*1. 	 if n&gt;0.</a:t>
            </a:r>
          </a:p>
          <a:p>
            <a:pPr marL="0" indent="0" eaLnBrk="1" hangingPunct="1">
              <a:lnSpc>
                <a:spcPct val="90000"/>
              </a:lnSpc>
              <a:buFont typeface="Wingdings 2" panose="05020102010507070707" pitchFamily="18" charset="2"/>
              <a:buNone/>
              <a:defRPr/>
            </a:pPr>
            <a:endParaRPr lang="en-US" altLang="en-US" sz="2200" dirty="0">
              <a:latin typeface="Berlin Sans FB Demi" panose="020E0802020502020306" pitchFamily="34" charset="0"/>
            </a:endParaRPr>
          </a:p>
          <a:p>
            <a:pPr marL="0" indent="0" eaLnBrk="1" hangingPunct="1">
              <a:lnSpc>
                <a:spcPct val="90000"/>
              </a:lnSpc>
              <a:buFont typeface="Wingdings 2" panose="05020102010507070707" pitchFamily="18" charset="2"/>
              <a:buNone/>
              <a:defRPr/>
            </a:pPr>
            <a:r>
              <a:rPr lang="en-US" altLang="en-US" sz="2200" dirty="0">
                <a:latin typeface="Berlin Sans FB Demi" panose="020E0802020502020306" pitchFamily="34" charset="0"/>
              </a:rPr>
              <a:t>	Based on the above definition the algorithm can be </a:t>
            </a:r>
          </a:p>
          <a:p>
            <a:pPr marL="0" indent="0" eaLnBrk="1" hangingPunct="1">
              <a:lnSpc>
                <a:spcPct val="90000"/>
              </a:lnSpc>
              <a:buFont typeface="Wingdings 2" panose="05020102010507070707" pitchFamily="18" charset="2"/>
              <a:buNone/>
              <a:defRPr/>
            </a:pPr>
            <a:r>
              <a:rPr lang="en-US" altLang="en-US" sz="2200" dirty="0">
                <a:latin typeface="Berlin Sans FB Demi" panose="020E0802020502020306" pitchFamily="34" charset="0"/>
              </a:rPr>
              <a:t>      designed as follows,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ubtitle 2">
            <a:extLst>
              <a:ext uri="{FF2B5EF4-FFF2-40B4-BE49-F238E27FC236}">
                <a16:creationId xmlns:a16="http://schemas.microsoft.com/office/drawing/2014/main" id="{E6DD2D11-7542-CD71-CDA9-4391BB7DD806}"/>
              </a:ext>
            </a:extLst>
          </p:cNvPr>
          <p:cNvSpPr>
            <a:spLocks noGrp="1"/>
          </p:cNvSpPr>
          <p:nvPr>
            <p:ph type="subTitle" idx="4294967295"/>
          </p:nvPr>
        </p:nvSpPr>
        <p:spPr>
          <a:xfrm>
            <a:off x="381000" y="914400"/>
            <a:ext cx="8001000" cy="5410200"/>
          </a:xfrm>
        </p:spPr>
        <p:txBody>
          <a:bodyPr/>
          <a:lstStyle/>
          <a:p>
            <a:pPr marL="0" indent="0" eaLnBrk="1" hangingPunct="1">
              <a:buFont typeface="Wingdings 2" panose="05020102010507070707" pitchFamily="18" charset="2"/>
              <a:buNone/>
            </a:pPr>
            <a:r>
              <a:rPr lang="en-US" altLang="en-US" sz="2400">
                <a:solidFill>
                  <a:srgbClr val="FF0000"/>
                </a:solidFill>
                <a:latin typeface="Berlin Sans FB Demi" panose="020E0802020502020306" pitchFamily="34" charset="0"/>
              </a:rPr>
              <a:t>// c++ function to insert an item</a:t>
            </a:r>
          </a:p>
          <a:p>
            <a:pPr marL="0" indent="0" eaLnBrk="1" hangingPunct="1">
              <a:buFont typeface="Wingdings 2" panose="05020102010507070707" pitchFamily="18" charset="2"/>
              <a:buNone/>
            </a:pPr>
            <a:r>
              <a:rPr lang="en-US" altLang="en-US" sz="2400">
                <a:latin typeface="Berlin Sans FB Demi" panose="020E0802020502020306" pitchFamily="34" charset="0"/>
              </a:rPr>
              <a:t> </a:t>
            </a:r>
          </a:p>
          <a:p>
            <a:pPr marL="0" indent="0" eaLnBrk="1" hangingPunct="1">
              <a:buFont typeface="Wingdings 2" panose="05020102010507070707" pitchFamily="18" charset="2"/>
              <a:buNone/>
            </a:pPr>
            <a:r>
              <a:rPr lang="en-US" altLang="en-US" sz="2400">
                <a:latin typeface="Berlin Sans FB Demi" panose="020E0802020502020306" pitchFamily="34" charset="0"/>
              </a:rPr>
              <a:t>	Void insert_rear ()</a:t>
            </a:r>
          </a:p>
          <a:p>
            <a:pPr marL="0" indent="0" eaLnBrk="1" hangingPunct="1">
              <a:buFont typeface="Wingdings 2" panose="05020102010507070707" pitchFamily="18" charset="2"/>
              <a:buNone/>
            </a:pPr>
            <a:r>
              <a:rPr lang="en-US" altLang="en-US" sz="2400">
                <a:latin typeface="Berlin Sans FB Demi" panose="020E0802020502020306" pitchFamily="34" charset="0"/>
              </a:rPr>
              <a:t>	{</a:t>
            </a:r>
          </a:p>
          <a:p>
            <a:pPr marL="0" indent="0" eaLnBrk="1" hangingPunct="1">
              <a:buFont typeface="Wingdings 2" panose="05020102010507070707" pitchFamily="18" charset="2"/>
              <a:buNone/>
            </a:pPr>
            <a:r>
              <a:rPr lang="en-US" altLang="en-US" sz="2400">
                <a:latin typeface="Berlin Sans FB Demi" panose="020E0802020502020306" pitchFamily="34" charset="0"/>
              </a:rPr>
              <a:t>		if ( r == QUEUE_SIZE – 1 )</a:t>
            </a:r>
          </a:p>
          <a:p>
            <a:pPr marL="0" indent="0" eaLnBrk="1" hangingPunct="1">
              <a:buFont typeface="Wingdings 2" panose="05020102010507070707" pitchFamily="18" charset="2"/>
              <a:buNone/>
            </a:pPr>
            <a:r>
              <a:rPr lang="en-US" altLang="en-US" sz="2400">
                <a:latin typeface="Berlin Sans FB Demi" panose="020E0802020502020306" pitchFamily="34" charset="0"/>
              </a:rPr>
              <a:t>		{</a:t>
            </a:r>
          </a:p>
          <a:p>
            <a:pPr marL="0" indent="0" eaLnBrk="1" hangingPunct="1">
              <a:buFont typeface="Wingdings 2" panose="05020102010507070707" pitchFamily="18" charset="2"/>
              <a:buNone/>
            </a:pPr>
            <a:r>
              <a:rPr lang="en-US" altLang="en-US" sz="2400">
                <a:latin typeface="Berlin Sans FB Demi" panose="020E0802020502020306" pitchFamily="34" charset="0"/>
              </a:rPr>
              <a:t>		       printf(“queue overflow”);</a:t>
            </a:r>
          </a:p>
          <a:p>
            <a:pPr marL="0" indent="0" eaLnBrk="1" hangingPunct="1">
              <a:buFont typeface="Wingdings 2" panose="05020102010507070707" pitchFamily="18" charset="2"/>
              <a:buNone/>
            </a:pPr>
            <a:r>
              <a:rPr lang="en-US" altLang="en-US" sz="2400">
                <a:latin typeface="Berlin Sans FB Demi" panose="020E0802020502020306" pitchFamily="34" charset="0"/>
              </a:rPr>
              <a:t>		       return;</a:t>
            </a:r>
          </a:p>
          <a:p>
            <a:pPr marL="0" indent="0" eaLnBrk="1" hangingPunct="1">
              <a:buFont typeface="Wingdings 2" panose="05020102010507070707" pitchFamily="18" charset="2"/>
              <a:buNone/>
            </a:pPr>
            <a:r>
              <a:rPr lang="en-US" altLang="en-US" sz="2400">
                <a:latin typeface="Berlin Sans FB Demi" panose="020E0802020502020306" pitchFamily="34" charset="0"/>
              </a:rPr>
              <a:t>		}</a:t>
            </a:r>
          </a:p>
          <a:p>
            <a:pPr marL="0" indent="0" eaLnBrk="1" hangingPunct="1">
              <a:buFont typeface="Wingdings 2" panose="05020102010507070707" pitchFamily="18" charset="2"/>
              <a:buNone/>
            </a:pPr>
            <a:r>
              <a:rPr lang="en-US" altLang="en-US" sz="2400">
                <a:latin typeface="Berlin Sans FB Demi" panose="020E0802020502020306" pitchFamily="34" charset="0"/>
              </a:rPr>
              <a:t>		r = r+1;	</a:t>
            </a:r>
          </a:p>
          <a:p>
            <a:pPr marL="0" indent="0" eaLnBrk="1" hangingPunct="1">
              <a:buFont typeface="Wingdings 2" panose="05020102010507070707" pitchFamily="18" charset="2"/>
              <a:buNone/>
            </a:pPr>
            <a:r>
              <a:rPr lang="en-US" altLang="en-US" sz="2400">
                <a:latin typeface="Berlin Sans FB Demi" panose="020E0802020502020306" pitchFamily="34" charset="0"/>
              </a:rPr>
              <a:t>		q[r] = item;</a:t>
            </a:r>
          </a:p>
          <a:p>
            <a:pPr marL="0" indent="0" eaLnBrk="1" hangingPunct="1">
              <a:buFont typeface="Wingdings 2" panose="05020102010507070707" pitchFamily="18" charset="2"/>
              <a:buNone/>
            </a:pPr>
            <a:r>
              <a:rPr lang="en-US" altLang="en-US" sz="2400">
                <a:latin typeface="Berlin Sans FB Demi" panose="020E0802020502020306" pitchFamily="34" charset="0"/>
              </a:rPr>
              <a: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ubtitle 2">
            <a:extLst>
              <a:ext uri="{FF2B5EF4-FFF2-40B4-BE49-F238E27FC236}">
                <a16:creationId xmlns:a16="http://schemas.microsoft.com/office/drawing/2014/main" id="{CB060574-03DE-9545-33AF-4BB29116C3A5}"/>
              </a:ext>
            </a:extLst>
          </p:cNvPr>
          <p:cNvSpPr>
            <a:spLocks noGrp="1"/>
          </p:cNvSpPr>
          <p:nvPr>
            <p:ph type="subTitle" idx="4294967295"/>
          </p:nvPr>
        </p:nvSpPr>
        <p:spPr>
          <a:xfrm>
            <a:off x="457200" y="1066800"/>
            <a:ext cx="8458200" cy="5486400"/>
          </a:xfrm>
        </p:spPr>
        <p:txBody>
          <a:bodyPr/>
          <a:lstStyle/>
          <a:p>
            <a:pPr marL="0" indent="0" eaLnBrk="1" hangingPunct="1">
              <a:buFont typeface="Wingdings 2" panose="05020102010507070707" pitchFamily="18" charset="2"/>
              <a:buNone/>
            </a:pPr>
            <a:r>
              <a:rPr lang="en-US" altLang="en-US" sz="2400">
                <a:solidFill>
                  <a:srgbClr val="FF0000"/>
                </a:solidFill>
                <a:latin typeface="Berlin Sans FB Demi" panose="020E0802020502020306" pitchFamily="34" charset="0"/>
              </a:rPr>
              <a:t>Queues(ordinary queues):</a:t>
            </a:r>
          </a:p>
          <a:p>
            <a:pPr marL="0" indent="0" eaLnBrk="1" hangingPunct="1">
              <a:buFont typeface="Wingdings 2" panose="05020102010507070707" pitchFamily="18" charset="2"/>
              <a:buNone/>
            </a:pPr>
            <a:r>
              <a:rPr lang="en-US" altLang="en-US" sz="2400">
                <a:solidFill>
                  <a:srgbClr val="FF0000"/>
                </a:solidFill>
                <a:latin typeface="Berlin Sans FB Demi" panose="020E0802020502020306" pitchFamily="34" charset="0"/>
              </a:rPr>
              <a:t> Delete at the  front end:</a:t>
            </a:r>
          </a:p>
          <a:p>
            <a:pPr marL="0" indent="0" eaLnBrk="1" hangingPunct="1">
              <a:buFont typeface="Wingdings 2" panose="05020102010507070707" pitchFamily="18" charset="2"/>
              <a:buNone/>
            </a:pPr>
            <a:r>
              <a:rPr lang="en-US" altLang="en-US" sz="2400">
                <a:latin typeface="Berlin Sans FB Demi" panose="020E0802020502020306" pitchFamily="34" charset="0"/>
              </a:rPr>
              <a:t>	Before delete :</a:t>
            </a:r>
          </a:p>
          <a:p>
            <a:pPr marL="0" indent="0" eaLnBrk="1" hangingPunct="1">
              <a:buFont typeface="Wingdings 2" panose="05020102010507070707" pitchFamily="18" charset="2"/>
              <a:buNone/>
            </a:pPr>
            <a:r>
              <a:rPr lang="en-US" altLang="en-US" sz="2400">
                <a:latin typeface="Berlin Sans FB Demi" panose="020E0802020502020306" pitchFamily="34" charset="0"/>
              </a:rPr>
              <a:t>		0	      1		2	3	       4</a:t>
            </a:r>
          </a:p>
          <a:p>
            <a:pPr marL="0" indent="0" eaLnBrk="1" hangingPunct="1">
              <a:buFont typeface="Wingdings 2" panose="05020102010507070707" pitchFamily="18" charset="2"/>
              <a:buNone/>
            </a:pPr>
            <a:endParaRPr lang="en-US" altLang="en-US" sz="2400">
              <a:latin typeface="Berlin Sans FB Demi" panose="020E0802020502020306" pitchFamily="34" charset="0"/>
            </a:endParaRPr>
          </a:p>
          <a:p>
            <a:pPr marL="0" indent="0" eaLnBrk="1" hangingPunct="1">
              <a:buFont typeface="Wingdings 2" panose="05020102010507070707" pitchFamily="18" charset="2"/>
              <a:buNone/>
            </a:pPr>
            <a:r>
              <a:rPr lang="en-US" altLang="en-US" sz="2400">
                <a:latin typeface="Berlin Sans FB Demi" panose="020E0802020502020306" pitchFamily="34" charset="0"/>
              </a:rPr>
              <a:t>		f				r</a:t>
            </a:r>
          </a:p>
          <a:p>
            <a:pPr marL="0" indent="0" eaLnBrk="1" hangingPunct="1">
              <a:buFont typeface="Wingdings 2" panose="05020102010507070707" pitchFamily="18" charset="2"/>
              <a:buNone/>
            </a:pPr>
            <a:r>
              <a:rPr lang="en-US" altLang="en-US" sz="2400">
                <a:latin typeface="Berlin Sans FB Demi" panose="020E0802020502020306" pitchFamily="34" charset="0"/>
              </a:rPr>
              <a:t>	After delete :</a:t>
            </a:r>
          </a:p>
          <a:p>
            <a:pPr marL="0" indent="0" eaLnBrk="1" hangingPunct="1">
              <a:buFont typeface="Wingdings 2" panose="05020102010507070707" pitchFamily="18" charset="2"/>
              <a:buNone/>
            </a:pPr>
            <a:r>
              <a:rPr lang="en-US" altLang="en-US" sz="2400">
                <a:latin typeface="Berlin Sans FB Demi" panose="020E0802020502020306" pitchFamily="34" charset="0"/>
              </a:rPr>
              <a:t>		0          1              2             3             4</a:t>
            </a:r>
          </a:p>
          <a:p>
            <a:pPr marL="0" indent="0" eaLnBrk="1" hangingPunct="1">
              <a:buFont typeface="Wingdings 2" panose="05020102010507070707" pitchFamily="18" charset="2"/>
              <a:buNone/>
            </a:pPr>
            <a:endParaRPr lang="en-US" altLang="en-US" sz="2400">
              <a:latin typeface="Berlin Sans FB Demi" panose="020E0802020502020306" pitchFamily="34" charset="0"/>
            </a:endParaRPr>
          </a:p>
          <a:p>
            <a:pPr marL="0" indent="0" eaLnBrk="1" hangingPunct="1">
              <a:buFont typeface="Wingdings 2" panose="05020102010507070707" pitchFamily="18" charset="2"/>
              <a:buNone/>
            </a:pPr>
            <a:r>
              <a:rPr lang="en-US" altLang="en-US" sz="2400">
                <a:latin typeface="Berlin Sans FB Demi" panose="020E0802020502020306" pitchFamily="34" charset="0"/>
              </a:rPr>
              <a:t>		             f 			          r</a:t>
            </a:r>
          </a:p>
          <a:p>
            <a:pPr marL="0" indent="0" eaLnBrk="1" hangingPunct="1">
              <a:buFont typeface="Wingdings 2" panose="05020102010507070707" pitchFamily="18" charset="2"/>
              <a:buNone/>
            </a:pPr>
            <a:r>
              <a:rPr lang="en-US" altLang="en-US" sz="2400">
                <a:latin typeface="Berlin Sans FB Demi" panose="020E0802020502020306" pitchFamily="34" charset="0"/>
              </a:rPr>
              <a:t>	cout&lt;&lt;“ the element deleted is “ &lt;&lt; q[f++];</a:t>
            </a:r>
          </a:p>
        </p:txBody>
      </p:sp>
      <p:graphicFrame>
        <p:nvGraphicFramePr>
          <p:cNvPr id="5" name="Table 4">
            <a:extLst>
              <a:ext uri="{FF2B5EF4-FFF2-40B4-BE49-F238E27FC236}">
                <a16:creationId xmlns:a16="http://schemas.microsoft.com/office/drawing/2014/main" id="{D03A91B6-9F12-A695-77C9-7AA230A36DF6}"/>
              </a:ext>
            </a:extLst>
          </p:cNvPr>
          <p:cNvGraphicFramePr>
            <a:graphicFrameLocks noGrp="1"/>
          </p:cNvGraphicFramePr>
          <p:nvPr/>
        </p:nvGraphicFramePr>
        <p:xfrm>
          <a:off x="1905000" y="2895600"/>
          <a:ext cx="6096000" cy="37147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1475">
                <a:tc>
                  <a:txBody>
                    <a:bodyPr/>
                    <a:lstStyle/>
                    <a:p>
                      <a:pPr algn="ctr"/>
                      <a:r>
                        <a:rPr lang="en-US" sz="1800" dirty="0">
                          <a:latin typeface="Berlin Sans FB Demi" pitchFamily="34" charset="0"/>
                        </a:rPr>
                        <a:t>10</a:t>
                      </a:r>
                    </a:p>
                  </a:txBody>
                  <a:tcPr marT="45798" marB="45798"/>
                </a:tc>
                <a:tc>
                  <a:txBody>
                    <a:bodyPr/>
                    <a:lstStyle/>
                    <a:p>
                      <a:pPr algn="ctr"/>
                      <a:r>
                        <a:rPr lang="en-US" sz="1800" dirty="0">
                          <a:latin typeface="Berlin Sans FB Demi" pitchFamily="34" charset="0"/>
                        </a:rPr>
                        <a:t>20</a:t>
                      </a:r>
                    </a:p>
                  </a:txBody>
                  <a:tcPr marT="45798" marB="45798"/>
                </a:tc>
                <a:tc>
                  <a:txBody>
                    <a:bodyPr/>
                    <a:lstStyle/>
                    <a:p>
                      <a:pPr algn="ctr"/>
                      <a:r>
                        <a:rPr lang="en-US" sz="1800" dirty="0">
                          <a:latin typeface="Berlin Sans FB Demi" pitchFamily="34" charset="0"/>
                        </a:rPr>
                        <a:t>30</a:t>
                      </a:r>
                    </a:p>
                  </a:txBody>
                  <a:tcPr marT="45798" marB="45798"/>
                </a:tc>
                <a:tc>
                  <a:txBody>
                    <a:bodyPr/>
                    <a:lstStyle/>
                    <a:p>
                      <a:pPr algn="ctr"/>
                      <a:r>
                        <a:rPr lang="en-US" sz="1800" dirty="0">
                          <a:latin typeface="Berlin Sans FB Demi" pitchFamily="34" charset="0"/>
                        </a:rPr>
                        <a:t>40</a:t>
                      </a:r>
                    </a:p>
                  </a:txBody>
                  <a:tcPr marT="45798" marB="45798"/>
                </a:tc>
                <a:tc>
                  <a:txBody>
                    <a:bodyPr/>
                    <a:lstStyle/>
                    <a:p>
                      <a:pPr algn="ctr"/>
                      <a:endParaRPr lang="en-US" sz="1800" dirty="0"/>
                    </a:p>
                  </a:txBody>
                  <a:tcPr marT="45798" marB="45798"/>
                </a:tc>
                <a:extLst>
                  <a:ext uri="{0D108BD9-81ED-4DB2-BD59-A6C34878D82A}">
                    <a16:rowId xmlns:a16="http://schemas.microsoft.com/office/drawing/2014/main" val="10000"/>
                  </a:ext>
                </a:extLst>
              </a:tr>
            </a:tbl>
          </a:graphicData>
        </a:graphic>
      </p:graphicFrame>
      <p:graphicFrame>
        <p:nvGraphicFramePr>
          <p:cNvPr id="6" name="Table 5">
            <a:extLst>
              <a:ext uri="{FF2B5EF4-FFF2-40B4-BE49-F238E27FC236}">
                <a16:creationId xmlns:a16="http://schemas.microsoft.com/office/drawing/2014/main" id="{51B26E0D-8BB8-6A87-4C46-6B17F6BE942E}"/>
              </a:ext>
            </a:extLst>
          </p:cNvPr>
          <p:cNvGraphicFramePr>
            <a:graphicFrameLocks noGrp="1"/>
          </p:cNvGraphicFramePr>
          <p:nvPr/>
        </p:nvGraphicFramePr>
        <p:xfrm>
          <a:off x="1600200" y="4572000"/>
          <a:ext cx="6096000" cy="37147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1475">
                <a:tc>
                  <a:txBody>
                    <a:bodyPr/>
                    <a:lstStyle/>
                    <a:p>
                      <a:pPr algn="ctr"/>
                      <a:endParaRPr lang="en-US" sz="1800" dirty="0">
                        <a:latin typeface="Berlin Sans FB Demi" pitchFamily="34" charset="0"/>
                      </a:endParaRPr>
                    </a:p>
                  </a:txBody>
                  <a:tcPr marT="45798" marB="45798"/>
                </a:tc>
                <a:tc>
                  <a:txBody>
                    <a:bodyPr/>
                    <a:lstStyle/>
                    <a:p>
                      <a:pPr algn="ctr"/>
                      <a:r>
                        <a:rPr lang="en-US" sz="1800" dirty="0">
                          <a:latin typeface="Berlin Sans FB Demi" pitchFamily="34" charset="0"/>
                        </a:rPr>
                        <a:t>20</a:t>
                      </a:r>
                    </a:p>
                  </a:txBody>
                  <a:tcPr marT="45798" marB="45798"/>
                </a:tc>
                <a:tc>
                  <a:txBody>
                    <a:bodyPr/>
                    <a:lstStyle/>
                    <a:p>
                      <a:pPr algn="ctr"/>
                      <a:r>
                        <a:rPr lang="en-US" sz="1800" dirty="0">
                          <a:latin typeface="Berlin Sans FB Demi" pitchFamily="34" charset="0"/>
                        </a:rPr>
                        <a:t>30</a:t>
                      </a:r>
                    </a:p>
                  </a:txBody>
                  <a:tcPr marT="45798" marB="45798"/>
                </a:tc>
                <a:tc>
                  <a:txBody>
                    <a:bodyPr/>
                    <a:lstStyle/>
                    <a:p>
                      <a:pPr algn="ctr"/>
                      <a:r>
                        <a:rPr lang="en-US" sz="1800" dirty="0">
                          <a:latin typeface="Berlin Sans FB Demi" pitchFamily="34" charset="0"/>
                        </a:rPr>
                        <a:t>40</a:t>
                      </a:r>
                    </a:p>
                  </a:txBody>
                  <a:tcPr marT="45798" marB="45798"/>
                </a:tc>
                <a:tc>
                  <a:txBody>
                    <a:bodyPr/>
                    <a:lstStyle/>
                    <a:p>
                      <a:pPr algn="ctr"/>
                      <a:r>
                        <a:rPr lang="en-US" sz="1800" dirty="0">
                          <a:latin typeface="Berlin Sans FB Demi" pitchFamily="34" charset="0"/>
                        </a:rPr>
                        <a:t>50</a:t>
                      </a:r>
                    </a:p>
                  </a:txBody>
                  <a:tcPr marT="45798" marB="45798"/>
                </a:tc>
                <a:extLst>
                  <a:ext uri="{0D108BD9-81ED-4DB2-BD59-A6C34878D82A}">
                    <a16:rowId xmlns:a16="http://schemas.microsoft.com/office/drawing/2014/main" val="10000"/>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ubtitle 2">
            <a:extLst>
              <a:ext uri="{FF2B5EF4-FFF2-40B4-BE49-F238E27FC236}">
                <a16:creationId xmlns:a16="http://schemas.microsoft.com/office/drawing/2014/main" id="{231E2DCA-1818-2BDE-B19A-D0222E2EEFA5}"/>
              </a:ext>
            </a:extLst>
          </p:cNvPr>
          <p:cNvSpPr>
            <a:spLocks noGrp="1"/>
          </p:cNvSpPr>
          <p:nvPr>
            <p:ph type="subTitle" idx="4294967295"/>
          </p:nvPr>
        </p:nvSpPr>
        <p:spPr>
          <a:xfrm>
            <a:off x="381000" y="457200"/>
            <a:ext cx="8305800" cy="6172200"/>
          </a:xfrm>
        </p:spPr>
        <p:txBody>
          <a:bodyPr/>
          <a:lstStyle/>
          <a:p>
            <a:pPr marL="0" indent="0" eaLnBrk="1" hangingPunct="1">
              <a:buFont typeface="Wingdings 2" panose="05020102010507070707" pitchFamily="18" charset="2"/>
              <a:buNone/>
            </a:pPr>
            <a:r>
              <a:rPr lang="en-US" altLang="en-US" sz="2400">
                <a:solidFill>
                  <a:srgbClr val="FF0000"/>
                </a:solidFill>
                <a:latin typeface="Berlin Sans FB Demi" panose="020E0802020502020306" pitchFamily="34" charset="0"/>
              </a:rPr>
              <a:t>// c++ function to delete an item</a:t>
            </a:r>
          </a:p>
          <a:p>
            <a:pPr marL="0" indent="0" eaLnBrk="1" hangingPunct="1">
              <a:buFont typeface="Wingdings 2" panose="05020102010507070707" pitchFamily="18" charset="2"/>
              <a:buNone/>
            </a:pPr>
            <a:r>
              <a:rPr lang="en-US" altLang="en-US" sz="2400">
                <a:latin typeface="Berlin Sans FB Demi" panose="020E0802020502020306" pitchFamily="34" charset="0"/>
              </a:rPr>
              <a:t> 	Void delete_front ()</a:t>
            </a:r>
          </a:p>
          <a:p>
            <a:pPr marL="0" indent="0" eaLnBrk="1" hangingPunct="1">
              <a:buFont typeface="Wingdings 2" panose="05020102010507070707" pitchFamily="18" charset="2"/>
              <a:buNone/>
            </a:pPr>
            <a:r>
              <a:rPr lang="en-US" altLang="en-US" sz="2400">
                <a:latin typeface="Berlin Sans FB Demi" panose="020E0802020502020306" pitchFamily="34" charset="0"/>
              </a:rPr>
              <a:t>	{</a:t>
            </a:r>
          </a:p>
          <a:p>
            <a:pPr marL="0" indent="0" eaLnBrk="1" hangingPunct="1">
              <a:buFont typeface="Wingdings 2" panose="05020102010507070707" pitchFamily="18" charset="2"/>
              <a:buNone/>
            </a:pPr>
            <a:r>
              <a:rPr lang="en-US" altLang="en-US" sz="2400">
                <a:latin typeface="Berlin Sans FB Demi" panose="020E0802020502020306" pitchFamily="34" charset="0"/>
              </a:rPr>
              <a:t>		if ( f &gt; r)</a:t>
            </a:r>
          </a:p>
          <a:p>
            <a:pPr marL="0" indent="0" eaLnBrk="1" hangingPunct="1">
              <a:buFont typeface="Wingdings 2" panose="05020102010507070707" pitchFamily="18" charset="2"/>
              <a:buNone/>
            </a:pPr>
            <a:r>
              <a:rPr lang="en-US" altLang="en-US" sz="2400">
                <a:latin typeface="Berlin Sans FB Demi" panose="020E0802020502020306" pitchFamily="34" charset="0"/>
              </a:rPr>
              <a:t>		{</a:t>
            </a:r>
          </a:p>
          <a:p>
            <a:pPr marL="0" indent="0" eaLnBrk="1" hangingPunct="1">
              <a:buFont typeface="Wingdings 2" panose="05020102010507070707" pitchFamily="18" charset="2"/>
              <a:buNone/>
            </a:pPr>
            <a:r>
              <a:rPr lang="en-US" altLang="en-US" sz="2400">
                <a:latin typeface="Berlin Sans FB Demi" panose="020E0802020502020306" pitchFamily="34" charset="0"/>
              </a:rPr>
              <a:t>			printf(“queue underflow”);</a:t>
            </a:r>
          </a:p>
          <a:p>
            <a:pPr marL="0" indent="0" eaLnBrk="1" hangingPunct="1">
              <a:buFont typeface="Wingdings 2" panose="05020102010507070707" pitchFamily="18" charset="2"/>
              <a:buNone/>
            </a:pPr>
            <a:r>
              <a:rPr lang="en-US" altLang="en-US" sz="2400">
                <a:latin typeface="Berlin Sans FB Demi" panose="020E0802020502020306" pitchFamily="34" charset="0"/>
              </a:rPr>
              <a:t>		  	return;</a:t>
            </a:r>
          </a:p>
          <a:p>
            <a:pPr marL="0" indent="0" eaLnBrk="1" hangingPunct="1">
              <a:buFont typeface="Wingdings 2" panose="05020102010507070707" pitchFamily="18" charset="2"/>
              <a:buNone/>
            </a:pPr>
            <a:r>
              <a:rPr lang="en-US" altLang="en-US" sz="2400">
                <a:latin typeface="Berlin Sans FB Demi" panose="020E0802020502020306" pitchFamily="34" charset="0"/>
              </a:rPr>
              <a:t>		}</a:t>
            </a:r>
          </a:p>
          <a:p>
            <a:pPr marL="0" indent="0" eaLnBrk="1" hangingPunct="1">
              <a:buFont typeface="Wingdings 2" panose="05020102010507070707" pitchFamily="18" charset="2"/>
              <a:buNone/>
            </a:pPr>
            <a:r>
              <a:rPr lang="en-US" altLang="en-US" sz="2400">
                <a:latin typeface="Berlin Sans FB Demi" panose="020E0802020502020306" pitchFamily="34" charset="0"/>
              </a:rPr>
              <a:t>		printf(“the element deleted is%d”,q[f++]);		if ( f &gt; r ) </a:t>
            </a:r>
          </a:p>
          <a:p>
            <a:pPr marL="0" indent="0" eaLnBrk="1" hangingPunct="1">
              <a:buFont typeface="Wingdings 2" panose="05020102010507070707" pitchFamily="18" charset="2"/>
              <a:buNone/>
            </a:pPr>
            <a:r>
              <a:rPr lang="en-US" altLang="en-US" sz="2400">
                <a:latin typeface="Berlin Sans FB Demi" panose="020E0802020502020306" pitchFamily="34" charset="0"/>
              </a:rPr>
              <a:t>		{	</a:t>
            </a:r>
          </a:p>
          <a:p>
            <a:pPr marL="0" indent="0" eaLnBrk="1" hangingPunct="1">
              <a:buFont typeface="Wingdings 2" panose="05020102010507070707" pitchFamily="18" charset="2"/>
              <a:buNone/>
            </a:pPr>
            <a:r>
              <a:rPr lang="en-US" altLang="en-US" sz="2400">
                <a:latin typeface="Berlin Sans FB Demi" panose="020E0802020502020306" pitchFamily="34" charset="0"/>
              </a:rPr>
              <a:t>			f = 0;  r = -1 ;</a:t>
            </a:r>
          </a:p>
          <a:p>
            <a:pPr marL="0" indent="0" eaLnBrk="1" hangingPunct="1">
              <a:buFont typeface="Wingdings 2" panose="05020102010507070707" pitchFamily="18" charset="2"/>
              <a:buNone/>
            </a:pPr>
            <a:r>
              <a:rPr lang="en-US" altLang="en-US" sz="2400">
                <a:latin typeface="Berlin Sans FB Demi" panose="020E0802020502020306" pitchFamily="34" charset="0"/>
              </a:rPr>
              <a:t>		}</a:t>
            </a:r>
          </a:p>
          <a:p>
            <a:pPr marL="0" indent="0" eaLnBrk="1" hangingPunct="1">
              <a:buFont typeface="Wingdings 2" panose="05020102010507070707" pitchFamily="18" charset="2"/>
              <a:buNone/>
            </a:pPr>
            <a:r>
              <a:rPr lang="en-US" altLang="en-US" sz="2400">
                <a:latin typeface="Berlin Sans FB Demi" panose="020E0802020502020306" pitchFamily="34" charset="0"/>
              </a:rPr>
              <a:t>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Subtitle 2">
            <a:extLst>
              <a:ext uri="{FF2B5EF4-FFF2-40B4-BE49-F238E27FC236}">
                <a16:creationId xmlns:a16="http://schemas.microsoft.com/office/drawing/2014/main" id="{0613915D-2E55-D00A-1C7C-C91967082200}"/>
              </a:ext>
            </a:extLst>
          </p:cNvPr>
          <p:cNvSpPr>
            <a:spLocks noGrp="1"/>
          </p:cNvSpPr>
          <p:nvPr>
            <p:ph type="subTitle" idx="4294967295"/>
          </p:nvPr>
        </p:nvSpPr>
        <p:spPr>
          <a:xfrm>
            <a:off x="304800" y="990600"/>
            <a:ext cx="8382000" cy="5638800"/>
          </a:xfrm>
        </p:spPr>
        <p:txBody>
          <a:bodyPr/>
          <a:lstStyle/>
          <a:p>
            <a:pPr marL="0" indent="0" eaLnBrk="1" hangingPunct="1">
              <a:buFont typeface="Wingdings 2" panose="05020102010507070707" pitchFamily="18" charset="2"/>
              <a:buNone/>
              <a:defRPr/>
            </a:pPr>
            <a:r>
              <a:rPr lang="en-US" altLang="en-US" sz="2800" dirty="0"/>
              <a:t> </a:t>
            </a:r>
            <a:r>
              <a:rPr lang="en-US" altLang="en-US" sz="2800" dirty="0">
                <a:solidFill>
                  <a:srgbClr val="FF0000"/>
                </a:solidFill>
                <a:latin typeface="Berlin Sans FB Demi" pitchFamily="34" charset="0"/>
              </a:rPr>
              <a:t>Display queue contents:</a:t>
            </a:r>
          </a:p>
          <a:p>
            <a:pPr marL="0" indent="0" eaLnBrk="1" hangingPunct="1">
              <a:buFont typeface="Wingdings 2" panose="05020102010507070707" pitchFamily="18" charset="2"/>
              <a:buNone/>
              <a:defRPr/>
            </a:pPr>
            <a:r>
              <a:rPr lang="en-US" altLang="en-US" sz="2400" dirty="0">
                <a:latin typeface="Berlin Sans FB Demi" pitchFamily="34" charset="0"/>
              </a:rPr>
              <a:t>		0	      1	         2               3             4</a:t>
            </a:r>
          </a:p>
          <a:p>
            <a:pPr marL="0" indent="0" eaLnBrk="1" hangingPunct="1">
              <a:buFont typeface="Wingdings 2" panose="05020102010507070707" pitchFamily="18" charset="2"/>
              <a:buNone/>
              <a:defRPr/>
            </a:pPr>
            <a:endParaRPr lang="en-US" altLang="en-US" sz="2400" dirty="0">
              <a:latin typeface="Berlin Sans FB Demi" pitchFamily="34" charset="0"/>
            </a:endParaRPr>
          </a:p>
          <a:p>
            <a:pPr marL="0" indent="0" eaLnBrk="1" hangingPunct="1">
              <a:buFont typeface="Wingdings 2" panose="05020102010507070707" pitchFamily="18" charset="2"/>
              <a:buNone/>
              <a:defRPr/>
            </a:pPr>
            <a:r>
              <a:rPr lang="en-US" altLang="en-US" sz="2400" dirty="0">
                <a:latin typeface="Berlin Sans FB Demi" pitchFamily="34" charset="0"/>
              </a:rPr>
              <a:t>			       f                                                r</a:t>
            </a:r>
          </a:p>
          <a:p>
            <a:pPr marL="0" indent="0" eaLnBrk="1" hangingPunct="1">
              <a:buFont typeface="Wingdings 2" panose="05020102010507070707" pitchFamily="18" charset="2"/>
              <a:buNone/>
              <a:defRPr/>
            </a:pPr>
            <a:endParaRPr lang="en-US" altLang="en-US" sz="2400" dirty="0">
              <a:latin typeface="Berlin Sans FB Demi" pitchFamily="34" charset="0"/>
            </a:endParaRPr>
          </a:p>
          <a:p>
            <a:pPr marL="0" indent="0" eaLnBrk="1" hangingPunct="1">
              <a:buFont typeface="Wingdings 2" panose="05020102010507070707" pitchFamily="18" charset="2"/>
              <a:buNone/>
              <a:defRPr/>
            </a:pPr>
            <a:r>
              <a:rPr lang="en-US" altLang="en-US" sz="2400" dirty="0">
                <a:latin typeface="Berlin Sans FB Demi" pitchFamily="34" charset="0"/>
              </a:rPr>
              <a:t>	    The contents of the queue is always displayed from front to rear.</a:t>
            </a:r>
          </a:p>
          <a:p>
            <a:pPr marL="0" indent="0" eaLnBrk="1" hangingPunct="1">
              <a:buFont typeface="Wingdings 2" panose="05020102010507070707" pitchFamily="18" charset="2"/>
              <a:buNone/>
              <a:defRPr/>
            </a:pPr>
            <a:endParaRPr lang="en-US" altLang="en-US" sz="2400" dirty="0">
              <a:latin typeface="Berlin Sans FB Demi" pitchFamily="34" charset="0"/>
            </a:endParaRPr>
          </a:p>
          <a:p>
            <a:pPr marL="0" indent="0" eaLnBrk="1" hangingPunct="1">
              <a:buFont typeface="Wingdings 2" panose="05020102010507070707" pitchFamily="18" charset="2"/>
              <a:buNone/>
              <a:defRPr/>
            </a:pPr>
            <a:r>
              <a:rPr lang="en-US" altLang="en-US" sz="2400" dirty="0">
                <a:latin typeface="Berlin Sans FB Demi" pitchFamily="34" charset="0"/>
              </a:rPr>
              <a:t>			for ( </a:t>
            </a:r>
            <a:r>
              <a:rPr lang="en-US" altLang="en-US" sz="2400" dirty="0" err="1">
                <a:latin typeface="Berlin Sans FB Demi" pitchFamily="34" charset="0"/>
              </a:rPr>
              <a:t>i</a:t>
            </a:r>
            <a:r>
              <a:rPr lang="en-US" altLang="en-US" sz="2400" dirty="0">
                <a:latin typeface="Berlin Sans FB Demi" pitchFamily="34" charset="0"/>
              </a:rPr>
              <a:t>=f; </a:t>
            </a:r>
            <a:r>
              <a:rPr lang="en-US" altLang="en-US" sz="2400" dirty="0" err="1">
                <a:latin typeface="Berlin Sans FB Demi" pitchFamily="34" charset="0"/>
              </a:rPr>
              <a:t>i</a:t>
            </a:r>
            <a:r>
              <a:rPr lang="en-US" altLang="en-US" sz="2400" dirty="0">
                <a:latin typeface="Berlin Sans FB Demi" pitchFamily="34" charset="0"/>
              </a:rPr>
              <a:t>&lt;=r; </a:t>
            </a:r>
            <a:r>
              <a:rPr lang="en-US" altLang="en-US" sz="2400" dirty="0" err="1">
                <a:latin typeface="Berlin Sans FB Demi" pitchFamily="34" charset="0"/>
              </a:rPr>
              <a:t>i</a:t>
            </a:r>
            <a:r>
              <a:rPr lang="en-US" altLang="en-US" sz="2400" dirty="0">
                <a:latin typeface="Berlin Sans FB Demi" pitchFamily="34" charset="0"/>
              </a:rPr>
              <a:t>++ )</a:t>
            </a:r>
          </a:p>
          <a:p>
            <a:pPr marL="0" indent="0" eaLnBrk="1" hangingPunct="1">
              <a:buFont typeface="Wingdings 2" panose="05020102010507070707" pitchFamily="18" charset="2"/>
              <a:buNone/>
              <a:defRPr/>
            </a:pPr>
            <a:r>
              <a:rPr lang="en-US" altLang="en-US" sz="2400" dirty="0">
                <a:latin typeface="Berlin Sans FB Demi" pitchFamily="34" charset="0"/>
              </a:rPr>
              <a:t>			 	</a:t>
            </a:r>
            <a:r>
              <a:rPr lang="en-US" altLang="en-US" sz="2400" dirty="0" err="1">
                <a:latin typeface="Berlin Sans FB Demi" pitchFamily="34" charset="0"/>
              </a:rPr>
              <a:t>printf</a:t>
            </a:r>
            <a:r>
              <a:rPr lang="en-US" altLang="en-US" sz="2400" dirty="0">
                <a:latin typeface="Berlin Sans FB Demi" pitchFamily="34" charset="0"/>
              </a:rPr>
              <a:t>(“%</a:t>
            </a:r>
            <a:r>
              <a:rPr lang="en-US" altLang="en-US" sz="2400" dirty="0" err="1">
                <a:latin typeface="Berlin Sans FB Demi" pitchFamily="34" charset="0"/>
              </a:rPr>
              <a:t>d”,q</a:t>
            </a:r>
            <a:r>
              <a:rPr lang="en-US" altLang="en-US" sz="2400" dirty="0">
                <a:latin typeface="Berlin Sans FB Demi" pitchFamily="34" charset="0"/>
              </a:rPr>
              <a:t>[</a:t>
            </a:r>
            <a:r>
              <a:rPr lang="en-US" altLang="en-US" sz="2400" dirty="0" err="1">
                <a:latin typeface="Berlin Sans FB Demi" pitchFamily="34" charset="0"/>
              </a:rPr>
              <a:t>i</a:t>
            </a:r>
            <a:r>
              <a:rPr lang="en-US" altLang="en-US" sz="2400" dirty="0">
                <a:latin typeface="Berlin Sans FB Demi" pitchFamily="34" charset="0"/>
              </a:rPr>
              <a:t>]);</a:t>
            </a:r>
          </a:p>
          <a:p>
            <a:pPr eaLnBrk="1" hangingPunct="1">
              <a:defRPr/>
            </a:pPr>
            <a:endParaRPr lang="en-US" altLang="en-US" sz="2400" dirty="0">
              <a:latin typeface="Berlin Sans FB Demi" pitchFamily="34" charset="0"/>
            </a:endParaRPr>
          </a:p>
          <a:p>
            <a:pPr eaLnBrk="1" hangingPunct="1">
              <a:defRPr/>
            </a:pPr>
            <a:endParaRPr lang="en-US" altLang="en-US" sz="2800" dirty="0">
              <a:latin typeface="Berlin Sans FB Demi" pitchFamily="34" charset="0"/>
            </a:endParaRPr>
          </a:p>
          <a:p>
            <a:pPr eaLnBrk="1" hangingPunct="1">
              <a:defRPr/>
            </a:pPr>
            <a:endParaRPr lang="en-US" altLang="en-US" sz="2800" dirty="0">
              <a:latin typeface="Berlin Sans FB Demi" pitchFamily="34" charset="0"/>
            </a:endParaRPr>
          </a:p>
          <a:p>
            <a:pPr eaLnBrk="1" hangingPunct="1">
              <a:defRPr/>
            </a:pPr>
            <a:endParaRPr lang="en-US" altLang="en-US" sz="2400" dirty="0">
              <a:latin typeface="Berlin Sans FB Demi" pitchFamily="34" charset="0"/>
            </a:endParaRPr>
          </a:p>
        </p:txBody>
      </p:sp>
      <p:sp>
        <p:nvSpPr>
          <p:cNvPr id="2" name="Title 1">
            <a:extLst>
              <a:ext uri="{FF2B5EF4-FFF2-40B4-BE49-F238E27FC236}">
                <a16:creationId xmlns:a16="http://schemas.microsoft.com/office/drawing/2014/main" id="{5366ACAF-298A-D0EF-C029-01ADDEAAE40B}"/>
              </a:ext>
            </a:extLst>
          </p:cNvPr>
          <p:cNvSpPr>
            <a:spLocks noGrp="1"/>
          </p:cNvSpPr>
          <p:nvPr>
            <p:ph type="title" idx="4294967295"/>
          </p:nvPr>
        </p:nvSpPr>
        <p:spPr>
          <a:xfrm>
            <a:off x="838200" y="704850"/>
            <a:ext cx="8305800" cy="1143000"/>
          </a:xfrm>
          <a:ln>
            <a:miter lim="800000"/>
            <a:headEnd/>
            <a:tailEnd/>
          </a:ln>
        </p:spPr>
        <p:txBody>
          <a:bodyPr>
            <a:normAutofit fontScale="90000"/>
          </a:bodyPr>
          <a:lstStyle/>
          <a:p>
            <a:pPr eaLnBrk="1" fontAlgn="auto" hangingPunct="1">
              <a:spcAft>
                <a:spcPts val="0"/>
              </a:spcAft>
              <a:defRPr/>
            </a:pPr>
            <a:br>
              <a:rPr lang="en-US" dirty="0"/>
            </a:br>
            <a:br>
              <a:rPr lang="en-US" dirty="0"/>
            </a:br>
            <a:endParaRPr lang="en-US" dirty="0"/>
          </a:p>
        </p:txBody>
      </p:sp>
      <p:graphicFrame>
        <p:nvGraphicFramePr>
          <p:cNvPr id="4" name="Table 3">
            <a:extLst>
              <a:ext uri="{FF2B5EF4-FFF2-40B4-BE49-F238E27FC236}">
                <a16:creationId xmlns:a16="http://schemas.microsoft.com/office/drawing/2014/main" id="{5363BB5F-63E6-026E-7778-E7A95C25BA57}"/>
              </a:ext>
            </a:extLst>
          </p:cNvPr>
          <p:cNvGraphicFramePr>
            <a:graphicFrameLocks noGrp="1"/>
          </p:cNvGraphicFramePr>
          <p:nvPr/>
        </p:nvGraphicFramePr>
        <p:xfrm>
          <a:off x="1752600" y="2057400"/>
          <a:ext cx="6096000" cy="36512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65125">
                <a:tc>
                  <a:txBody>
                    <a:bodyPr/>
                    <a:lstStyle/>
                    <a:p>
                      <a:pPr algn="ctr"/>
                      <a:endParaRPr lang="en-US" sz="1800" dirty="0">
                        <a:latin typeface="Berlin Sans FB Demi" pitchFamily="34" charset="0"/>
                      </a:endParaRPr>
                    </a:p>
                  </a:txBody>
                  <a:tcPr marT="45432" marB="45432"/>
                </a:tc>
                <a:tc>
                  <a:txBody>
                    <a:bodyPr/>
                    <a:lstStyle/>
                    <a:p>
                      <a:pPr algn="ctr"/>
                      <a:r>
                        <a:rPr lang="en-US" sz="1800" dirty="0">
                          <a:latin typeface="Berlin Sans FB Demi" pitchFamily="34" charset="0"/>
                        </a:rPr>
                        <a:t>20</a:t>
                      </a:r>
                    </a:p>
                  </a:txBody>
                  <a:tcPr marT="45432" marB="45432"/>
                </a:tc>
                <a:tc>
                  <a:txBody>
                    <a:bodyPr/>
                    <a:lstStyle/>
                    <a:p>
                      <a:pPr algn="ctr"/>
                      <a:r>
                        <a:rPr lang="en-US" sz="1800" dirty="0">
                          <a:latin typeface="Berlin Sans FB Demi" pitchFamily="34" charset="0"/>
                        </a:rPr>
                        <a:t>30</a:t>
                      </a:r>
                    </a:p>
                  </a:txBody>
                  <a:tcPr marT="45432" marB="45432"/>
                </a:tc>
                <a:tc>
                  <a:txBody>
                    <a:bodyPr/>
                    <a:lstStyle/>
                    <a:p>
                      <a:pPr algn="ctr"/>
                      <a:r>
                        <a:rPr lang="en-US" sz="1800" dirty="0">
                          <a:latin typeface="Berlin Sans FB Demi" pitchFamily="34" charset="0"/>
                        </a:rPr>
                        <a:t>40</a:t>
                      </a:r>
                    </a:p>
                  </a:txBody>
                  <a:tcPr marT="45432" marB="45432"/>
                </a:tc>
                <a:tc>
                  <a:txBody>
                    <a:bodyPr/>
                    <a:lstStyle/>
                    <a:p>
                      <a:pPr algn="ctr"/>
                      <a:r>
                        <a:rPr lang="en-US" sz="1800" dirty="0">
                          <a:latin typeface="Berlin Sans FB Demi" pitchFamily="34" charset="0"/>
                        </a:rPr>
                        <a:t>50</a:t>
                      </a:r>
                    </a:p>
                  </a:txBody>
                  <a:tcPr marT="45432" marB="45432"/>
                </a:tc>
                <a:extLst>
                  <a:ext uri="{0D108BD9-81ED-4DB2-BD59-A6C34878D82A}">
                    <a16:rowId xmlns:a16="http://schemas.microsoft.com/office/drawing/2014/main" val="10000"/>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ubtitle 2">
            <a:extLst>
              <a:ext uri="{FF2B5EF4-FFF2-40B4-BE49-F238E27FC236}">
                <a16:creationId xmlns:a16="http://schemas.microsoft.com/office/drawing/2014/main" id="{D3E2DF6C-FD1D-343D-35EB-67BE6655206B}"/>
              </a:ext>
            </a:extLst>
          </p:cNvPr>
          <p:cNvSpPr>
            <a:spLocks noGrp="1"/>
          </p:cNvSpPr>
          <p:nvPr>
            <p:ph type="subTitle" idx="4294967295"/>
          </p:nvPr>
        </p:nvSpPr>
        <p:spPr>
          <a:xfrm>
            <a:off x="609600" y="457200"/>
            <a:ext cx="8077200" cy="5638800"/>
          </a:xfrm>
        </p:spPr>
        <p:txBody>
          <a:bodyPr/>
          <a:lstStyle/>
          <a:p>
            <a:pPr marL="0" indent="0" eaLnBrk="1" hangingPunct="1">
              <a:lnSpc>
                <a:spcPct val="80000"/>
              </a:lnSpc>
              <a:buFont typeface="Wingdings 2" panose="05020102010507070707" pitchFamily="18" charset="2"/>
              <a:buNone/>
            </a:pPr>
            <a:r>
              <a:rPr lang="en-US" altLang="en-US" sz="2400">
                <a:latin typeface="Berlin Sans FB Demi" panose="020E0802020502020306" pitchFamily="34" charset="0"/>
              </a:rPr>
              <a:t> </a:t>
            </a:r>
            <a:r>
              <a:rPr lang="en-US" altLang="en-US" sz="2200">
                <a:solidFill>
                  <a:srgbClr val="FF0000"/>
                </a:solidFill>
                <a:latin typeface="Berlin Sans FB Demi" panose="020E0802020502020306" pitchFamily="34" charset="0"/>
              </a:rPr>
              <a:t>// c++ function to display the contents of queue</a:t>
            </a:r>
          </a:p>
          <a:p>
            <a:pPr marL="0" indent="0" eaLnBrk="1" hangingPunct="1">
              <a:lnSpc>
                <a:spcPct val="80000"/>
              </a:lnSpc>
              <a:buFont typeface="Wingdings 2" panose="05020102010507070707" pitchFamily="18" charset="2"/>
              <a:buNone/>
            </a:pPr>
            <a:r>
              <a:rPr lang="en-US" altLang="en-US" sz="2200">
                <a:latin typeface="Berlin Sans FB Demi" panose="020E0802020502020306" pitchFamily="34" charset="0"/>
              </a:rPr>
              <a:t> </a:t>
            </a:r>
          </a:p>
          <a:p>
            <a:pPr marL="0" indent="0" eaLnBrk="1" hangingPunct="1">
              <a:lnSpc>
                <a:spcPct val="80000"/>
              </a:lnSpc>
              <a:buFont typeface="Wingdings 2" panose="05020102010507070707" pitchFamily="18" charset="2"/>
              <a:buNone/>
            </a:pPr>
            <a:r>
              <a:rPr lang="en-US" altLang="en-US" sz="2200">
                <a:latin typeface="Berlin Sans FB Demi" panose="020E0802020502020306" pitchFamily="34" charset="0"/>
              </a:rPr>
              <a:t>	void display ()</a:t>
            </a:r>
          </a:p>
          <a:p>
            <a:pPr marL="0" indent="0" eaLnBrk="1" hangingPunct="1">
              <a:lnSpc>
                <a:spcPct val="80000"/>
              </a:lnSpc>
              <a:buFont typeface="Wingdings 2" panose="05020102010507070707" pitchFamily="18" charset="2"/>
              <a:buNone/>
            </a:pPr>
            <a:r>
              <a:rPr lang="en-US" altLang="en-US" sz="2200">
                <a:latin typeface="Berlin Sans FB Demi" panose="020E0802020502020306" pitchFamily="34" charset="0"/>
              </a:rPr>
              <a:t>	{</a:t>
            </a:r>
          </a:p>
          <a:p>
            <a:pPr marL="0" indent="0" eaLnBrk="1" hangingPunct="1">
              <a:lnSpc>
                <a:spcPct val="80000"/>
              </a:lnSpc>
              <a:buFont typeface="Wingdings 2" panose="05020102010507070707" pitchFamily="18" charset="2"/>
              <a:buNone/>
            </a:pPr>
            <a:r>
              <a:rPr lang="en-US" altLang="en-US" sz="2200">
                <a:latin typeface="Berlin Sans FB Demi" panose="020E0802020502020306" pitchFamily="34" charset="0"/>
              </a:rPr>
              <a:t>	    int i;</a:t>
            </a:r>
          </a:p>
          <a:p>
            <a:pPr marL="0" indent="0" eaLnBrk="1" hangingPunct="1">
              <a:lnSpc>
                <a:spcPct val="80000"/>
              </a:lnSpc>
              <a:buFont typeface="Wingdings 2" panose="05020102010507070707" pitchFamily="18" charset="2"/>
              <a:buNone/>
            </a:pPr>
            <a:r>
              <a:rPr lang="en-US" altLang="en-US" sz="2200">
                <a:latin typeface="Berlin Sans FB Demi" panose="020E0802020502020306" pitchFamily="34" charset="0"/>
              </a:rPr>
              <a:t>	    if(f&gt;r)</a:t>
            </a:r>
          </a:p>
          <a:p>
            <a:pPr marL="0" indent="0" eaLnBrk="1" hangingPunct="1">
              <a:lnSpc>
                <a:spcPct val="80000"/>
              </a:lnSpc>
              <a:buFont typeface="Wingdings 2" panose="05020102010507070707" pitchFamily="18" charset="2"/>
              <a:buNone/>
            </a:pPr>
            <a:r>
              <a:rPr lang="en-US" altLang="en-US" sz="2200">
                <a:latin typeface="Berlin Sans FB Demi" panose="020E0802020502020306" pitchFamily="34" charset="0"/>
              </a:rPr>
              <a:t>	   {</a:t>
            </a:r>
          </a:p>
          <a:p>
            <a:pPr marL="0" indent="0" eaLnBrk="1" hangingPunct="1">
              <a:lnSpc>
                <a:spcPct val="80000"/>
              </a:lnSpc>
              <a:buFont typeface="Wingdings 2" panose="05020102010507070707" pitchFamily="18" charset="2"/>
              <a:buNone/>
            </a:pPr>
            <a:r>
              <a:rPr lang="en-US" altLang="en-US" sz="2200">
                <a:latin typeface="Berlin Sans FB Demi" panose="020E0802020502020306" pitchFamily="34" charset="0"/>
              </a:rPr>
              <a:t>	      	printf(“queue is empty”);</a:t>
            </a:r>
          </a:p>
          <a:p>
            <a:pPr marL="0" indent="0" eaLnBrk="1" hangingPunct="1">
              <a:lnSpc>
                <a:spcPct val="80000"/>
              </a:lnSpc>
              <a:buFont typeface="Wingdings 2" panose="05020102010507070707" pitchFamily="18" charset="2"/>
              <a:buNone/>
            </a:pPr>
            <a:r>
              <a:rPr lang="en-US" altLang="en-US" sz="2200">
                <a:latin typeface="Berlin Sans FB Demi" panose="020E0802020502020306" pitchFamily="34" charset="0"/>
              </a:rPr>
              <a:t>	    	return;</a:t>
            </a:r>
          </a:p>
          <a:p>
            <a:pPr marL="0" indent="0" eaLnBrk="1" hangingPunct="1">
              <a:lnSpc>
                <a:spcPct val="80000"/>
              </a:lnSpc>
              <a:buFont typeface="Wingdings 2" panose="05020102010507070707" pitchFamily="18" charset="2"/>
              <a:buNone/>
            </a:pPr>
            <a:r>
              <a:rPr lang="en-US" altLang="en-US" sz="2200">
                <a:latin typeface="Berlin Sans FB Demi" panose="020E0802020502020306" pitchFamily="34" charset="0"/>
              </a:rPr>
              <a:t>	    }</a:t>
            </a:r>
          </a:p>
          <a:p>
            <a:pPr marL="0" indent="0" eaLnBrk="1" hangingPunct="1">
              <a:lnSpc>
                <a:spcPct val="80000"/>
              </a:lnSpc>
              <a:buFont typeface="Wingdings 2" panose="05020102010507070707" pitchFamily="18" charset="2"/>
              <a:buNone/>
            </a:pPr>
            <a:r>
              <a:rPr lang="en-US" altLang="en-US" sz="2200">
                <a:latin typeface="Berlin Sans FB Demi" panose="020E0802020502020306" pitchFamily="34" charset="0"/>
              </a:rPr>
              <a:t>	 </a:t>
            </a:r>
          </a:p>
          <a:p>
            <a:pPr marL="0" indent="0" eaLnBrk="1" hangingPunct="1">
              <a:lnSpc>
                <a:spcPct val="80000"/>
              </a:lnSpc>
              <a:buFont typeface="Wingdings 2" panose="05020102010507070707" pitchFamily="18" charset="2"/>
              <a:buNone/>
            </a:pPr>
            <a:r>
              <a:rPr lang="en-US" altLang="en-US" sz="2200">
                <a:latin typeface="Berlin Sans FB Demi" panose="020E0802020502020306" pitchFamily="34" charset="0"/>
              </a:rPr>
              <a:t>	   for (i=f; i&lt;=r; i++)</a:t>
            </a:r>
          </a:p>
          <a:p>
            <a:pPr marL="0" indent="0" eaLnBrk="1" hangingPunct="1">
              <a:lnSpc>
                <a:spcPct val="80000"/>
              </a:lnSpc>
              <a:buFont typeface="Wingdings 2" panose="05020102010507070707" pitchFamily="18" charset="2"/>
              <a:buNone/>
            </a:pPr>
            <a:r>
              <a:rPr lang="en-US" altLang="en-US" sz="2200">
                <a:latin typeface="Berlin Sans FB Demi" panose="020E0802020502020306" pitchFamily="34" charset="0"/>
              </a:rPr>
              <a:t>	   {</a:t>
            </a:r>
          </a:p>
          <a:p>
            <a:pPr marL="0" indent="0" eaLnBrk="1" hangingPunct="1">
              <a:lnSpc>
                <a:spcPct val="80000"/>
              </a:lnSpc>
              <a:buFont typeface="Wingdings 2" panose="05020102010507070707" pitchFamily="18" charset="2"/>
              <a:buNone/>
            </a:pPr>
            <a:r>
              <a:rPr lang="en-US" altLang="en-US" sz="2200">
                <a:latin typeface="Berlin Sans FB Demi" panose="020E0802020502020306" pitchFamily="34" charset="0"/>
              </a:rPr>
              <a:t>	    	</a:t>
            </a:r>
            <a:r>
              <a:rPr lang="en-US" altLang="en-US" sz="2000">
                <a:latin typeface="Berlin Sans FB Demi" panose="020E0802020502020306" pitchFamily="34" charset="0"/>
              </a:rPr>
              <a:t> printf(“%d”,q[i]);</a:t>
            </a:r>
            <a:endParaRPr lang="en-US" altLang="en-US" sz="2200">
              <a:latin typeface="Berlin Sans FB Demi" panose="020E0802020502020306" pitchFamily="34" charset="0"/>
            </a:endParaRPr>
          </a:p>
          <a:p>
            <a:pPr marL="0" indent="0" eaLnBrk="1" hangingPunct="1">
              <a:lnSpc>
                <a:spcPct val="80000"/>
              </a:lnSpc>
              <a:buFont typeface="Wingdings 2" panose="05020102010507070707" pitchFamily="18" charset="2"/>
              <a:buNone/>
            </a:pPr>
            <a:r>
              <a:rPr lang="en-US" altLang="en-US" sz="2200">
                <a:latin typeface="Berlin Sans FB Demi" panose="020E0802020502020306" pitchFamily="34" charset="0"/>
              </a:rPr>
              <a:t>	   }</a:t>
            </a:r>
          </a:p>
          <a:p>
            <a:pPr marL="0" indent="0" eaLnBrk="1" hangingPunct="1">
              <a:lnSpc>
                <a:spcPct val="80000"/>
              </a:lnSpc>
              <a:buFont typeface="Wingdings 2" panose="05020102010507070707" pitchFamily="18" charset="2"/>
              <a:buNone/>
            </a:pPr>
            <a:r>
              <a:rPr lang="en-US" altLang="en-US" sz="2200">
                <a:latin typeface="Berlin Sans FB Demi" panose="020E0802020502020306" pitchFamily="34" charset="0"/>
              </a:rPr>
              <a:t>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Subtitle 2">
            <a:extLst>
              <a:ext uri="{FF2B5EF4-FFF2-40B4-BE49-F238E27FC236}">
                <a16:creationId xmlns:a16="http://schemas.microsoft.com/office/drawing/2014/main" id="{807ABC2F-14C1-8256-1B96-1496CE9AB1E4}"/>
              </a:ext>
            </a:extLst>
          </p:cNvPr>
          <p:cNvSpPr>
            <a:spLocks noGrp="1"/>
          </p:cNvSpPr>
          <p:nvPr>
            <p:ph type="subTitle" idx="4294967295"/>
          </p:nvPr>
        </p:nvSpPr>
        <p:spPr>
          <a:xfrm>
            <a:off x="457200" y="990600"/>
            <a:ext cx="8229600" cy="5638800"/>
          </a:xfrm>
        </p:spPr>
        <p:txBody>
          <a:bodyPr/>
          <a:lstStyle/>
          <a:p>
            <a:pPr algn="just" eaLnBrk="1" hangingPunct="1">
              <a:lnSpc>
                <a:spcPct val="80000"/>
              </a:lnSpc>
              <a:defRPr/>
            </a:pPr>
            <a:endParaRPr lang="en-US" altLang="en-US" sz="700" dirty="0">
              <a:latin typeface="Berlin Sans FB Demi" pitchFamily="34" charset="0"/>
            </a:endParaRPr>
          </a:p>
          <a:p>
            <a:pPr marL="0" indent="0">
              <a:buFont typeface="Wingdings 2" panose="05020102010507070707" pitchFamily="18" charset="2"/>
              <a:buNone/>
              <a:defRPr/>
            </a:pPr>
            <a:r>
              <a:rPr lang="en-US" altLang="en-US" sz="2400" dirty="0">
                <a:solidFill>
                  <a:srgbClr val="FF0000"/>
                </a:solidFill>
                <a:latin typeface="Berlin Sans FB Demi" pitchFamily="34" charset="0"/>
              </a:rPr>
              <a:t>Double ended queue ( </a:t>
            </a:r>
            <a:r>
              <a:rPr lang="en-US" altLang="en-US" sz="2400" dirty="0" err="1">
                <a:solidFill>
                  <a:srgbClr val="FF0000"/>
                </a:solidFill>
                <a:latin typeface="Berlin Sans FB Demi" pitchFamily="34" charset="0"/>
              </a:rPr>
              <a:t>dequeue</a:t>
            </a:r>
            <a:r>
              <a:rPr lang="en-US" altLang="en-US" sz="2400" dirty="0">
                <a:solidFill>
                  <a:srgbClr val="FF0000"/>
                </a:solidFill>
                <a:latin typeface="Berlin Sans FB Demi" pitchFamily="34" charset="0"/>
              </a:rPr>
              <a:t> ) :</a:t>
            </a:r>
          </a:p>
          <a:p>
            <a:pPr marL="0" indent="0">
              <a:buFont typeface="Wingdings 2" panose="05020102010507070707" pitchFamily="18" charset="2"/>
              <a:buNone/>
              <a:defRPr/>
            </a:pPr>
            <a:endParaRPr lang="en-US" altLang="en-US" sz="2400" dirty="0">
              <a:latin typeface="Berlin Sans FB Demi" pitchFamily="34" charset="0"/>
            </a:endParaRPr>
          </a:p>
          <a:p>
            <a:pPr marL="0" indent="0">
              <a:buFont typeface="Wingdings 2" panose="05020102010507070707" pitchFamily="18" charset="2"/>
              <a:buNone/>
              <a:defRPr/>
            </a:pPr>
            <a:r>
              <a:rPr lang="en-US" altLang="en-US" sz="2400" dirty="0">
                <a:latin typeface="Berlin Sans FB Demi" pitchFamily="34" charset="0"/>
              </a:rPr>
              <a:t>	A </a:t>
            </a:r>
            <a:r>
              <a:rPr lang="en-US" altLang="en-US" sz="2400" dirty="0" err="1">
                <a:latin typeface="Berlin Sans FB Demi" pitchFamily="34" charset="0"/>
              </a:rPr>
              <a:t>dequeue</a:t>
            </a:r>
            <a:r>
              <a:rPr lang="en-US" altLang="en-US" sz="2400" dirty="0">
                <a:latin typeface="Berlin Sans FB Demi" pitchFamily="34" charset="0"/>
              </a:rPr>
              <a:t> is a special type of data structure in which insertions are done from both ends and deletions are done at both ends.</a:t>
            </a:r>
          </a:p>
          <a:p>
            <a:pPr marL="0" indent="0">
              <a:buFont typeface="Wingdings 2" panose="05020102010507070707" pitchFamily="18" charset="2"/>
              <a:buNone/>
              <a:defRPr/>
            </a:pPr>
            <a:r>
              <a:rPr lang="en-US" altLang="en-US" sz="2400" dirty="0">
                <a:latin typeface="Berlin Sans FB Demi" pitchFamily="34" charset="0"/>
              </a:rPr>
              <a:t> </a:t>
            </a:r>
          </a:p>
          <a:p>
            <a:pPr marL="0" indent="0">
              <a:buFont typeface="Wingdings 2" panose="05020102010507070707" pitchFamily="18" charset="2"/>
              <a:buNone/>
              <a:defRPr/>
            </a:pPr>
            <a:r>
              <a:rPr lang="en-US" altLang="en-US" sz="2400" dirty="0">
                <a:latin typeface="Berlin Sans FB Demi" pitchFamily="34" charset="0"/>
              </a:rPr>
              <a:t>	Operations performed on Queues :</a:t>
            </a:r>
          </a:p>
          <a:p>
            <a:pPr marL="0" indent="0">
              <a:buFont typeface="Wingdings 2" panose="05020102010507070707" pitchFamily="18" charset="2"/>
              <a:buNone/>
              <a:defRPr/>
            </a:pPr>
            <a:r>
              <a:rPr lang="en-US" altLang="en-US" sz="2400" dirty="0">
                <a:latin typeface="Berlin Sans FB Demi" pitchFamily="34" charset="0"/>
              </a:rPr>
              <a:t>		* Insert on item from front end.</a:t>
            </a:r>
          </a:p>
          <a:p>
            <a:pPr marL="0" indent="0">
              <a:buFont typeface="Wingdings 2" panose="05020102010507070707" pitchFamily="18" charset="2"/>
              <a:buNone/>
              <a:defRPr/>
            </a:pPr>
            <a:r>
              <a:rPr lang="en-US" altLang="en-US" sz="2400" dirty="0">
                <a:latin typeface="Berlin Sans FB Demi" pitchFamily="34" charset="0"/>
              </a:rPr>
              <a:t>		* </a:t>
            </a:r>
            <a:r>
              <a:rPr lang="en-US" altLang="en-US" sz="2400" dirty="0">
                <a:solidFill>
                  <a:srgbClr val="FF0000"/>
                </a:solidFill>
                <a:latin typeface="Berlin Sans FB Demi" pitchFamily="34" charset="0"/>
              </a:rPr>
              <a:t>Insert an item from rear end.</a:t>
            </a:r>
          </a:p>
          <a:p>
            <a:pPr marL="0" indent="0">
              <a:buFont typeface="Wingdings 2" panose="05020102010507070707" pitchFamily="18" charset="2"/>
              <a:buNone/>
              <a:defRPr/>
            </a:pPr>
            <a:r>
              <a:rPr lang="en-US" altLang="en-US" sz="2400" dirty="0">
                <a:latin typeface="Berlin Sans FB Demi" pitchFamily="34" charset="0"/>
              </a:rPr>
              <a:t>		* Delete an item from rear end.</a:t>
            </a:r>
          </a:p>
          <a:p>
            <a:pPr marL="0" indent="0">
              <a:buFont typeface="Wingdings 2" panose="05020102010507070707" pitchFamily="18" charset="2"/>
              <a:buNone/>
              <a:defRPr/>
            </a:pPr>
            <a:r>
              <a:rPr lang="en-US" altLang="en-US" sz="2400" dirty="0">
                <a:latin typeface="Berlin Sans FB Demi" pitchFamily="34" charset="0"/>
              </a:rPr>
              <a:t>		</a:t>
            </a:r>
            <a:r>
              <a:rPr lang="en-US" altLang="en-US" sz="2400" dirty="0">
                <a:solidFill>
                  <a:srgbClr val="FF0000"/>
                </a:solidFill>
                <a:latin typeface="Berlin Sans FB Demi" pitchFamily="34" charset="0"/>
              </a:rPr>
              <a:t>* Delete an item  from front end.</a:t>
            </a:r>
          </a:p>
          <a:p>
            <a:pPr marL="0" indent="0">
              <a:buFont typeface="Wingdings 2" panose="05020102010507070707" pitchFamily="18" charset="2"/>
              <a:buNone/>
              <a:defRPr/>
            </a:pPr>
            <a:r>
              <a:rPr lang="en-US" altLang="en-US" sz="2400" dirty="0">
                <a:latin typeface="Berlin Sans FB Demi" pitchFamily="34" charset="0"/>
              </a:rPr>
              <a:t>		* </a:t>
            </a:r>
            <a:r>
              <a:rPr lang="en-US" altLang="en-US" sz="2400" dirty="0">
                <a:solidFill>
                  <a:srgbClr val="FF0000"/>
                </a:solidFill>
                <a:latin typeface="Berlin Sans FB Demi" pitchFamily="34" charset="0"/>
              </a:rPr>
              <a:t>Display the contents of queue.</a:t>
            </a:r>
          </a:p>
        </p:txBody>
      </p:sp>
      <p:sp>
        <p:nvSpPr>
          <p:cNvPr id="2" name="Title 1">
            <a:extLst>
              <a:ext uri="{FF2B5EF4-FFF2-40B4-BE49-F238E27FC236}">
                <a16:creationId xmlns:a16="http://schemas.microsoft.com/office/drawing/2014/main" id="{85D99900-3C65-E76A-5470-5D6CA294A2E9}"/>
              </a:ext>
            </a:extLst>
          </p:cNvPr>
          <p:cNvSpPr>
            <a:spLocks noGrp="1"/>
          </p:cNvSpPr>
          <p:nvPr>
            <p:ph type="title" idx="4294967295"/>
          </p:nvPr>
        </p:nvSpPr>
        <p:spPr>
          <a:xfrm>
            <a:off x="838200" y="704850"/>
            <a:ext cx="8305800" cy="1143000"/>
          </a:xfrm>
          <a:ln>
            <a:miter lim="800000"/>
            <a:headEnd/>
            <a:tailEnd/>
          </a:ln>
        </p:spPr>
        <p:txBody>
          <a:bodyPr>
            <a:normAutofit fontScale="90000"/>
          </a:bodyPr>
          <a:lstStyle/>
          <a:p>
            <a:pPr eaLnBrk="1" fontAlgn="auto" hangingPunct="1">
              <a:spcAft>
                <a:spcPts val="0"/>
              </a:spcAft>
              <a:defRPr/>
            </a:pPr>
            <a:br>
              <a:rPr lang="en-US" dirty="0"/>
            </a:br>
            <a:br>
              <a:rPr lang="en-US" dirty="0"/>
            </a:b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ubtitle 2">
            <a:extLst>
              <a:ext uri="{FF2B5EF4-FFF2-40B4-BE49-F238E27FC236}">
                <a16:creationId xmlns:a16="http://schemas.microsoft.com/office/drawing/2014/main" id="{FD9F1E85-A6E3-CEAD-41C5-ABEDAF0C9EB9}"/>
              </a:ext>
            </a:extLst>
          </p:cNvPr>
          <p:cNvSpPr>
            <a:spLocks noGrp="1"/>
          </p:cNvSpPr>
          <p:nvPr>
            <p:ph type="subTitle" idx="4294967295"/>
          </p:nvPr>
        </p:nvSpPr>
        <p:spPr>
          <a:xfrm>
            <a:off x="228600" y="838200"/>
            <a:ext cx="8458200" cy="5867400"/>
          </a:xfrm>
        </p:spPr>
        <p:txBody>
          <a:bodyPr/>
          <a:lstStyle/>
          <a:p>
            <a:pPr marL="0" indent="0">
              <a:buFont typeface="Wingdings 2" panose="05020102010507070707" pitchFamily="18" charset="2"/>
              <a:buNone/>
            </a:pPr>
            <a:r>
              <a:rPr lang="en-US" altLang="en-US" sz="2400">
                <a:solidFill>
                  <a:srgbClr val="FF0000"/>
                </a:solidFill>
                <a:latin typeface="Berlin Sans FB Demi" panose="020E0802020502020306" pitchFamily="34" charset="0"/>
              </a:rPr>
              <a:t>Insert at the front end:</a:t>
            </a:r>
          </a:p>
          <a:p>
            <a:pPr marL="0" indent="0">
              <a:buFont typeface="Wingdings 2" panose="05020102010507070707" pitchFamily="18" charset="2"/>
              <a:buNone/>
            </a:pPr>
            <a:r>
              <a:rPr lang="en-US" altLang="en-US" sz="2400">
                <a:latin typeface="Berlin Sans FB Demi" panose="020E0802020502020306" pitchFamily="34" charset="0"/>
              </a:rPr>
              <a:t>	</a:t>
            </a:r>
            <a:r>
              <a:rPr lang="en-US" altLang="en-US" sz="2400">
                <a:solidFill>
                  <a:srgbClr val="FF0000"/>
                </a:solidFill>
                <a:latin typeface="Berlin Sans FB Demi" panose="020E0802020502020306" pitchFamily="34" charset="0"/>
              </a:rPr>
              <a:t>Case1 : </a:t>
            </a:r>
          </a:p>
          <a:p>
            <a:pPr marL="0" indent="0" algn="just">
              <a:buFont typeface="Wingdings 2" panose="05020102010507070707" pitchFamily="18" charset="2"/>
              <a:buNone/>
            </a:pPr>
            <a:r>
              <a:rPr lang="en-US" altLang="en-US" sz="2400">
                <a:latin typeface="Berlin Sans FB Demi" panose="020E0802020502020306" pitchFamily="34" charset="0"/>
              </a:rPr>
              <a:t>	</a:t>
            </a:r>
            <a:r>
              <a:rPr lang="en-US" altLang="en-US" sz="2200">
                <a:latin typeface="Berlin Sans FB Demi" panose="020E0802020502020306" pitchFamily="34" charset="0"/>
              </a:rPr>
              <a:t>Queue Empty : Here, an item can be inserted at the front end first by incrementing r by 1 and then insert an item.</a:t>
            </a:r>
          </a:p>
          <a:p>
            <a:pPr marL="0" indent="0">
              <a:buFont typeface="Wingdings 2" panose="05020102010507070707" pitchFamily="18" charset="2"/>
              <a:buNone/>
            </a:pPr>
            <a:r>
              <a:rPr lang="en-US" altLang="en-US" sz="2400">
                <a:latin typeface="Berlin Sans FB Demi" panose="020E0802020502020306" pitchFamily="34" charset="0"/>
              </a:rPr>
              <a:t>			Before insert</a:t>
            </a:r>
          </a:p>
          <a:p>
            <a:pPr marL="0" indent="0">
              <a:buFont typeface="Wingdings 2" panose="05020102010507070707" pitchFamily="18" charset="2"/>
              <a:buNone/>
            </a:pPr>
            <a:r>
              <a:rPr lang="en-US" altLang="en-US" sz="2400">
                <a:latin typeface="Berlin Sans FB Demi" panose="020E0802020502020306" pitchFamily="34" charset="0"/>
              </a:rPr>
              <a:t>		0	  1	     2	         3		4</a:t>
            </a:r>
          </a:p>
          <a:p>
            <a:pPr marL="0" indent="0">
              <a:buFont typeface="Wingdings 2" panose="05020102010507070707" pitchFamily="18" charset="2"/>
              <a:buNone/>
            </a:pPr>
            <a:endParaRPr lang="en-US" altLang="en-US" sz="2400">
              <a:latin typeface="Berlin Sans FB Demi" panose="020E0802020502020306" pitchFamily="34" charset="0"/>
            </a:endParaRPr>
          </a:p>
          <a:p>
            <a:pPr marL="0" indent="0">
              <a:buFont typeface="Wingdings 2" panose="05020102010507070707" pitchFamily="18" charset="2"/>
              <a:buNone/>
            </a:pPr>
            <a:r>
              <a:rPr lang="en-US" altLang="en-US" sz="2400">
                <a:latin typeface="Berlin Sans FB Demi" panose="020E0802020502020306" pitchFamily="34" charset="0"/>
              </a:rPr>
              <a:t>     r=-1 f=0</a:t>
            </a:r>
          </a:p>
          <a:p>
            <a:pPr marL="0" indent="0">
              <a:buFont typeface="Wingdings 2" panose="05020102010507070707" pitchFamily="18" charset="2"/>
              <a:buNone/>
            </a:pPr>
            <a:r>
              <a:rPr lang="en-US" altLang="en-US" sz="2400">
                <a:latin typeface="Berlin Sans FB Demi" panose="020E0802020502020306" pitchFamily="34" charset="0"/>
              </a:rPr>
              <a:t>			After insert</a:t>
            </a:r>
          </a:p>
          <a:p>
            <a:pPr marL="0" indent="0">
              <a:buFont typeface="Wingdings 2" panose="05020102010507070707" pitchFamily="18" charset="2"/>
              <a:buNone/>
            </a:pPr>
            <a:r>
              <a:rPr lang="en-US" altLang="en-US" sz="2400">
                <a:latin typeface="Berlin Sans FB Demi" panose="020E0802020502020306" pitchFamily="34" charset="0"/>
              </a:rPr>
              <a:t>	        0               1               2              3             4</a:t>
            </a:r>
          </a:p>
          <a:p>
            <a:pPr marL="0" indent="0">
              <a:buFont typeface="Wingdings 2" panose="05020102010507070707" pitchFamily="18" charset="2"/>
              <a:buNone/>
            </a:pPr>
            <a:endParaRPr lang="en-US" altLang="en-US" sz="2400">
              <a:latin typeface="Berlin Sans FB Demi" panose="020E0802020502020306" pitchFamily="34" charset="0"/>
            </a:endParaRPr>
          </a:p>
          <a:p>
            <a:pPr marL="0" indent="0">
              <a:buFont typeface="Wingdings 2" panose="05020102010507070707" pitchFamily="18" charset="2"/>
              <a:buNone/>
            </a:pPr>
            <a:r>
              <a:rPr lang="en-US" altLang="en-US" sz="2400">
                <a:latin typeface="Berlin Sans FB Demi" panose="020E0802020502020306" pitchFamily="34" charset="0"/>
              </a:rPr>
              <a:t>	f , r		if ( f == 0 &amp;&amp; r == -1 )</a:t>
            </a:r>
          </a:p>
          <a:p>
            <a:pPr marL="0" indent="0">
              <a:buFont typeface="Wingdings 2" panose="05020102010507070707" pitchFamily="18" charset="2"/>
              <a:buNone/>
            </a:pPr>
            <a:r>
              <a:rPr lang="en-US" altLang="en-US" sz="2400">
                <a:latin typeface="Berlin Sans FB Demi" panose="020E0802020502020306" pitchFamily="34" charset="0"/>
              </a:rPr>
              <a:t>			{	q[++r] = item;     return ;	}</a:t>
            </a:r>
          </a:p>
        </p:txBody>
      </p:sp>
      <p:graphicFrame>
        <p:nvGraphicFramePr>
          <p:cNvPr id="4" name="Table 3">
            <a:extLst>
              <a:ext uri="{FF2B5EF4-FFF2-40B4-BE49-F238E27FC236}">
                <a16:creationId xmlns:a16="http://schemas.microsoft.com/office/drawing/2014/main" id="{ED2ED816-0520-43AD-46AD-0A99A784C265}"/>
              </a:ext>
            </a:extLst>
          </p:cNvPr>
          <p:cNvGraphicFramePr>
            <a:graphicFrameLocks noGrp="1"/>
          </p:cNvGraphicFramePr>
          <p:nvPr/>
        </p:nvGraphicFramePr>
        <p:xfrm>
          <a:off x="1447800" y="3352800"/>
          <a:ext cx="6096000" cy="36512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65125">
                <a:tc>
                  <a:txBody>
                    <a:bodyPr/>
                    <a:lstStyle/>
                    <a:p>
                      <a:pPr algn="ctr"/>
                      <a:endParaRPr lang="en-US" sz="1800" dirty="0">
                        <a:latin typeface="Berlin Sans FB Demi" pitchFamily="34" charset="0"/>
                      </a:endParaRPr>
                    </a:p>
                  </a:txBody>
                  <a:tcPr marT="45432" marB="45432"/>
                </a:tc>
                <a:tc>
                  <a:txBody>
                    <a:bodyPr/>
                    <a:lstStyle/>
                    <a:p>
                      <a:pPr algn="ctr"/>
                      <a:endParaRPr lang="en-US" sz="1800" dirty="0">
                        <a:latin typeface="Berlin Sans FB Demi" pitchFamily="34" charset="0"/>
                      </a:endParaRPr>
                    </a:p>
                  </a:txBody>
                  <a:tcPr marT="45432" marB="45432"/>
                </a:tc>
                <a:tc>
                  <a:txBody>
                    <a:bodyPr/>
                    <a:lstStyle/>
                    <a:p>
                      <a:pPr algn="ctr"/>
                      <a:endParaRPr lang="en-US" sz="1800" dirty="0">
                        <a:latin typeface="Berlin Sans FB Demi" pitchFamily="34" charset="0"/>
                      </a:endParaRPr>
                    </a:p>
                  </a:txBody>
                  <a:tcPr marT="45432" marB="45432"/>
                </a:tc>
                <a:tc>
                  <a:txBody>
                    <a:bodyPr/>
                    <a:lstStyle/>
                    <a:p>
                      <a:pPr algn="ctr"/>
                      <a:endParaRPr lang="en-US" sz="1800" dirty="0">
                        <a:latin typeface="Berlin Sans FB Demi" pitchFamily="34" charset="0"/>
                      </a:endParaRPr>
                    </a:p>
                  </a:txBody>
                  <a:tcPr marT="45432" marB="45432"/>
                </a:tc>
                <a:tc>
                  <a:txBody>
                    <a:bodyPr/>
                    <a:lstStyle/>
                    <a:p>
                      <a:pPr algn="ctr"/>
                      <a:endParaRPr lang="en-US" sz="1800" dirty="0">
                        <a:latin typeface="Berlin Sans FB Demi" pitchFamily="34" charset="0"/>
                      </a:endParaRPr>
                    </a:p>
                  </a:txBody>
                  <a:tcPr marT="45432" marB="45432"/>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EA8FA6D7-8F15-21FF-131C-E70AB0EFDF80}"/>
              </a:ext>
            </a:extLst>
          </p:cNvPr>
          <p:cNvGraphicFramePr>
            <a:graphicFrameLocks noGrp="1"/>
          </p:cNvGraphicFramePr>
          <p:nvPr/>
        </p:nvGraphicFramePr>
        <p:xfrm>
          <a:off x="1371600" y="5105400"/>
          <a:ext cx="6096000" cy="36512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65125">
                <a:tc>
                  <a:txBody>
                    <a:bodyPr/>
                    <a:lstStyle/>
                    <a:p>
                      <a:pPr algn="ctr"/>
                      <a:r>
                        <a:rPr lang="en-US" sz="1800" dirty="0">
                          <a:latin typeface="Berlin Sans FB Demi" pitchFamily="34" charset="0"/>
                        </a:rPr>
                        <a:t>10</a:t>
                      </a:r>
                    </a:p>
                  </a:txBody>
                  <a:tcPr marT="45432" marB="45432"/>
                </a:tc>
                <a:tc>
                  <a:txBody>
                    <a:bodyPr/>
                    <a:lstStyle/>
                    <a:p>
                      <a:pPr algn="ctr"/>
                      <a:endParaRPr lang="en-US" sz="1800" dirty="0">
                        <a:latin typeface="Berlin Sans FB Demi" pitchFamily="34" charset="0"/>
                      </a:endParaRPr>
                    </a:p>
                  </a:txBody>
                  <a:tcPr marT="45432" marB="45432"/>
                </a:tc>
                <a:tc>
                  <a:txBody>
                    <a:bodyPr/>
                    <a:lstStyle/>
                    <a:p>
                      <a:pPr algn="ctr"/>
                      <a:endParaRPr lang="en-US" sz="1800" dirty="0">
                        <a:latin typeface="Berlin Sans FB Demi" pitchFamily="34" charset="0"/>
                      </a:endParaRPr>
                    </a:p>
                  </a:txBody>
                  <a:tcPr marT="45432" marB="45432"/>
                </a:tc>
                <a:tc>
                  <a:txBody>
                    <a:bodyPr/>
                    <a:lstStyle/>
                    <a:p>
                      <a:pPr algn="ctr"/>
                      <a:endParaRPr lang="en-US" sz="1800" dirty="0">
                        <a:latin typeface="Berlin Sans FB Demi" pitchFamily="34" charset="0"/>
                      </a:endParaRPr>
                    </a:p>
                  </a:txBody>
                  <a:tcPr marT="45432" marB="45432"/>
                </a:tc>
                <a:tc>
                  <a:txBody>
                    <a:bodyPr/>
                    <a:lstStyle/>
                    <a:p>
                      <a:pPr algn="ctr"/>
                      <a:endParaRPr lang="en-US" sz="1800" dirty="0">
                        <a:latin typeface="Berlin Sans FB Demi" pitchFamily="34" charset="0"/>
                      </a:endParaRPr>
                    </a:p>
                  </a:txBody>
                  <a:tcPr marT="45432" marB="45432"/>
                </a:tc>
                <a:extLst>
                  <a:ext uri="{0D108BD9-81ED-4DB2-BD59-A6C34878D82A}">
                    <a16:rowId xmlns:a16="http://schemas.microsoft.com/office/drawing/2014/main" val="10000"/>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Subtitle 2">
            <a:extLst>
              <a:ext uri="{FF2B5EF4-FFF2-40B4-BE49-F238E27FC236}">
                <a16:creationId xmlns:a16="http://schemas.microsoft.com/office/drawing/2014/main" id="{C4FE95C3-44CD-1603-7190-EFD6F0AF1644}"/>
              </a:ext>
            </a:extLst>
          </p:cNvPr>
          <p:cNvSpPr>
            <a:spLocks noGrp="1"/>
          </p:cNvSpPr>
          <p:nvPr>
            <p:ph type="subTitle" idx="4294967295"/>
          </p:nvPr>
        </p:nvSpPr>
        <p:spPr>
          <a:xfrm>
            <a:off x="0" y="152400"/>
            <a:ext cx="8686800" cy="6705600"/>
          </a:xfrm>
        </p:spPr>
        <p:txBody>
          <a:bodyPr/>
          <a:lstStyle/>
          <a:p>
            <a:pPr algn="just" eaLnBrk="1" hangingPunct="1">
              <a:lnSpc>
                <a:spcPct val="70000"/>
              </a:lnSpc>
              <a:defRPr/>
            </a:pPr>
            <a:endParaRPr lang="en-US" altLang="en-US" sz="700" dirty="0">
              <a:latin typeface="Berlin Sans FB Demi" pitchFamily="34" charset="0"/>
            </a:endParaRPr>
          </a:p>
          <a:p>
            <a:pPr marL="0" indent="0">
              <a:lnSpc>
                <a:spcPct val="90000"/>
              </a:lnSpc>
              <a:buFont typeface="Wingdings 2" panose="05020102010507070707" pitchFamily="18" charset="2"/>
              <a:buNone/>
              <a:defRPr/>
            </a:pPr>
            <a:r>
              <a:rPr lang="en-US" altLang="en-US" sz="2400" dirty="0">
                <a:solidFill>
                  <a:srgbClr val="FF0000"/>
                </a:solidFill>
                <a:latin typeface="Berlin Sans FB Demi" pitchFamily="34" charset="0"/>
              </a:rPr>
              <a:t>Case 2: Some items are deleted :</a:t>
            </a:r>
          </a:p>
          <a:p>
            <a:pPr marL="0" indent="0">
              <a:lnSpc>
                <a:spcPct val="90000"/>
              </a:lnSpc>
              <a:buFont typeface="Wingdings 2" panose="05020102010507070707" pitchFamily="18" charset="2"/>
              <a:buNone/>
              <a:defRPr/>
            </a:pPr>
            <a:r>
              <a:rPr lang="en-US" altLang="en-US" sz="2400" dirty="0">
                <a:latin typeface="Berlin Sans FB Demi" pitchFamily="34" charset="0"/>
              </a:rPr>
              <a:t>	Assume, </a:t>
            </a:r>
          </a:p>
          <a:p>
            <a:pPr marL="0" indent="0">
              <a:lnSpc>
                <a:spcPct val="90000"/>
              </a:lnSpc>
              <a:buFont typeface="Wingdings 2" panose="05020102010507070707" pitchFamily="18" charset="2"/>
              <a:buNone/>
              <a:defRPr/>
            </a:pPr>
            <a:r>
              <a:rPr lang="en-US" altLang="en-US" sz="2400" dirty="0">
                <a:latin typeface="Berlin Sans FB Demi" pitchFamily="34" charset="0"/>
              </a:rPr>
              <a:t>		0              1	         2	             3	     4</a:t>
            </a:r>
          </a:p>
          <a:p>
            <a:pPr marL="0" indent="0">
              <a:lnSpc>
                <a:spcPct val="90000"/>
              </a:lnSpc>
              <a:buFont typeface="Wingdings 2" panose="05020102010507070707" pitchFamily="18" charset="2"/>
              <a:buNone/>
              <a:defRPr/>
            </a:pPr>
            <a:endParaRPr lang="en-US" altLang="en-US" sz="2400" dirty="0">
              <a:latin typeface="Berlin Sans FB Demi" pitchFamily="34" charset="0"/>
            </a:endParaRPr>
          </a:p>
          <a:p>
            <a:pPr marL="0" indent="0">
              <a:lnSpc>
                <a:spcPct val="90000"/>
              </a:lnSpc>
              <a:buFont typeface="Wingdings 2" panose="05020102010507070707" pitchFamily="18" charset="2"/>
              <a:buNone/>
              <a:defRPr/>
            </a:pPr>
            <a:r>
              <a:rPr lang="en-US" altLang="en-US" sz="2400" dirty="0">
                <a:latin typeface="Berlin Sans FB Demi" pitchFamily="34" charset="0"/>
              </a:rPr>
              <a:t>     		f			r</a:t>
            </a:r>
          </a:p>
          <a:p>
            <a:pPr marL="0" indent="0">
              <a:lnSpc>
                <a:spcPct val="90000"/>
              </a:lnSpc>
              <a:buFont typeface="Wingdings 2" panose="05020102010507070707" pitchFamily="18" charset="2"/>
              <a:buNone/>
              <a:defRPr/>
            </a:pPr>
            <a:r>
              <a:rPr lang="en-US" altLang="en-US" sz="2400" dirty="0">
                <a:latin typeface="Berlin Sans FB Demi" pitchFamily="34" charset="0"/>
              </a:rPr>
              <a:t>			After deleting two elements</a:t>
            </a:r>
          </a:p>
          <a:p>
            <a:pPr marL="0" indent="0">
              <a:lnSpc>
                <a:spcPct val="90000"/>
              </a:lnSpc>
              <a:buFont typeface="Wingdings 2" panose="05020102010507070707" pitchFamily="18" charset="2"/>
              <a:buNone/>
              <a:defRPr/>
            </a:pPr>
            <a:r>
              <a:rPr lang="en-US" altLang="en-US" sz="2400" dirty="0">
                <a:latin typeface="Berlin Sans FB Demi" pitchFamily="34" charset="0"/>
              </a:rPr>
              <a:t>	        0               1               2              3             4</a:t>
            </a:r>
          </a:p>
          <a:p>
            <a:pPr marL="0" indent="0">
              <a:lnSpc>
                <a:spcPct val="90000"/>
              </a:lnSpc>
              <a:buFont typeface="Wingdings 2" panose="05020102010507070707" pitchFamily="18" charset="2"/>
              <a:buNone/>
              <a:defRPr/>
            </a:pPr>
            <a:endParaRPr lang="en-US" altLang="en-US" sz="2400" dirty="0">
              <a:latin typeface="Berlin Sans FB Demi" pitchFamily="34" charset="0"/>
            </a:endParaRPr>
          </a:p>
          <a:p>
            <a:pPr marL="0" indent="0">
              <a:lnSpc>
                <a:spcPct val="90000"/>
              </a:lnSpc>
              <a:buFont typeface="Wingdings 2" panose="05020102010507070707" pitchFamily="18" charset="2"/>
              <a:buNone/>
              <a:defRPr/>
            </a:pPr>
            <a:r>
              <a:rPr lang="en-US" altLang="en-US" sz="2400" dirty="0">
                <a:latin typeface="Berlin Sans FB Demi" pitchFamily="34" charset="0"/>
              </a:rPr>
              <a:t>				     f r</a:t>
            </a:r>
          </a:p>
          <a:p>
            <a:pPr marL="0" indent="0">
              <a:lnSpc>
                <a:spcPct val="90000"/>
              </a:lnSpc>
              <a:buFont typeface="Wingdings 2" panose="05020102010507070707" pitchFamily="18" charset="2"/>
              <a:buNone/>
              <a:defRPr/>
            </a:pPr>
            <a:r>
              <a:rPr lang="en-US" altLang="en-US" sz="2400" dirty="0">
                <a:latin typeface="Berlin Sans FB Demi" pitchFamily="34" charset="0"/>
              </a:rPr>
              <a:t>Now, insert at front end,</a:t>
            </a:r>
          </a:p>
          <a:p>
            <a:pPr marL="0" indent="0">
              <a:lnSpc>
                <a:spcPct val="90000"/>
              </a:lnSpc>
              <a:buFont typeface="Wingdings 2" panose="05020102010507070707" pitchFamily="18" charset="2"/>
              <a:buNone/>
              <a:defRPr/>
            </a:pPr>
            <a:r>
              <a:rPr lang="en-US" altLang="en-US" sz="2400" dirty="0">
                <a:latin typeface="Berlin Sans FB Demi" pitchFamily="34" charset="0"/>
              </a:rPr>
              <a:t>		0	   1                2             3              4</a:t>
            </a:r>
          </a:p>
          <a:p>
            <a:pPr marL="0" indent="0">
              <a:lnSpc>
                <a:spcPct val="90000"/>
              </a:lnSpc>
              <a:buFont typeface="Wingdings 2" panose="05020102010507070707" pitchFamily="18" charset="2"/>
              <a:buNone/>
              <a:defRPr/>
            </a:pPr>
            <a:endParaRPr lang="en-US" altLang="en-US" sz="2400" dirty="0">
              <a:latin typeface="Berlin Sans FB Demi" pitchFamily="34" charset="0"/>
            </a:endParaRPr>
          </a:p>
          <a:p>
            <a:pPr marL="0" indent="0">
              <a:lnSpc>
                <a:spcPct val="90000"/>
              </a:lnSpc>
              <a:buFont typeface="Wingdings 2" panose="05020102010507070707" pitchFamily="18" charset="2"/>
              <a:buNone/>
              <a:defRPr/>
            </a:pPr>
            <a:r>
              <a:rPr lang="en-US" altLang="en-US" sz="2400" dirty="0">
                <a:latin typeface="Berlin Sans FB Demi" pitchFamily="34" charset="0"/>
              </a:rPr>
              <a:t>			    f                r</a:t>
            </a:r>
          </a:p>
          <a:p>
            <a:pPr marL="0" indent="0">
              <a:lnSpc>
                <a:spcPct val="90000"/>
              </a:lnSpc>
              <a:buFont typeface="Wingdings 2" panose="05020102010507070707" pitchFamily="18" charset="2"/>
              <a:buNone/>
              <a:defRPr/>
            </a:pPr>
            <a:r>
              <a:rPr lang="en-US" altLang="en-US" sz="2400" dirty="0">
                <a:latin typeface="Berlin Sans FB Demi" pitchFamily="34" charset="0"/>
              </a:rPr>
              <a:t>		if ( f != 0 )</a:t>
            </a:r>
          </a:p>
          <a:p>
            <a:pPr marL="0" indent="0">
              <a:lnSpc>
                <a:spcPct val="90000"/>
              </a:lnSpc>
              <a:buFont typeface="Wingdings 2" panose="05020102010507070707" pitchFamily="18" charset="2"/>
              <a:buNone/>
              <a:defRPr/>
            </a:pPr>
            <a:r>
              <a:rPr lang="en-US" altLang="en-US" sz="2400" dirty="0">
                <a:latin typeface="Berlin Sans FB Demi" pitchFamily="34" charset="0"/>
              </a:rPr>
              <a:t>		{	q[--f] = item;		return;	}</a:t>
            </a:r>
          </a:p>
        </p:txBody>
      </p:sp>
      <p:sp>
        <p:nvSpPr>
          <p:cNvPr id="2" name="Title 1">
            <a:extLst>
              <a:ext uri="{FF2B5EF4-FFF2-40B4-BE49-F238E27FC236}">
                <a16:creationId xmlns:a16="http://schemas.microsoft.com/office/drawing/2014/main" id="{2FC94825-72B3-29DD-816B-78B038E8CEB3}"/>
              </a:ext>
            </a:extLst>
          </p:cNvPr>
          <p:cNvSpPr>
            <a:spLocks noGrp="1"/>
          </p:cNvSpPr>
          <p:nvPr>
            <p:ph type="title" idx="4294967295"/>
          </p:nvPr>
        </p:nvSpPr>
        <p:spPr>
          <a:xfrm>
            <a:off x="838200" y="704850"/>
            <a:ext cx="8305800" cy="1143000"/>
          </a:xfrm>
          <a:ln>
            <a:miter lim="800000"/>
            <a:headEnd/>
            <a:tailEnd/>
          </a:ln>
        </p:spPr>
        <p:txBody>
          <a:bodyPr>
            <a:normAutofit fontScale="90000"/>
          </a:bodyPr>
          <a:lstStyle/>
          <a:p>
            <a:pPr eaLnBrk="1" fontAlgn="auto" hangingPunct="1">
              <a:spcAft>
                <a:spcPts val="0"/>
              </a:spcAft>
              <a:defRPr/>
            </a:pPr>
            <a:br>
              <a:rPr lang="en-US" dirty="0"/>
            </a:br>
            <a:br>
              <a:rPr lang="en-US" dirty="0"/>
            </a:br>
            <a:endParaRPr lang="en-US" dirty="0"/>
          </a:p>
        </p:txBody>
      </p:sp>
      <p:graphicFrame>
        <p:nvGraphicFramePr>
          <p:cNvPr id="4" name="Table 3">
            <a:extLst>
              <a:ext uri="{FF2B5EF4-FFF2-40B4-BE49-F238E27FC236}">
                <a16:creationId xmlns:a16="http://schemas.microsoft.com/office/drawing/2014/main" id="{536B3C7E-6201-5250-0424-20AF8519E11F}"/>
              </a:ext>
            </a:extLst>
          </p:cNvPr>
          <p:cNvGraphicFramePr>
            <a:graphicFrameLocks noGrp="1"/>
          </p:cNvGraphicFramePr>
          <p:nvPr/>
        </p:nvGraphicFramePr>
        <p:xfrm>
          <a:off x="1676400" y="1524000"/>
          <a:ext cx="6096000" cy="37147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1475">
                <a:tc>
                  <a:txBody>
                    <a:bodyPr/>
                    <a:lstStyle/>
                    <a:p>
                      <a:pPr algn="ctr"/>
                      <a:r>
                        <a:rPr lang="en-US" sz="1800" dirty="0">
                          <a:latin typeface="Berlin Sans FB Demi" pitchFamily="34" charset="0"/>
                        </a:rPr>
                        <a:t>10</a:t>
                      </a:r>
                    </a:p>
                  </a:txBody>
                  <a:tcPr marT="45798" marB="45798"/>
                </a:tc>
                <a:tc>
                  <a:txBody>
                    <a:bodyPr/>
                    <a:lstStyle/>
                    <a:p>
                      <a:pPr algn="ctr"/>
                      <a:r>
                        <a:rPr lang="en-US" sz="1800" dirty="0">
                          <a:latin typeface="Berlin Sans FB Demi" pitchFamily="34" charset="0"/>
                        </a:rPr>
                        <a:t>20</a:t>
                      </a:r>
                    </a:p>
                  </a:txBody>
                  <a:tcPr marT="45798" marB="45798"/>
                </a:tc>
                <a:tc>
                  <a:txBody>
                    <a:bodyPr/>
                    <a:lstStyle/>
                    <a:p>
                      <a:pPr algn="ctr"/>
                      <a:r>
                        <a:rPr lang="en-US" sz="1800" dirty="0">
                          <a:latin typeface="Berlin Sans FB Demi" pitchFamily="34" charset="0"/>
                        </a:rPr>
                        <a:t>30</a:t>
                      </a:r>
                    </a:p>
                  </a:txBody>
                  <a:tcPr marT="45798" marB="45798"/>
                </a:tc>
                <a:tc>
                  <a:txBody>
                    <a:bodyPr/>
                    <a:lstStyle/>
                    <a:p>
                      <a:pPr algn="ctr"/>
                      <a:endParaRPr lang="en-US" sz="1800" dirty="0">
                        <a:latin typeface="Berlin Sans FB Demi" pitchFamily="34" charset="0"/>
                      </a:endParaRPr>
                    </a:p>
                  </a:txBody>
                  <a:tcPr marT="45798" marB="45798"/>
                </a:tc>
                <a:tc>
                  <a:txBody>
                    <a:bodyPr/>
                    <a:lstStyle/>
                    <a:p>
                      <a:pPr algn="ctr"/>
                      <a:endParaRPr lang="en-US" sz="1800" dirty="0">
                        <a:latin typeface="Berlin Sans FB Demi" pitchFamily="34" charset="0"/>
                      </a:endParaRPr>
                    </a:p>
                  </a:txBody>
                  <a:tcPr marT="45798" marB="45798"/>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4AD4A5EB-2E94-6EAD-5C0C-EC19F37A7370}"/>
              </a:ext>
            </a:extLst>
          </p:cNvPr>
          <p:cNvGraphicFramePr>
            <a:graphicFrameLocks noGrp="1"/>
          </p:cNvGraphicFramePr>
          <p:nvPr/>
        </p:nvGraphicFramePr>
        <p:xfrm>
          <a:off x="1447800" y="3124200"/>
          <a:ext cx="6096000" cy="37147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1475">
                <a:tc>
                  <a:txBody>
                    <a:bodyPr/>
                    <a:lstStyle/>
                    <a:p>
                      <a:pPr algn="ctr"/>
                      <a:endParaRPr lang="en-US" sz="1800" dirty="0">
                        <a:latin typeface="Berlin Sans FB Demi" pitchFamily="34" charset="0"/>
                      </a:endParaRPr>
                    </a:p>
                  </a:txBody>
                  <a:tcPr marT="45798" marB="45798"/>
                </a:tc>
                <a:tc>
                  <a:txBody>
                    <a:bodyPr/>
                    <a:lstStyle/>
                    <a:p>
                      <a:pPr algn="ctr"/>
                      <a:endParaRPr lang="en-US" sz="1800" dirty="0">
                        <a:latin typeface="Berlin Sans FB Demi" pitchFamily="34" charset="0"/>
                      </a:endParaRPr>
                    </a:p>
                  </a:txBody>
                  <a:tcPr marT="45798" marB="45798"/>
                </a:tc>
                <a:tc>
                  <a:txBody>
                    <a:bodyPr/>
                    <a:lstStyle/>
                    <a:p>
                      <a:pPr algn="ctr"/>
                      <a:r>
                        <a:rPr lang="en-US" sz="1800" dirty="0">
                          <a:latin typeface="Berlin Sans FB Demi" pitchFamily="34" charset="0"/>
                        </a:rPr>
                        <a:t>30</a:t>
                      </a:r>
                    </a:p>
                  </a:txBody>
                  <a:tcPr marT="45798" marB="45798"/>
                </a:tc>
                <a:tc>
                  <a:txBody>
                    <a:bodyPr/>
                    <a:lstStyle/>
                    <a:p>
                      <a:pPr algn="ctr"/>
                      <a:endParaRPr lang="en-US" sz="1800" dirty="0">
                        <a:latin typeface="Berlin Sans FB Demi" pitchFamily="34" charset="0"/>
                      </a:endParaRPr>
                    </a:p>
                  </a:txBody>
                  <a:tcPr marT="45798" marB="45798"/>
                </a:tc>
                <a:tc>
                  <a:txBody>
                    <a:bodyPr/>
                    <a:lstStyle/>
                    <a:p>
                      <a:pPr algn="ctr"/>
                      <a:endParaRPr lang="en-US" sz="1800" dirty="0">
                        <a:latin typeface="Berlin Sans FB Demi" pitchFamily="34" charset="0"/>
                      </a:endParaRPr>
                    </a:p>
                  </a:txBody>
                  <a:tcPr marT="45798" marB="45798"/>
                </a:tc>
                <a:extLst>
                  <a:ext uri="{0D108BD9-81ED-4DB2-BD59-A6C34878D82A}">
                    <a16:rowId xmlns:a16="http://schemas.microsoft.com/office/drawing/2014/main" val="10000"/>
                  </a:ext>
                </a:extLst>
              </a:tr>
            </a:tbl>
          </a:graphicData>
        </a:graphic>
      </p:graphicFrame>
      <p:graphicFrame>
        <p:nvGraphicFramePr>
          <p:cNvPr id="6" name="Table 5">
            <a:extLst>
              <a:ext uri="{FF2B5EF4-FFF2-40B4-BE49-F238E27FC236}">
                <a16:creationId xmlns:a16="http://schemas.microsoft.com/office/drawing/2014/main" id="{DDCEEF18-F31D-4FF1-C608-97ADF1AA39A0}"/>
              </a:ext>
            </a:extLst>
          </p:cNvPr>
          <p:cNvGraphicFramePr>
            <a:graphicFrameLocks noGrp="1"/>
          </p:cNvGraphicFramePr>
          <p:nvPr/>
        </p:nvGraphicFramePr>
        <p:xfrm>
          <a:off x="1524000" y="4724400"/>
          <a:ext cx="6096000" cy="37147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1475">
                <a:tc>
                  <a:txBody>
                    <a:bodyPr/>
                    <a:lstStyle/>
                    <a:p>
                      <a:pPr algn="ctr"/>
                      <a:endParaRPr lang="en-US" sz="1800" dirty="0">
                        <a:latin typeface="Berlin Sans FB Demi" pitchFamily="34" charset="0"/>
                      </a:endParaRPr>
                    </a:p>
                  </a:txBody>
                  <a:tcPr marT="45798" marB="45798"/>
                </a:tc>
                <a:tc>
                  <a:txBody>
                    <a:bodyPr/>
                    <a:lstStyle/>
                    <a:p>
                      <a:pPr algn="ctr"/>
                      <a:r>
                        <a:rPr lang="en-US" sz="1800" dirty="0">
                          <a:latin typeface="Berlin Sans FB Demi" pitchFamily="34" charset="0"/>
                        </a:rPr>
                        <a:t>20</a:t>
                      </a:r>
                    </a:p>
                  </a:txBody>
                  <a:tcPr marT="45798" marB="45798"/>
                </a:tc>
                <a:tc>
                  <a:txBody>
                    <a:bodyPr/>
                    <a:lstStyle/>
                    <a:p>
                      <a:pPr algn="ctr"/>
                      <a:r>
                        <a:rPr lang="en-US" sz="1800" dirty="0">
                          <a:latin typeface="Berlin Sans FB Demi" pitchFamily="34" charset="0"/>
                        </a:rPr>
                        <a:t>30</a:t>
                      </a:r>
                    </a:p>
                  </a:txBody>
                  <a:tcPr marT="45798" marB="45798"/>
                </a:tc>
                <a:tc>
                  <a:txBody>
                    <a:bodyPr/>
                    <a:lstStyle/>
                    <a:p>
                      <a:pPr algn="ctr"/>
                      <a:endParaRPr lang="en-US" sz="1800" dirty="0">
                        <a:latin typeface="Berlin Sans FB Demi" pitchFamily="34" charset="0"/>
                      </a:endParaRPr>
                    </a:p>
                  </a:txBody>
                  <a:tcPr marT="45798" marB="45798"/>
                </a:tc>
                <a:tc>
                  <a:txBody>
                    <a:bodyPr/>
                    <a:lstStyle/>
                    <a:p>
                      <a:pPr algn="ctr"/>
                      <a:endParaRPr lang="en-US" sz="1800" dirty="0">
                        <a:latin typeface="Berlin Sans FB Demi" pitchFamily="34" charset="0"/>
                      </a:endParaRPr>
                    </a:p>
                  </a:txBody>
                  <a:tcPr marT="45798" marB="45798"/>
                </a:tc>
                <a:extLst>
                  <a:ext uri="{0D108BD9-81ED-4DB2-BD59-A6C34878D82A}">
                    <a16:rowId xmlns:a16="http://schemas.microsoft.com/office/drawing/2014/main" val="10000"/>
                  </a:ext>
                </a:extLst>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2">
            <a:extLst>
              <a:ext uri="{FF2B5EF4-FFF2-40B4-BE49-F238E27FC236}">
                <a16:creationId xmlns:a16="http://schemas.microsoft.com/office/drawing/2014/main" id="{2CF06FB7-6156-598F-71B7-F3911EFD1619}"/>
              </a:ext>
            </a:extLst>
          </p:cNvPr>
          <p:cNvSpPr>
            <a:spLocks noGrp="1"/>
          </p:cNvSpPr>
          <p:nvPr>
            <p:ph type="subTitle" idx="4294967295"/>
          </p:nvPr>
        </p:nvSpPr>
        <p:spPr>
          <a:xfrm>
            <a:off x="228600" y="152400"/>
            <a:ext cx="8458200" cy="5638800"/>
          </a:xfrm>
        </p:spPr>
        <p:txBody>
          <a:bodyPr/>
          <a:lstStyle/>
          <a:p>
            <a:pPr algn="just" eaLnBrk="1" hangingPunct="1">
              <a:lnSpc>
                <a:spcPct val="80000"/>
              </a:lnSpc>
              <a:defRPr/>
            </a:pPr>
            <a:endParaRPr lang="en-US" altLang="en-US" sz="700" dirty="0">
              <a:latin typeface="Berlin Sans FB Demi" pitchFamily="34" charset="0"/>
            </a:endParaRPr>
          </a:p>
          <a:p>
            <a:pPr marL="0" indent="0">
              <a:buFont typeface="Wingdings 2" panose="05020102010507070707" pitchFamily="18" charset="2"/>
              <a:buNone/>
              <a:defRPr/>
            </a:pPr>
            <a:r>
              <a:rPr lang="en-US" altLang="en-US" sz="2400" dirty="0">
                <a:solidFill>
                  <a:srgbClr val="FF0000"/>
                </a:solidFill>
                <a:latin typeface="Berlin Sans FB Demi" pitchFamily="34" charset="0"/>
              </a:rPr>
              <a:t>Case 3 : Some items are  inserted (not deleted) :</a:t>
            </a:r>
          </a:p>
          <a:p>
            <a:pPr marL="0" indent="0">
              <a:buFont typeface="Wingdings 2" panose="05020102010507070707" pitchFamily="18" charset="2"/>
              <a:buNone/>
              <a:defRPr/>
            </a:pPr>
            <a:endParaRPr lang="en-US" altLang="en-US" sz="2400" dirty="0">
              <a:solidFill>
                <a:srgbClr val="FF0000"/>
              </a:solidFill>
              <a:latin typeface="Berlin Sans FB Demi" pitchFamily="34" charset="0"/>
            </a:endParaRPr>
          </a:p>
          <a:p>
            <a:pPr marL="0" indent="0">
              <a:buFont typeface="Wingdings 2" panose="05020102010507070707" pitchFamily="18" charset="2"/>
              <a:buNone/>
              <a:defRPr/>
            </a:pPr>
            <a:r>
              <a:rPr lang="en-US" altLang="en-US" sz="2400" dirty="0">
                <a:latin typeface="Berlin Sans FB Demi" pitchFamily="34" charset="0"/>
              </a:rPr>
              <a:t>		0	   1              2             3               4</a:t>
            </a:r>
          </a:p>
          <a:p>
            <a:pPr marL="0" indent="0">
              <a:buFont typeface="Wingdings 2" panose="05020102010507070707" pitchFamily="18" charset="2"/>
              <a:buNone/>
              <a:defRPr/>
            </a:pPr>
            <a:endParaRPr lang="en-US" altLang="en-US" sz="2400" dirty="0">
              <a:latin typeface="Berlin Sans FB Demi" pitchFamily="34" charset="0"/>
            </a:endParaRPr>
          </a:p>
          <a:p>
            <a:pPr marL="0" indent="0">
              <a:buFont typeface="Wingdings 2" panose="05020102010507070707" pitchFamily="18" charset="2"/>
              <a:buNone/>
              <a:defRPr/>
            </a:pPr>
            <a:r>
              <a:rPr lang="en-US" altLang="en-US" sz="2400" dirty="0">
                <a:latin typeface="Berlin Sans FB Demi" pitchFamily="34" charset="0"/>
              </a:rPr>
              <a:t>		f		         r</a:t>
            </a:r>
          </a:p>
          <a:p>
            <a:pPr marL="0" indent="0">
              <a:buFont typeface="Wingdings 2" panose="05020102010507070707" pitchFamily="18" charset="2"/>
              <a:buNone/>
              <a:defRPr/>
            </a:pPr>
            <a:endParaRPr lang="en-US" altLang="en-US" sz="2400" dirty="0">
              <a:latin typeface="Berlin Sans FB Demi" pitchFamily="34" charset="0"/>
            </a:endParaRPr>
          </a:p>
          <a:p>
            <a:pPr marL="0" indent="0">
              <a:buFont typeface="Wingdings 2" panose="05020102010507070707" pitchFamily="18" charset="2"/>
              <a:buNone/>
              <a:defRPr/>
            </a:pPr>
            <a:r>
              <a:rPr lang="en-US" altLang="en-US" sz="2400" dirty="0">
                <a:latin typeface="Berlin Sans FB Demi" pitchFamily="34" charset="0"/>
              </a:rPr>
              <a:t>		Now, it is not possible to insert an item</a:t>
            </a:r>
          </a:p>
          <a:p>
            <a:pPr marL="0" indent="0">
              <a:buFont typeface="Wingdings 2" panose="05020102010507070707" pitchFamily="18" charset="2"/>
              <a:buNone/>
              <a:defRPr/>
            </a:pPr>
            <a:endParaRPr lang="en-US" altLang="en-US" sz="2400" dirty="0">
              <a:latin typeface="Berlin Sans FB Demi" pitchFamily="34" charset="0"/>
            </a:endParaRPr>
          </a:p>
          <a:p>
            <a:pPr marL="0" indent="0">
              <a:buFont typeface="Wingdings 2" panose="05020102010507070707" pitchFamily="18" charset="2"/>
              <a:buNone/>
              <a:defRPr/>
            </a:pPr>
            <a:r>
              <a:rPr lang="en-US" altLang="en-US" sz="2400" dirty="0">
                <a:latin typeface="Berlin Sans FB Demi" pitchFamily="34" charset="0"/>
              </a:rPr>
              <a:t>		</a:t>
            </a:r>
            <a:r>
              <a:rPr lang="en-US" altLang="en-US" sz="2400" dirty="0" err="1">
                <a:latin typeface="Berlin Sans FB Demi" pitchFamily="34" charset="0"/>
              </a:rPr>
              <a:t>cout</a:t>
            </a:r>
            <a:r>
              <a:rPr lang="en-US" altLang="en-US" sz="2400" dirty="0">
                <a:latin typeface="Berlin Sans FB Demi" pitchFamily="34" charset="0"/>
              </a:rPr>
              <a:t>&lt;&lt; “front insertion is not possible”;</a:t>
            </a:r>
          </a:p>
          <a:p>
            <a:pPr marL="0" indent="0">
              <a:buFont typeface="Wingdings 2" panose="05020102010507070707" pitchFamily="18" charset="2"/>
              <a:buNone/>
              <a:defRPr/>
            </a:pPr>
            <a:endParaRPr lang="en-US" altLang="en-US" sz="2400" dirty="0">
              <a:latin typeface="Berlin Sans FB Demi" pitchFamily="34" charset="0"/>
            </a:endParaRPr>
          </a:p>
        </p:txBody>
      </p:sp>
      <p:sp>
        <p:nvSpPr>
          <p:cNvPr id="2" name="Title 1">
            <a:extLst>
              <a:ext uri="{FF2B5EF4-FFF2-40B4-BE49-F238E27FC236}">
                <a16:creationId xmlns:a16="http://schemas.microsoft.com/office/drawing/2014/main" id="{FA2EAC4E-3915-2EE9-F20E-4D5DDC81F3F6}"/>
              </a:ext>
            </a:extLst>
          </p:cNvPr>
          <p:cNvSpPr>
            <a:spLocks noGrp="1"/>
          </p:cNvSpPr>
          <p:nvPr>
            <p:ph type="title" idx="4294967295"/>
          </p:nvPr>
        </p:nvSpPr>
        <p:spPr>
          <a:xfrm>
            <a:off x="838200" y="704850"/>
            <a:ext cx="8305800" cy="1143000"/>
          </a:xfrm>
          <a:ln>
            <a:miter lim="800000"/>
            <a:headEnd/>
            <a:tailEnd/>
          </a:ln>
        </p:spPr>
        <p:txBody>
          <a:bodyPr>
            <a:normAutofit fontScale="90000"/>
          </a:bodyPr>
          <a:lstStyle/>
          <a:p>
            <a:pPr eaLnBrk="1" fontAlgn="auto" hangingPunct="1">
              <a:spcAft>
                <a:spcPts val="0"/>
              </a:spcAft>
              <a:defRPr/>
            </a:pPr>
            <a:br>
              <a:rPr lang="en-US" dirty="0"/>
            </a:br>
            <a:br>
              <a:rPr lang="en-US" dirty="0"/>
            </a:br>
            <a:endParaRPr lang="en-US" dirty="0"/>
          </a:p>
        </p:txBody>
      </p:sp>
      <p:graphicFrame>
        <p:nvGraphicFramePr>
          <p:cNvPr id="4" name="Table 3">
            <a:extLst>
              <a:ext uri="{FF2B5EF4-FFF2-40B4-BE49-F238E27FC236}">
                <a16:creationId xmlns:a16="http://schemas.microsoft.com/office/drawing/2014/main" id="{F963249C-03E3-C683-FCC1-4106A55AD07B}"/>
              </a:ext>
            </a:extLst>
          </p:cNvPr>
          <p:cNvGraphicFramePr>
            <a:graphicFrameLocks noGrp="1"/>
          </p:cNvGraphicFramePr>
          <p:nvPr/>
        </p:nvGraphicFramePr>
        <p:xfrm>
          <a:off x="1524000" y="1600200"/>
          <a:ext cx="6096000" cy="37147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1475">
                <a:tc>
                  <a:txBody>
                    <a:bodyPr/>
                    <a:lstStyle/>
                    <a:p>
                      <a:pPr algn="ctr"/>
                      <a:r>
                        <a:rPr lang="en-US" sz="1800" dirty="0">
                          <a:latin typeface="Berlin Sans FB Demi" pitchFamily="34" charset="0"/>
                        </a:rPr>
                        <a:t>10</a:t>
                      </a:r>
                    </a:p>
                  </a:txBody>
                  <a:tcPr marT="45798" marB="45798"/>
                </a:tc>
                <a:tc>
                  <a:txBody>
                    <a:bodyPr/>
                    <a:lstStyle/>
                    <a:p>
                      <a:pPr algn="ctr"/>
                      <a:r>
                        <a:rPr lang="en-US" sz="1800" dirty="0">
                          <a:latin typeface="Berlin Sans FB Demi" pitchFamily="34" charset="0"/>
                        </a:rPr>
                        <a:t>20</a:t>
                      </a:r>
                    </a:p>
                  </a:txBody>
                  <a:tcPr marT="45798" marB="45798"/>
                </a:tc>
                <a:tc>
                  <a:txBody>
                    <a:bodyPr/>
                    <a:lstStyle/>
                    <a:p>
                      <a:pPr algn="ctr"/>
                      <a:r>
                        <a:rPr lang="en-US" sz="1800" dirty="0">
                          <a:latin typeface="Berlin Sans FB Demi" pitchFamily="34" charset="0"/>
                        </a:rPr>
                        <a:t>30</a:t>
                      </a:r>
                    </a:p>
                  </a:txBody>
                  <a:tcPr marT="45798" marB="45798"/>
                </a:tc>
                <a:tc>
                  <a:txBody>
                    <a:bodyPr/>
                    <a:lstStyle/>
                    <a:p>
                      <a:pPr algn="ctr"/>
                      <a:endParaRPr lang="en-US" sz="1800" dirty="0">
                        <a:latin typeface="Berlin Sans FB Demi" pitchFamily="34" charset="0"/>
                      </a:endParaRPr>
                    </a:p>
                  </a:txBody>
                  <a:tcPr marT="45798" marB="45798"/>
                </a:tc>
                <a:tc>
                  <a:txBody>
                    <a:bodyPr/>
                    <a:lstStyle/>
                    <a:p>
                      <a:pPr algn="ctr"/>
                      <a:endParaRPr lang="en-US" sz="1800" dirty="0">
                        <a:latin typeface="Berlin Sans FB Demi" pitchFamily="34" charset="0"/>
                      </a:endParaRPr>
                    </a:p>
                  </a:txBody>
                  <a:tcPr marT="45798" marB="45798"/>
                </a:tc>
                <a:extLst>
                  <a:ext uri="{0D108BD9-81ED-4DB2-BD59-A6C34878D82A}">
                    <a16:rowId xmlns:a16="http://schemas.microsoft.com/office/drawing/2014/main" val="10000"/>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Subtitle 2">
            <a:extLst>
              <a:ext uri="{FF2B5EF4-FFF2-40B4-BE49-F238E27FC236}">
                <a16:creationId xmlns:a16="http://schemas.microsoft.com/office/drawing/2014/main" id="{2F5B2CAA-C0B5-D5C4-3E90-03D9F7415D44}"/>
              </a:ext>
            </a:extLst>
          </p:cNvPr>
          <p:cNvSpPr>
            <a:spLocks noGrp="1"/>
          </p:cNvSpPr>
          <p:nvPr>
            <p:ph type="subTitle" idx="4294967295"/>
          </p:nvPr>
        </p:nvSpPr>
        <p:spPr>
          <a:xfrm>
            <a:off x="457200" y="838200"/>
            <a:ext cx="8229600" cy="5791200"/>
          </a:xfrm>
        </p:spPr>
        <p:txBody>
          <a:bodyPr/>
          <a:lstStyle/>
          <a:p>
            <a:pPr algn="just" eaLnBrk="1" hangingPunct="1">
              <a:lnSpc>
                <a:spcPct val="70000"/>
              </a:lnSpc>
              <a:defRPr/>
            </a:pPr>
            <a:endParaRPr lang="en-US" altLang="en-US" sz="700" dirty="0">
              <a:latin typeface="Berlin Sans FB Demi" pitchFamily="34" charset="0"/>
            </a:endParaRPr>
          </a:p>
          <a:p>
            <a:pPr marL="0" indent="0">
              <a:lnSpc>
                <a:spcPct val="90000"/>
              </a:lnSpc>
              <a:buFont typeface="Wingdings 2" panose="05020102010507070707" pitchFamily="18" charset="2"/>
              <a:buNone/>
              <a:defRPr/>
            </a:pPr>
            <a:r>
              <a:rPr lang="en-US" altLang="en-US" sz="2200" dirty="0">
                <a:solidFill>
                  <a:srgbClr val="FF0000"/>
                </a:solidFill>
                <a:latin typeface="Berlin Sans FB Demi" pitchFamily="34" charset="0"/>
              </a:rPr>
              <a:t>// function to insert an item at the front end.</a:t>
            </a:r>
          </a:p>
          <a:p>
            <a:pPr marL="0" indent="0">
              <a:lnSpc>
                <a:spcPct val="90000"/>
              </a:lnSpc>
              <a:buFont typeface="Wingdings 2" panose="05020102010507070707" pitchFamily="18" charset="2"/>
              <a:buNone/>
              <a:defRPr/>
            </a:pPr>
            <a:endParaRPr lang="en-US" altLang="en-US" sz="2200" dirty="0">
              <a:latin typeface="Berlin Sans FB Demi" pitchFamily="34" charset="0"/>
            </a:endParaRPr>
          </a:p>
          <a:p>
            <a:pPr marL="0" indent="0">
              <a:lnSpc>
                <a:spcPct val="90000"/>
              </a:lnSpc>
              <a:buFont typeface="Wingdings 2" panose="05020102010507070707" pitchFamily="18" charset="2"/>
              <a:buNone/>
              <a:defRPr/>
            </a:pPr>
            <a:r>
              <a:rPr lang="en-US" altLang="en-US" sz="2200" dirty="0">
                <a:latin typeface="Berlin Sans FB Demi" pitchFamily="34" charset="0"/>
              </a:rPr>
              <a:t>	void </a:t>
            </a:r>
            <a:r>
              <a:rPr lang="en-US" altLang="en-US" sz="2200" dirty="0" err="1">
                <a:latin typeface="Berlin Sans FB Demi" pitchFamily="34" charset="0"/>
              </a:rPr>
              <a:t>insert_front</a:t>
            </a:r>
            <a:r>
              <a:rPr lang="en-US" altLang="en-US" sz="2200" dirty="0">
                <a:latin typeface="Berlin Sans FB Demi" pitchFamily="34" charset="0"/>
              </a:rPr>
              <a:t> ()</a:t>
            </a:r>
          </a:p>
          <a:p>
            <a:pPr marL="0" indent="0">
              <a:lnSpc>
                <a:spcPct val="90000"/>
              </a:lnSpc>
              <a:buFont typeface="Wingdings 2" panose="05020102010507070707" pitchFamily="18" charset="2"/>
              <a:buNone/>
              <a:defRPr/>
            </a:pPr>
            <a:r>
              <a:rPr lang="en-US" altLang="en-US" sz="2200" dirty="0">
                <a:latin typeface="Berlin Sans FB Demi" pitchFamily="34" charset="0"/>
              </a:rPr>
              <a:t>	{</a:t>
            </a:r>
          </a:p>
          <a:p>
            <a:pPr marL="0" indent="0">
              <a:lnSpc>
                <a:spcPct val="90000"/>
              </a:lnSpc>
              <a:buFont typeface="Wingdings 2" panose="05020102010507070707" pitchFamily="18" charset="2"/>
              <a:buNone/>
              <a:defRPr/>
            </a:pPr>
            <a:r>
              <a:rPr lang="en-US" altLang="en-US" sz="2200" dirty="0">
                <a:latin typeface="Berlin Sans FB Demi" pitchFamily="34" charset="0"/>
              </a:rPr>
              <a:t>		if ( f==0 &amp;&amp; r==-1 )			// case 1</a:t>
            </a:r>
          </a:p>
          <a:p>
            <a:pPr marL="0" indent="0">
              <a:lnSpc>
                <a:spcPct val="90000"/>
              </a:lnSpc>
              <a:buFont typeface="Wingdings 2" panose="05020102010507070707" pitchFamily="18" charset="2"/>
              <a:buNone/>
              <a:defRPr/>
            </a:pPr>
            <a:r>
              <a:rPr lang="en-US" altLang="en-US" sz="2200" dirty="0">
                <a:latin typeface="Berlin Sans FB Demi" pitchFamily="34" charset="0"/>
              </a:rPr>
              <a:t>		{</a:t>
            </a:r>
          </a:p>
          <a:p>
            <a:pPr marL="0" indent="0">
              <a:lnSpc>
                <a:spcPct val="90000"/>
              </a:lnSpc>
              <a:buFont typeface="Wingdings 2" panose="05020102010507070707" pitchFamily="18" charset="2"/>
              <a:buNone/>
              <a:defRPr/>
            </a:pPr>
            <a:r>
              <a:rPr lang="en-US" altLang="en-US" sz="2200" dirty="0">
                <a:latin typeface="Berlin Sans FB Demi" pitchFamily="34" charset="0"/>
              </a:rPr>
              <a:t>		   Q[++r] = item;</a:t>
            </a:r>
          </a:p>
          <a:p>
            <a:pPr marL="0" indent="0">
              <a:lnSpc>
                <a:spcPct val="90000"/>
              </a:lnSpc>
              <a:buFont typeface="Wingdings 2" panose="05020102010507070707" pitchFamily="18" charset="2"/>
              <a:buNone/>
              <a:defRPr/>
            </a:pPr>
            <a:r>
              <a:rPr lang="en-US" altLang="en-US" sz="2200" dirty="0">
                <a:latin typeface="Berlin Sans FB Demi" pitchFamily="34" charset="0"/>
              </a:rPr>
              <a:t>		    return;</a:t>
            </a:r>
          </a:p>
          <a:p>
            <a:pPr marL="0" indent="0">
              <a:lnSpc>
                <a:spcPct val="90000"/>
              </a:lnSpc>
              <a:buFont typeface="Wingdings 2" panose="05020102010507070707" pitchFamily="18" charset="2"/>
              <a:buNone/>
              <a:defRPr/>
            </a:pPr>
            <a:r>
              <a:rPr lang="en-US" altLang="en-US" sz="2200" dirty="0">
                <a:latin typeface="Berlin Sans FB Demi" pitchFamily="34" charset="0"/>
              </a:rPr>
              <a:t>		}</a:t>
            </a:r>
          </a:p>
          <a:p>
            <a:pPr marL="0" indent="0">
              <a:lnSpc>
                <a:spcPct val="90000"/>
              </a:lnSpc>
              <a:buFont typeface="Wingdings 2" panose="05020102010507070707" pitchFamily="18" charset="2"/>
              <a:buNone/>
              <a:defRPr/>
            </a:pPr>
            <a:r>
              <a:rPr lang="en-US" altLang="en-US" sz="2200" dirty="0">
                <a:latin typeface="Berlin Sans FB Demi" pitchFamily="34" charset="0"/>
              </a:rPr>
              <a:t>		if ( f != 0 )				// case 2</a:t>
            </a:r>
          </a:p>
          <a:p>
            <a:pPr marL="0" indent="0">
              <a:lnSpc>
                <a:spcPct val="90000"/>
              </a:lnSpc>
              <a:buFont typeface="Wingdings 2" panose="05020102010507070707" pitchFamily="18" charset="2"/>
              <a:buNone/>
              <a:defRPr/>
            </a:pPr>
            <a:r>
              <a:rPr lang="en-US" altLang="en-US" sz="2200" dirty="0">
                <a:latin typeface="Berlin Sans FB Demi" pitchFamily="34" charset="0"/>
              </a:rPr>
              <a:t>		{</a:t>
            </a:r>
          </a:p>
          <a:p>
            <a:pPr marL="0" indent="0">
              <a:lnSpc>
                <a:spcPct val="90000"/>
              </a:lnSpc>
              <a:buFont typeface="Wingdings 2" panose="05020102010507070707" pitchFamily="18" charset="2"/>
              <a:buNone/>
              <a:defRPr/>
            </a:pPr>
            <a:r>
              <a:rPr lang="en-US" altLang="en-US" sz="2200" dirty="0">
                <a:latin typeface="Berlin Sans FB Demi" pitchFamily="34" charset="0"/>
              </a:rPr>
              <a:t>	     	   q[--f] = item;		return;</a:t>
            </a:r>
          </a:p>
          <a:p>
            <a:pPr marL="0" indent="0">
              <a:lnSpc>
                <a:spcPct val="90000"/>
              </a:lnSpc>
              <a:buFont typeface="Wingdings 2" panose="05020102010507070707" pitchFamily="18" charset="2"/>
              <a:buNone/>
              <a:defRPr/>
            </a:pPr>
            <a:r>
              <a:rPr lang="en-US" altLang="en-US" sz="2200" dirty="0">
                <a:latin typeface="Berlin Sans FB Demi" pitchFamily="34" charset="0"/>
              </a:rPr>
              <a:t>		}</a:t>
            </a:r>
          </a:p>
          <a:p>
            <a:pPr marL="0" indent="0">
              <a:lnSpc>
                <a:spcPct val="90000"/>
              </a:lnSpc>
              <a:buFont typeface="Wingdings 2" panose="05020102010507070707" pitchFamily="18" charset="2"/>
              <a:buNone/>
              <a:defRPr/>
            </a:pPr>
            <a:r>
              <a:rPr lang="en-US" altLang="en-US" sz="2200" dirty="0">
                <a:latin typeface="Berlin Sans FB Demi" pitchFamily="34" charset="0"/>
              </a:rPr>
              <a:t>		</a:t>
            </a:r>
            <a:r>
              <a:rPr lang="en-US" altLang="en-US" sz="2200" dirty="0" err="1">
                <a:latin typeface="Berlin Sans FB Demi" pitchFamily="34" charset="0"/>
              </a:rPr>
              <a:t>cout</a:t>
            </a:r>
            <a:r>
              <a:rPr lang="en-US" altLang="en-US" sz="2200" dirty="0">
                <a:latin typeface="Berlin Sans FB Demi" pitchFamily="34" charset="0"/>
              </a:rPr>
              <a:t>&lt;&lt;“ front insertion is not possible”;  //case 3.</a:t>
            </a:r>
          </a:p>
          <a:p>
            <a:pPr marL="0" indent="0">
              <a:lnSpc>
                <a:spcPct val="90000"/>
              </a:lnSpc>
              <a:buFont typeface="Wingdings 2" panose="05020102010507070707" pitchFamily="18" charset="2"/>
              <a:buNone/>
              <a:defRPr/>
            </a:pPr>
            <a:r>
              <a:rPr lang="en-US" altLang="en-US" sz="2200" dirty="0">
                <a:latin typeface="Berlin Sans FB Demi" pitchFamily="34" charset="0"/>
              </a:rPr>
              <a:t>	}</a:t>
            </a:r>
          </a:p>
        </p:txBody>
      </p:sp>
      <p:sp>
        <p:nvSpPr>
          <p:cNvPr id="2" name="Title 1">
            <a:extLst>
              <a:ext uri="{FF2B5EF4-FFF2-40B4-BE49-F238E27FC236}">
                <a16:creationId xmlns:a16="http://schemas.microsoft.com/office/drawing/2014/main" id="{49D13C10-9A40-B9A0-D7BC-9AD06C99EAFA}"/>
              </a:ext>
            </a:extLst>
          </p:cNvPr>
          <p:cNvSpPr>
            <a:spLocks noGrp="1"/>
          </p:cNvSpPr>
          <p:nvPr>
            <p:ph type="title" idx="4294967295"/>
          </p:nvPr>
        </p:nvSpPr>
        <p:spPr>
          <a:xfrm>
            <a:off x="838200" y="704850"/>
            <a:ext cx="8305800" cy="1143000"/>
          </a:xfrm>
          <a:ln>
            <a:miter lim="800000"/>
            <a:headEnd/>
            <a:tailEnd/>
          </a:ln>
        </p:spPr>
        <p:txBody>
          <a:bodyPr>
            <a:normAutofit fontScale="90000"/>
          </a:bodyPr>
          <a:lstStyle/>
          <a:p>
            <a:pPr eaLnBrk="1" fontAlgn="auto" hangingPunct="1">
              <a:spcAft>
                <a:spcPts val="0"/>
              </a:spcAft>
              <a:defRPr/>
            </a:pPr>
            <a:br>
              <a:rPr lang="en-US" dirty="0"/>
            </a:br>
            <a:br>
              <a:rPr lang="en-US" dirty="0"/>
            </a:b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868AF-CB46-BC9D-72CC-12A51798627C}"/>
              </a:ext>
            </a:extLst>
          </p:cNvPr>
          <p:cNvSpPr>
            <a:spLocks noGrp="1"/>
          </p:cNvSpPr>
          <p:nvPr>
            <p:ph type="title"/>
          </p:nvPr>
        </p:nvSpPr>
        <p:spPr>
          <a:xfrm>
            <a:off x="685800" y="457200"/>
            <a:ext cx="8305800" cy="533400"/>
          </a:xfrm>
        </p:spPr>
        <p:txBody>
          <a:bodyPr/>
          <a:lstStyle/>
          <a:p>
            <a:pPr>
              <a:defRPr/>
            </a:pPr>
            <a:r>
              <a:rPr lang="en-US" sz="2800" dirty="0">
                <a:solidFill>
                  <a:srgbClr val="FF0000"/>
                </a:solidFill>
                <a:latin typeface="Berlin Sans FB Demi" pitchFamily="34" charset="0"/>
              </a:rPr>
              <a:t>Iterative version to compute factorial of n:</a:t>
            </a:r>
          </a:p>
        </p:txBody>
      </p:sp>
      <p:sp>
        <p:nvSpPr>
          <p:cNvPr id="9219" name="Subtitle 2">
            <a:extLst>
              <a:ext uri="{FF2B5EF4-FFF2-40B4-BE49-F238E27FC236}">
                <a16:creationId xmlns:a16="http://schemas.microsoft.com/office/drawing/2014/main" id="{09A9D1C2-6940-7981-3BA3-882BD8B81DF6}"/>
              </a:ext>
            </a:extLst>
          </p:cNvPr>
          <p:cNvSpPr txBox="1">
            <a:spLocks/>
          </p:cNvSpPr>
          <p:nvPr/>
        </p:nvSpPr>
        <p:spPr bwMode="auto">
          <a:xfrm>
            <a:off x="406400" y="1371600"/>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Initial: 	fact = 1</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Step1 : 	fact = fact *1</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Step2:	fact = fact *2</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Step3 : 	fact = fact *3</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Step n : 	fact = fact *n</a:t>
            </a:r>
          </a:p>
          <a:p>
            <a:pPr eaLnBrk="1" hangingPunct="1">
              <a:lnSpc>
                <a:spcPct val="90000"/>
              </a:lnSpc>
              <a:buFont typeface="Wingdings 2" panose="05020102010507070707" pitchFamily="18" charset="2"/>
              <a:buNone/>
            </a:pPr>
            <a:endParaRPr lang="en-US" altLang="en-US" sz="2200">
              <a:latin typeface="Berlin Sans FB Demi" panose="020E0802020502020306" pitchFamily="34" charset="0"/>
            </a:endParaRP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From above steps we can write,</a:t>
            </a:r>
          </a:p>
          <a:p>
            <a:pPr eaLnBrk="1" hangingPunct="1">
              <a:lnSpc>
                <a:spcPct val="90000"/>
              </a:lnSpc>
              <a:buFont typeface="Wingdings 2" panose="05020102010507070707" pitchFamily="18" charset="2"/>
              <a:buNone/>
            </a:pPr>
            <a:endParaRPr lang="en-US" altLang="en-US" sz="2200">
              <a:latin typeface="Berlin Sans FB Demi" panose="020E0802020502020306" pitchFamily="34" charset="0"/>
            </a:endParaRP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fact = fact * i where, i = 1,2,…….n.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ubtitle 2">
            <a:extLst>
              <a:ext uri="{FF2B5EF4-FFF2-40B4-BE49-F238E27FC236}">
                <a16:creationId xmlns:a16="http://schemas.microsoft.com/office/drawing/2014/main" id="{813589E6-3964-D378-3699-90F408051534}"/>
              </a:ext>
            </a:extLst>
          </p:cNvPr>
          <p:cNvSpPr>
            <a:spLocks noGrp="1"/>
          </p:cNvSpPr>
          <p:nvPr>
            <p:ph type="subTitle" idx="4294967295"/>
          </p:nvPr>
        </p:nvSpPr>
        <p:spPr>
          <a:xfrm>
            <a:off x="228600" y="152400"/>
            <a:ext cx="8458200" cy="6477000"/>
          </a:xfrm>
        </p:spPr>
        <p:txBody>
          <a:bodyPr/>
          <a:lstStyle/>
          <a:p>
            <a:pPr algn="just" eaLnBrk="1" hangingPunct="1">
              <a:lnSpc>
                <a:spcPct val="80000"/>
              </a:lnSpc>
              <a:defRPr/>
            </a:pPr>
            <a:endParaRPr lang="en-US" altLang="en-US" sz="700" dirty="0">
              <a:latin typeface="Berlin Sans FB Demi" pitchFamily="34" charset="0"/>
            </a:endParaRPr>
          </a:p>
          <a:p>
            <a:pPr marL="0" indent="0">
              <a:buFont typeface="Wingdings 2" panose="05020102010507070707" pitchFamily="18" charset="2"/>
              <a:buNone/>
              <a:defRPr/>
            </a:pPr>
            <a:r>
              <a:rPr lang="en-US" altLang="en-US" sz="2400" dirty="0">
                <a:solidFill>
                  <a:srgbClr val="FF0000"/>
                </a:solidFill>
                <a:latin typeface="Berlin Sans FB Demi" pitchFamily="34" charset="0"/>
              </a:rPr>
              <a:t>Delete from the rear end :</a:t>
            </a:r>
          </a:p>
          <a:p>
            <a:pPr marL="0" indent="0">
              <a:buFont typeface="Wingdings 2" panose="05020102010507070707" pitchFamily="18" charset="2"/>
              <a:buNone/>
              <a:defRPr/>
            </a:pPr>
            <a:r>
              <a:rPr lang="en-US" altLang="en-US" sz="2400" dirty="0">
                <a:latin typeface="Berlin Sans FB Demi" pitchFamily="34" charset="0"/>
              </a:rPr>
              <a:t>			Before deleting</a:t>
            </a:r>
          </a:p>
          <a:p>
            <a:pPr marL="0" indent="0">
              <a:buFont typeface="Wingdings 2" panose="05020102010507070707" pitchFamily="18" charset="2"/>
              <a:buNone/>
              <a:defRPr/>
            </a:pPr>
            <a:r>
              <a:rPr lang="en-US" altLang="en-US" sz="2400" dirty="0">
                <a:latin typeface="Berlin Sans FB Demi" pitchFamily="34" charset="0"/>
              </a:rPr>
              <a:t>	          0             1               2             3                4</a:t>
            </a:r>
          </a:p>
          <a:p>
            <a:pPr marL="0" indent="0">
              <a:buFont typeface="Wingdings 2" panose="05020102010507070707" pitchFamily="18" charset="2"/>
              <a:buNone/>
              <a:defRPr/>
            </a:pPr>
            <a:endParaRPr lang="en-US" altLang="en-US" sz="2400" dirty="0">
              <a:latin typeface="Berlin Sans FB Demi" pitchFamily="34" charset="0"/>
            </a:endParaRPr>
          </a:p>
          <a:p>
            <a:pPr marL="0" indent="0">
              <a:buFont typeface="Wingdings 2" panose="05020102010507070707" pitchFamily="18" charset="2"/>
              <a:buNone/>
              <a:defRPr/>
            </a:pPr>
            <a:r>
              <a:rPr lang="en-US" altLang="en-US" sz="2400" dirty="0">
                <a:latin typeface="Berlin Sans FB Demi" pitchFamily="34" charset="0"/>
              </a:rPr>
              <a:t>		f		       r</a:t>
            </a:r>
          </a:p>
          <a:p>
            <a:pPr marL="0" indent="0">
              <a:buFont typeface="Wingdings 2" panose="05020102010507070707" pitchFamily="18" charset="2"/>
              <a:buNone/>
              <a:defRPr/>
            </a:pPr>
            <a:r>
              <a:rPr lang="en-US" altLang="en-US" sz="2400" dirty="0">
                <a:latin typeface="Berlin Sans FB Demi" pitchFamily="34" charset="0"/>
              </a:rPr>
              <a:t>			After delete</a:t>
            </a:r>
          </a:p>
          <a:p>
            <a:pPr marL="0" indent="0">
              <a:buFont typeface="Wingdings 2" panose="05020102010507070707" pitchFamily="18" charset="2"/>
              <a:buNone/>
              <a:defRPr/>
            </a:pPr>
            <a:r>
              <a:rPr lang="en-US" altLang="en-US" sz="2400" dirty="0">
                <a:latin typeface="Berlin Sans FB Demi" pitchFamily="34" charset="0"/>
              </a:rPr>
              <a:t>	      0               1              2               3               4</a:t>
            </a:r>
          </a:p>
          <a:p>
            <a:pPr marL="0" indent="0">
              <a:buFont typeface="Wingdings 2" panose="05020102010507070707" pitchFamily="18" charset="2"/>
              <a:buNone/>
              <a:defRPr/>
            </a:pPr>
            <a:endParaRPr lang="en-US" altLang="en-US" sz="2400" dirty="0">
              <a:latin typeface="Berlin Sans FB Demi" pitchFamily="34" charset="0"/>
            </a:endParaRPr>
          </a:p>
          <a:p>
            <a:pPr marL="0" indent="0">
              <a:buFont typeface="Wingdings 2" panose="05020102010507070707" pitchFamily="18" charset="2"/>
              <a:buNone/>
              <a:defRPr/>
            </a:pPr>
            <a:r>
              <a:rPr lang="en-US" altLang="en-US" sz="2400" dirty="0">
                <a:latin typeface="Berlin Sans FB Demi" pitchFamily="34" charset="0"/>
              </a:rPr>
              <a:t>	        f                 r</a:t>
            </a:r>
          </a:p>
          <a:p>
            <a:pPr marL="0" indent="0">
              <a:buFont typeface="Wingdings 2" panose="05020102010507070707" pitchFamily="18" charset="2"/>
              <a:buNone/>
              <a:defRPr/>
            </a:pPr>
            <a:endParaRPr lang="en-US" altLang="en-US" sz="2400" dirty="0">
              <a:latin typeface="Berlin Sans FB Demi" pitchFamily="34" charset="0"/>
            </a:endParaRPr>
          </a:p>
          <a:p>
            <a:pPr marL="0" indent="0">
              <a:buFont typeface="Wingdings 2" panose="05020102010507070707" pitchFamily="18" charset="2"/>
              <a:buNone/>
              <a:defRPr/>
            </a:pPr>
            <a:r>
              <a:rPr lang="en-US" altLang="en-US" sz="2400" dirty="0">
                <a:latin typeface="Berlin Sans FB Demi" pitchFamily="34" charset="0"/>
              </a:rPr>
              <a:t>	Here if we keep on deleting we will arise  condition that  </a:t>
            </a:r>
          </a:p>
          <a:p>
            <a:pPr marL="0" indent="0">
              <a:buFont typeface="Wingdings 2" panose="05020102010507070707" pitchFamily="18" charset="2"/>
              <a:buNone/>
              <a:defRPr/>
            </a:pPr>
            <a:r>
              <a:rPr lang="en-US" altLang="en-US" sz="2400" dirty="0">
                <a:latin typeface="Berlin Sans FB Demi" pitchFamily="34" charset="0"/>
              </a:rPr>
              <a:t>	f &gt; r , </a:t>
            </a:r>
          </a:p>
          <a:p>
            <a:pPr marL="0" indent="0">
              <a:buFont typeface="Wingdings 2" panose="05020102010507070707" pitchFamily="18" charset="2"/>
              <a:buNone/>
              <a:defRPr/>
            </a:pPr>
            <a:r>
              <a:rPr lang="en-US" altLang="en-US" sz="2400" dirty="0">
                <a:latin typeface="Berlin Sans FB Demi" pitchFamily="34" charset="0"/>
              </a:rPr>
              <a:t>		Then the stack is “underflow”.</a:t>
            </a:r>
          </a:p>
          <a:p>
            <a:pPr marL="0" indent="0">
              <a:buFont typeface="Wingdings 2" panose="05020102010507070707" pitchFamily="18" charset="2"/>
              <a:buNone/>
              <a:defRPr/>
            </a:pPr>
            <a:r>
              <a:rPr lang="en-US" altLang="en-US" sz="2400" dirty="0">
                <a:latin typeface="Berlin Sans FB Demi" pitchFamily="34" charset="0"/>
              </a:rPr>
              <a:t>	</a:t>
            </a:r>
          </a:p>
        </p:txBody>
      </p:sp>
      <p:sp>
        <p:nvSpPr>
          <p:cNvPr id="2" name="Title 1">
            <a:extLst>
              <a:ext uri="{FF2B5EF4-FFF2-40B4-BE49-F238E27FC236}">
                <a16:creationId xmlns:a16="http://schemas.microsoft.com/office/drawing/2014/main" id="{086BE46B-05B6-4E03-F932-B35DA5B5C60A}"/>
              </a:ext>
            </a:extLst>
          </p:cNvPr>
          <p:cNvSpPr>
            <a:spLocks noGrp="1"/>
          </p:cNvSpPr>
          <p:nvPr>
            <p:ph type="title" idx="4294967295"/>
          </p:nvPr>
        </p:nvSpPr>
        <p:spPr>
          <a:xfrm>
            <a:off x="838200" y="704850"/>
            <a:ext cx="8305800" cy="1143000"/>
          </a:xfrm>
          <a:ln>
            <a:miter lim="800000"/>
            <a:headEnd/>
            <a:tailEnd/>
          </a:ln>
        </p:spPr>
        <p:txBody>
          <a:bodyPr>
            <a:normAutofit fontScale="90000"/>
          </a:bodyPr>
          <a:lstStyle/>
          <a:p>
            <a:pPr eaLnBrk="1" fontAlgn="auto" hangingPunct="1">
              <a:spcAft>
                <a:spcPts val="0"/>
              </a:spcAft>
              <a:defRPr/>
            </a:pPr>
            <a:br>
              <a:rPr lang="en-US" dirty="0"/>
            </a:br>
            <a:br>
              <a:rPr lang="en-US" dirty="0"/>
            </a:br>
            <a:endParaRPr lang="en-US" dirty="0"/>
          </a:p>
        </p:txBody>
      </p:sp>
      <p:graphicFrame>
        <p:nvGraphicFramePr>
          <p:cNvPr id="4" name="Table 3">
            <a:extLst>
              <a:ext uri="{FF2B5EF4-FFF2-40B4-BE49-F238E27FC236}">
                <a16:creationId xmlns:a16="http://schemas.microsoft.com/office/drawing/2014/main" id="{D42D605E-AD43-3EB9-638B-A6E24D1136BA}"/>
              </a:ext>
            </a:extLst>
          </p:cNvPr>
          <p:cNvGraphicFramePr>
            <a:graphicFrameLocks noGrp="1"/>
          </p:cNvGraphicFramePr>
          <p:nvPr/>
        </p:nvGraphicFramePr>
        <p:xfrm>
          <a:off x="1371600" y="1676400"/>
          <a:ext cx="6096000" cy="37147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1475">
                <a:tc>
                  <a:txBody>
                    <a:bodyPr/>
                    <a:lstStyle/>
                    <a:p>
                      <a:pPr algn="ctr"/>
                      <a:r>
                        <a:rPr lang="en-US" sz="1800" dirty="0">
                          <a:latin typeface="Berlin Sans FB Demi" pitchFamily="34" charset="0"/>
                        </a:rPr>
                        <a:t>10</a:t>
                      </a:r>
                    </a:p>
                  </a:txBody>
                  <a:tcPr marT="45798" marB="45798"/>
                </a:tc>
                <a:tc>
                  <a:txBody>
                    <a:bodyPr/>
                    <a:lstStyle/>
                    <a:p>
                      <a:pPr algn="ctr"/>
                      <a:r>
                        <a:rPr lang="en-US" sz="1800" dirty="0">
                          <a:latin typeface="Berlin Sans FB Demi" pitchFamily="34" charset="0"/>
                        </a:rPr>
                        <a:t>20</a:t>
                      </a:r>
                    </a:p>
                  </a:txBody>
                  <a:tcPr marT="45798" marB="45798"/>
                </a:tc>
                <a:tc>
                  <a:txBody>
                    <a:bodyPr/>
                    <a:lstStyle/>
                    <a:p>
                      <a:pPr algn="ctr"/>
                      <a:r>
                        <a:rPr lang="en-US" sz="1800" dirty="0">
                          <a:latin typeface="Berlin Sans FB Demi" pitchFamily="34" charset="0"/>
                        </a:rPr>
                        <a:t>30</a:t>
                      </a:r>
                    </a:p>
                  </a:txBody>
                  <a:tcPr marT="45798" marB="45798"/>
                </a:tc>
                <a:tc>
                  <a:txBody>
                    <a:bodyPr/>
                    <a:lstStyle/>
                    <a:p>
                      <a:pPr algn="ctr"/>
                      <a:endParaRPr lang="en-US" sz="1800" dirty="0">
                        <a:latin typeface="Berlin Sans FB Demi" pitchFamily="34" charset="0"/>
                      </a:endParaRPr>
                    </a:p>
                  </a:txBody>
                  <a:tcPr marT="45798" marB="45798"/>
                </a:tc>
                <a:tc>
                  <a:txBody>
                    <a:bodyPr/>
                    <a:lstStyle/>
                    <a:p>
                      <a:pPr algn="ctr"/>
                      <a:endParaRPr lang="en-US" sz="1800" dirty="0">
                        <a:latin typeface="Berlin Sans FB Demi" pitchFamily="34" charset="0"/>
                      </a:endParaRPr>
                    </a:p>
                  </a:txBody>
                  <a:tcPr marT="45798" marB="45798"/>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70516D92-667E-C409-FED5-34DB4AE10BCD}"/>
              </a:ext>
            </a:extLst>
          </p:cNvPr>
          <p:cNvGraphicFramePr>
            <a:graphicFrameLocks noGrp="1"/>
          </p:cNvGraphicFramePr>
          <p:nvPr/>
        </p:nvGraphicFramePr>
        <p:xfrm>
          <a:off x="1219200" y="3352800"/>
          <a:ext cx="6096000" cy="37147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1475">
                <a:tc>
                  <a:txBody>
                    <a:bodyPr/>
                    <a:lstStyle/>
                    <a:p>
                      <a:pPr algn="ctr"/>
                      <a:r>
                        <a:rPr lang="en-US" sz="1800" dirty="0">
                          <a:latin typeface="Berlin Sans FB Demi" pitchFamily="34" charset="0"/>
                        </a:rPr>
                        <a:t>10</a:t>
                      </a:r>
                    </a:p>
                  </a:txBody>
                  <a:tcPr marT="45798" marB="45798"/>
                </a:tc>
                <a:tc>
                  <a:txBody>
                    <a:bodyPr/>
                    <a:lstStyle/>
                    <a:p>
                      <a:pPr algn="ctr"/>
                      <a:r>
                        <a:rPr lang="en-US" sz="1800" dirty="0">
                          <a:latin typeface="Berlin Sans FB Demi" pitchFamily="34" charset="0"/>
                        </a:rPr>
                        <a:t>20</a:t>
                      </a:r>
                    </a:p>
                  </a:txBody>
                  <a:tcPr marT="45798" marB="45798"/>
                </a:tc>
                <a:tc>
                  <a:txBody>
                    <a:bodyPr/>
                    <a:lstStyle/>
                    <a:p>
                      <a:pPr algn="ctr"/>
                      <a:endParaRPr lang="en-US" sz="1800" dirty="0">
                        <a:latin typeface="Berlin Sans FB Demi" pitchFamily="34" charset="0"/>
                      </a:endParaRPr>
                    </a:p>
                  </a:txBody>
                  <a:tcPr marT="45798" marB="45798"/>
                </a:tc>
                <a:tc>
                  <a:txBody>
                    <a:bodyPr/>
                    <a:lstStyle/>
                    <a:p>
                      <a:pPr algn="ctr"/>
                      <a:endParaRPr lang="en-US" sz="1800" dirty="0">
                        <a:latin typeface="Berlin Sans FB Demi" pitchFamily="34" charset="0"/>
                      </a:endParaRPr>
                    </a:p>
                  </a:txBody>
                  <a:tcPr marT="45798" marB="45798"/>
                </a:tc>
                <a:tc>
                  <a:txBody>
                    <a:bodyPr/>
                    <a:lstStyle/>
                    <a:p>
                      <a:pPr algn="ctr"/>
                      <a:endParaRPr lang="en-US" sz="1800" dirty="0">
                        <a:latin typeface="Berlin Sans FB Demi" pitchFamily="34" charset="0"/>
                      </a:endParaRPr>
                    </a:p>
                  </a:txBody>
                  <a:tcPr marT="45798" marB="45798"/>
                </a:tc>
                <a:extLst>
                  <a:ext uri="{0D108BD9-81ED-4DB2-BD59-A6C34878D82A}">
                    <a16:rowId xmlns:a16="http://schemas.microsoft.com/office/drawing/2014/main" val="10000"/>
                  </a:ext>
                </a:extLst>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
            <a:extLst>
              <a:ext uri="{FF2B5EF4-FFF2-40B4-BE49-F238E27FC236}">
                <a16:creationId xmlns:a16="http://schemas.microsoft.com/office/drawing/2014/main" id="{9B8AA620-0290-25C4-F339-BE8DE65781BA}"/>
              </a:ext>
            </a:extLst>
          </p:cNvPr>
          <p:cNvSpPr>
            <a:spLocks noGrp="1"/>
          </p:cNvSpPr>
          <p:nvPr>
            <p:ph type="subTitle" idx="4294967295"/>
          </p:nvPr>
        </p:nvSpPr>
        <p:spPr>
          <a:xfrm>
            <a:off x="381000" y="755650"/>
            <a:ext cx="8458200" cy="6002338"/>
          </a:xfrm>
          <a:noFill/>
        </p:spPr>
        <p:txBody>
          <a:bodyPr anchor="ctr">
            <a:spAutoFit/>
          </a:bodyPr>
          <a:lstStyle/>
          <a:p>
            <a:pPr>
              <a:spcBef>
                <a:spcPct val="0"/>
              </a:spcBef>
              <a:buClrTx/>
              <a:buSzTx/>
              <a:buFontTx/>
              <a:buNone/>
            </a:pPr>
            <a:r>
              <a:rPr lang="en-US" altLang="en-US" sz="2400">
                <a:solidFill>
                  <a:srgbClr val="FF0000"/>
                </a:solidFill>
                <a:latin typeface="Berlin Sans FB Demi" panose="020E0802020502020306" pitchFamily="34" charset="0"/>
                <a:ea typeface="Times New Roman" panose="02020603050405020304" pitchFamily="18" charset="0"/>
                <a:cs typeface="Arial" panose="020B0604020202020204" pitchFamily="34" charset="0"/>
              </a:rPr>
              <a:t>//C function to delete an item from the rear end.</a:t>
            </a:r>
          </a:p>
          <a:p>
            <a:pPr>
              <a:spcBef>
                <a:spcPct val="0"/>
              </a:spcBef>
              <a:buClrTx/>
              <a:buSzTx/>
              <a:buFontTx/>
              <a:buNone/>
            </a:pPr>
            <a:endParaRPr lang="en-US" altLang="en-US" sz="2400">
              <a:latin typeface="Berlin Sans FB Demi" panose="020E0802020502020306" pitchFamily="34" charset="0"/>
              <a:ea typeface="Times New Roman" panose="02020603050405020304" pitchFamily="18" charset="0"/>
              <a:cs typeface="Arial" panose="020B0604020202020204" pitchFamily="34" charset="0"/>
            </a:endParaRPr>
          </a:p>
          <a:p>
            <a:pPr>
              <a:spcBef>
                <a:spcPct val="0"/>
              </a:spcBef>
              <a:buClrTx/>
              <a:buSzTx/>
              <a:buFontTx/>
              <a:buNone/>
            </a:pPr>
            <a:r>
              <a:rPr lang="en-US" altLang="en-US" sz="2400">
                <a:latin typeface="Berlin Sans FB Demi" panose="020E0802020502020306" pitchFamily="34" charset="0"/>
                <a:ea typeface="Times New Roman" panose="02020603050405020304" pitchFamily="18" charset="0"/>
                <a:cs typeface="Arial" panose="020B0604020202020204" pitchFamily="34" charset="0"/>
              </a:rPr>
              <a:t>	void delete_rear()</a:t>
            </a:r>
          </a:p>
          <a:p>
            <a:pPr>
              <a:spcBef>
                <a:spcPct val="0"/>
              </a:spcBef>
              <a:buClrTx/>
              <a:buSzTx/>
              <a:buFontTx/>
              <a:buNone/>
            </a:pPr>
            <a:r>
              <a:rPr lang="en-US" altLang="en-US" sz="2400">
                <a:latin typeface="Berlin Sans FB Demi" panose="020E0802020502020306" pitchFamily="34" charset="0"/>
                <a:ea typeface="Times New Roman" panose="02020603050405020304" pitchFamily="18" charset="0"/>
                <a:cs typeface="Arial" panose="020B0604020202020204" pitchFamily="34" charset="0"/>
              </a:rPr>
              <a:t>	{</a:t>
            </a:r>
          </a:p>
          <a:p>
            <a:pPr>
              <a:spcBef>
                <a:spcPct val="0"/>
              </a:spcBef>
              <a:buClrTx/>
              <a:buSzTx/>
              <a:buFontTx/>
              <a:buNone/>
            </a:pPr>
            <a:r>
              <a:rPr lang="en-US" altLang="en-US" sz="2400">
                <a:latin typeface="Berlin Sans FB Demi" panose="020E0802020502020306" pitchFamily="34" charset="0"/>
                <a:ea typeface="Times New Roman" panose="02020603050405020304" pitchFamily="18" charset="0"/>
                <a:cs typeface="Arial" panose="020B0604020202020204" pitchFamily="34" charset="0"/>
              </a:rPr>
              <a:t>		if (f &gt; r)</a:t>
            </a:r>
          </a:p>
          <a:p>
            <a:pPr>
              <a:spcBef>
                <a:spcPct val="0"/>
              </a:spcBef>
              <a:buClrTx/>
              <a:buSzTx/>
              <a:buFontTx/>
              <a:buNone/>
            </a:pPr>
            <a:r>
              <a:rPr lang="en-US" altLang="en-US" sz="2400">
                <a:latin typeface="Berlin Sans FB Demi" panose="020E0802020502020306" pitchFamily="34" charset="0"/>
                <a:ea typeface="Times New Roman" panose="02020603050405020304" pitchFamily="18" charset="0"/>
                <a:cs typeface="Arial" panose="020B0604020202020204" pitchFamily="34" charset="0"/>
              </a:rPr>
              <a:t>		{</a:t>
            </a:r>
          </a:p>
          <a:p>
            <a:pPr>
              <a:spcBef>
                <a:spcPct val="0"/>
              </a:spcBef>
              <a:buClrTx/>
              <a:buSzTx/>
              <a:buFontTx/>
              <a:buNone/>
            </a:pPr>
            <a:r>
              <a:rPr lang="en-US" altLang="en-US" sz="2400">
                <a:latin typeface="Berlin Sans FB Demi" panose="020E0802020502020306" pitchFamily="34" charset="0"/>
                <a:ea typeface="Times New Roman" panose="02020603050405020304" pitchFamily="18" charset="0"/>
                <a:cs typeface="Arial" panose="020B0604020202020204" pitchFamily="34" charset="0"/>
              </a:rPr>
              <a:t>			cout&lt;&lt;“Queue Underflow”;</a:t>
            </a:r>
          </a:p>
          <a:p>
            <a:pPr>
              <a:spcBef>
                <a:spcPct val="0"/>
              </a:spcBef>
              <a:buClrTx/>
              <a:buSzTx/>
              <a:buFontTx/>
              <a:buNone/>
            </a:pPr>
            <a:r>
              <a:rPr lang="en-US" altLang="en-US" sz="2400">
                <a:latin typeface="Berlin Sans FB Demi" panose="020E0802020502020306" pitchFamily="34" charset="0"/>
                <a:ea typeface="Times New Roman" panose="02020603050405020304" pitchFamily="18" charset="0"/>
                <a:cs typeface="Arial" panose="020B0604020202020204" pitchFamily="34" charset="0"/>
              </a:rPr>
              <a:t>			return;</a:t>
            </a:r>
          </a:p>
          <a:p>
            <a:pPr>
              <a:spcBef>
                <a:spcPct val="0"/>
              </a:spcBef>
              <a:buClrTx/>
              <a:buSzTx/>
              <a:buFontTx/>
              <a:buNone/>
            </a:pPr>
            <a:r>
              <a:rPr lang="en-US" altLang="en-US" sz="2400">
                <a:latin typeface="Berlin Sans FB Demi" panose="020E0802020502020306" pitchFamily="34" charset="0"/>
                <a:ea typeface="Times New Roman" panose="02020603050405020304" pitchFamily="18" charset="0"/>
                <a:cs typeface="Arial" panose="020B0604020202020204" pitchFamily="34" charset="0"/>
              </a:rPr>
              <a:t>		}</a:t>
            </a:r>
          </a:p>
          <a:p>
            <a:pPr>
              <a:spcBef>
                <a:spcPct val="0"/>
              </a:spcBef>
              <a:buClrTx/>
              <a:buSzTx/>
              <a:buFontTx/>
              <a:buNone/>
            </a:pPr>
            <a:r>
              <a:rPr lang="en-US" altLang="en-US" sz="2400">
                <a:latin typeface="Berlin Sans FB Demi" panose="020E0802020502020306" pitchFamily="34" charset="0"/>
                <a:ea typeface="Times New Roman" panose="02020603050405020304" pitchFamily="18" charset="0"/>
                <a:cs typeface="Arial" panose="020B0604020202020204" pitchFamily="34" charset="0"/>
              </a:rPr>
              <a:t>		cout&lt;&lt;“The element deleted is “ &lt;&lt; q[r--];</a:t>
            </a:r>
          </a:p>
          <a:p>
            <a:pPr>
              <a:spcBef>
                <a:spcPct val="0"/>
              </a:spcBef>
              <a:buClrTx/>
              <a:buSzTx/>
              <a:buFontTx/>
              <a:buNone/>
            </a:pPr>
            <a:r>
              <a:rPr lang="en-US" altLang="en-US" sz="2400">
                <a:latin typeface="Berlin Sans FB Demi" panose="020E0802020502020306" pitchFamily="34" charset="0"/>
                <a:ea typeface="Times New Roman" panose="02020603050405020304" pitchFamily="18" charset="0"/>
                <a:cs typeface="Arial" panose="020B0604020202020204" pitchFamily="34" charset="0"/>
              </a:rPr>
              <a:t>		if ( f &gt; r)</a:t>
            </a:r>
          </a:p>
          <a:p>
            <a:pPr>
              <a:spcBef>
                <a:spcPct val="0"/>
              </a:spcBef>
              <a:buClrTx/>
              <a:buSzTx/>
              <a:buFontTx/>
              <a:buNone/>
            </a:pPr>
            <a:r>
              <a:rPr lang="en-US" altLang="en-US" sz="2400">
                <a:latin typeface="Berlin Sans FB Demi" panose="020E0802020502020306" pitchFamily="34" charset="0"/>
                <a:ea typeface="Times New Roman" panose="02020603050405020304" pitchFamily="18" charset="0"/>
                <a:cs typeface="Arial" panose="020B0604020202020204" pitchFamily="34" charset="0"/>
              </a:rPr>
              <a:t>		{</a:t>
            </a:r>
          </a:p>
          <a:p>
            <a:pPr>
              <a:spcBef>
                <a:spcPct val="0"/>
              </a:spcBef>
              <a:buClrTx/>
              <a:buSzTx/>
              <a:buFontTx/>
              <a:buNone/>
            </a:pPr>
            <a:r>
              <a:rPr lang="en-US" altLang="en-US" sz="2400">
                <a:latin typeface="Berlin Sans FB Demi" panose="020E0802020502020306" pitchFamily="34" charset="0"/>
                <a:ea typeface="Times New Roman" panose="02020603050405020304" pitchFamily="18" charset="0"/>
                <a:cs typeface="Arial" panose="020B0604020202020204" pitchFamily="34" charset="0"/>
              </a:rPr>
              <a:t>			f = 0;</a:t>
            </a:r>
          </a:p>
          <a:p>
            <a:pPr>
              <a:spcBef>
                <a:spcPct val="0"/>
              </a:spcBef>
              <a:buClrTx/>
              <a:buSzTx/>
              <a:buFontTx/>
              <a:buNone/>
            </a:pPr>
            <a:r>
              <a:rPr lang="en-US" altLang="en-US" sz="2400">
                <a:latin typeface="Berlin Sans FB Demi" panose="020E0802020502020306" pitchFamily="34" charset="0"/>
                <a:ea typeface="Times New Roman" panose="02020603050405020304" pitchFamily="18" charset="0"/>
                <a:cs typeface="Arial" panose="020B0604020202020204" pitchFamily="34" charset="0"/>
              </a:rPr>
              <a:t>			r = -1;</a:t>
            </a:r>
          </a:p>
          <a:p>
            <a:pPr>
              <a:spcBef>
                <a:spcPct val="0"/>
              </a:spcBef>
              <a:buClrTx/>
              <a:buSzTx/>
              <a:buFontTx/>
              <a:buNone/>
            </a:pPr>
            <a:r>
              <a:rPr lang="en-US" altLang="en-US" sz="2400">
                <a:latin typeface="Berlin Sans FB Demi" panose="020E0802020502020306" pitchFamily="34" charset="0"/>
                <a:ea typeface="Times New Roman" panose="02020603050405020304" pitchFamily="18" charset="0"/>
                <a:cs typeface="Arial" panose="020B0604020202020204" pitchFamily="34" charset="0"/>
              </a:rPr>
              <a:t>		}</a:t>
            </a:r>
          </a:p>
          <a:p>
            <a:pPr>
              <a:spcBef>
                <a:spcPct val="0"/>
              </a:spcBef>
              <a:buClrTx/>
              <a:buSzTx/>
              <a:buFontTx/>
              <a:buNone/>
            </a:pPr>
            <a:r>
              <a:rPr lang="en-US" altLang="en-US" sz="2400">
                <a:latin typeface="Berlin Sans FB Demi" panose="020E0802020502020306" pitchFamily="34" charset="0"/>
                <a:ea typeface="Times New Roman" panose="02020603050405020304" pitchFamily="18" charset="0"/>
                <a:cs typeface="Arial" panose="020B0604020202020204" pitchFamily="34" charset="0"/>
              </a:rPr>
              <a:t>	}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Subtitle 2">
            <a:extLst>
              <a:ext uri="{FF2B5EF4-FFF2-40B4-BE49-F238E27FC236}">
                <a16:creationId xmlns:a16="http://schemas.microsoft.com/office/drawing/2014/main" id="{DF63F1E2-9376-73E1-C714-B97B96D38AC3}"/>
              </a:ext>
            </a:extLst>
          </p:cNvPr>
          <p:cNvSpPr>
            <a:spLocks noGrp="1"/>
          </p:cNvSpPr>
          <p:nvPr>
            <p:ph type="subTitle" idx="4294967295"/>
          </p:nvPr>
        </p:nvSpPr>
        <p:spPr>
          <a:xfrm>
            <a:off x="457200" y="381000"/>
            <a:ext cx="8229600" cy="6248400"/>
          </a:xfrm>
        </p:spPr>
        <p:txBody>
          <a:bodyPr/>
          <a:lstStyle/>
          <a:p>
            <a:pPr algn="just" eaLnBrk="1" hangingPunct="1">
              <a:lnSpc>
                <a:spcPct val="80000"/>
              </a:lnSpc>
              <a:defRPr/>
            </a:pPr>
            <a:endParaRPr lang="en-US" altLang="en-US" sz="700" dirty="0">
              <a:latin typeface="Berlin Sans FB Demi" pitchFamily="34" charset="0"/>
            </a:endParaRPr>
          </a:p>
          <a:p>
            <a:pPr marL="0" indent="0">
              <a:buFont typeface="Wingdings 2" panose="05020102010507070707" pitchFamily="18" charset="2"/>
              <a:buNone/>
              <a:defRPr/>
            </a:pPr>
            <a:r>
              <a:rPr lang="en-US" altLang="en-US" sz="2400" dirty="0">
                <a:solidFill>
                  <a:srgbClr val="FF0000"/>
                </a:solidFill>
                <a:latin typeface="Berlin Sans FB Demi" pitchFamily="34" charset="0"/>
              </a:rPr>
              <a:t>Disadvantages of queue:</a:t>
            </a:r>
          </a:p>
          <a:p>
            <a:pPr marL="0" indent="0">
              <a:buFont typeface="Wingdings 2" panose="05020102010507070707" pitchFamily="18" charset="2"/>
              <a:buNone/>
              <a:defRPr/>
            </a:pPr>
            <a:r>
              <a:rPr lang="en-US" altLang="en-US" sz="2400" dirty="0">
                <a:latin typeface="Berlin Sans FB Demi" pitchFamily="34" charset="0"/>
              </a:rPr>
              <a:t>			</a:t>
            </a:r>
          </a:p>
          <a:p>
            <a:pPr marL="0" indent="0">
              <a:buFont typeface="Wingdings 2" panose="05020102010507070707" pitchFamily="18" charset="2"/>
              <a:buNone/>
              <a:defRPr/>
            </a:pPr>
            <a:r>
              <a:rPr lang="en-US" altLang="en-US" sz="2400" dirty="0">
                <a:latin typeface="Berlin Sans FB Demi" pitchFamily="34" charset="0"/>
              </a:rPr>
              <a:t>	          0             1               2             3                4</a:t>
            </a:r>
          </a:p>
          <a:p>
            <a:pPr marL="0" indent="0">
              <a:buFont typeface="Wingdings 2" panose="05020102010507070707" pitchFamily="18" charset="2"/>
              <a:buNone/>
              <a:defRPr/>
            </a:pPr>
            <a:endParaRPr lang="en-US" altLang="en-US" sz="2400" dirty="0">
              <a:latin typeface="Berlin Sans FB Demi" pitchFamily="34" charset="0"/>
            </a:endParaRPr>
          </a:p>
          <a:p>
            <a:pPr marL="0" indent="0">
              <a:buFont typeface="Wingdings 2" panose="05020102010507070707" pitchFamily="18" charset="2"/>
              <a:buNone/>
              <a:defRPr/>
            </a:pPr>
            <a:r>
              <a:rPr lang="en-US" altLang="en-US" sz="2400" dirty="0">
                <a:latin typeface="Berlin Sans FB Demi" pitchFamily="34" charset="0"/>
              </a:rPr>
              <a:t>		                              f       	              r</a:t>
            </a:r>
          </a:p>
          <a:p>
            <a:pPr marL="0" indent="0">
              <a:buFont typeface="Wingdings 2" panose="05020102010507070707" pitchFamily="18" charset="2"/>
              <a:buNone/>
              <a:defRPr/>
            </a:pPr>
            <a:endParaRPr lang="en-US" altLang="en-US" sz="2400" dirty="0">
              <a:latin typeface="Berlin Sans FB Demi" pitchFamily="34" charset="0"/>
            </a:endParaRPr>
          </a:p>
          <a:p>
            <a:pPr marL="0" indent="0">
              <a:buFont typeface="Wingdings 2" panose="05020102010507070707" pitchFamily="18" charset="2"/>
              <a:buNone/>
              <a:defRPr/>
            </a:pPr>
            <a:r>
              <a:rPr lang="en-US" altLang="en-US" sz="2400" dirty="0">
                <a:latin typeface="Berlin Sans FB Demi" pitchFamily="34" charset="0"/>
              </a:rPr>
              <a:t>	The above situation will arise when 5 elements are inserted &amp; then deleting first two items.</a:t>
            </a:r>
          </a:p>
          <a:p>
            <a:pPr marL="0" indent="0">
              <a:buFont typeface="Wingdings 2" panose="05020102010507070707" pitchFamily="18" charset="2"/>
              <a:buNone/>
              <a:defRPr/>
            </a:pPr>
            <a:endParaRPr lang="en-US" altLang="en-US" sz="2400" dirty="0">
              <a:latin typeface="Berlin Sans FB Demi" pitchFamily="34" charset="0"/>
            </a:endParaRPr>
          </a:p>
          <a:p>
            <a:pPr marL="0" indent="0">
              <a:buFont typeface="Wingdings 2" panose="05020102010507070707" pitchFamily="18" charset="2"/>
              <a:buNone/>
              <a:defRPr/>
            </a:pPr>
            <a:r>
              <a:rPr lang="en-US" altLang="en-US" sz="2400" dirty="0">
                <a:latin typeface="Berlin Sans FB Demi" pitchFamily="34" charset="0"/>
              </a:rPr>
              <a:t>	Now, if we try to insert an item we get the message “Queue overflow”.</a:t>
            </a:r>
          </a:p>
          <a:p>
            <a:pPr marL="0" indent="0">
              <a:buFont typeface="Wingdings 2" panose="05020102010507070707" pitchFamily="18" charset="2"/>
              <a:buNone/>
              <a:defRPr/>
            </a:pPr>
            <a:endParaRPr lang="en-US" altLang="en-US" sz="2400" dirty="0">
              <a:latin typeface="Berlin Sans FB Demi" pitchFamily="34" charset="0"/>
            </a:endParaRPr>
          </a:p>
          <a:p>
            <a:pPr marL="0" indent="0">
              <a:buFont typeface="Wingdings 2" panose="05020102010507070707" pitchFamily="18" charset="2"/>
              <a:buNone/>
              <a:defRPr/>
            </a:pPr>
            <a:r>
              <a:rPr lang="en-US" altLang="en-US" sz="2400" dirty="0">
                <a:latin typeface="Berlin Sans FB Demi" pitchFamily="34" charset="0"/>
              </a:rPr>
              <a:t>	i.e., even if memory is available, we can not access these memory locations.</a:t>
            </a:r>
          </a:p>
        </p:txBody>
      </p:sp>
      <p:sp>
        <p:nvSpPr>
          <p:cNvPr id="2" name="Title 1">
            <a:extLst>
              <a:ext uri="{FF2B5EF4-FFF2-40B4-BE49-F238E27FC236}">
                <a16:creationId xmlns:a16="http://schemas.microsoft.com/office/drawing/2014/main" id="{2C491653-088C-15F9-E77A-04C709E8E65F}"/>
              </a:ext>
            </a:extLst>
          </p:cNvPr>
          <p:cNvSpPr>
            <a:spLocks noGrp="1"/>
          </p:cNvSpPr>
          <p:nvPr>
            <p:ph type="title" idx="4294967295"/>
          </p:nvPr>
        </p:nvSpPr>
        <p:spPr>
          <a:xfrm>
            <a:off x="838200" y="704850"/>
            <a:ext cx="8305800" cy="1143000"/>
          </a:xfrm>
          <a:ln>
            <a:miter lim="800000"/>
            <a:headEnd/>
            <a:tailEnd/>
          </a:ln>
        </p:spPr>
        <p:txBody>
          <a:bodyPr>
            <a:normAutofit fontScale="90000"/>
          </a:bodyPr>
          <a:lstStyle/>
          <a:p>
            <a:pPr eaLnBrk="1" fontAlgn="auto" hangingPunct="1">
              <a:spcAft>
                <a:spcPts val="0"/>
              </a:spcAft>
              <a:defRPr/>
            </a:pPr>
            <a:br>
              <a:rPr lang="en-US" dirty="0"/>
            </a:br>
            <a:br>
              <a:rPr lang="en-US" dirty="0"/>
            </a:br>
            <a:endParaRPr lang="en-US" dirty="0"/>
          </a:p>
        </p:txBody>
      </p:sp>
      <p:graphicFrame>
        <p:nvGraphicFramePr>
          <p:cNvPr id="4" name="Table 3">
            <a:extLst>
              <a:ext uri="{FF2B5EF4-FFF2-40B4-BE49-F238E27FC236}">
                <a16:creationId xmlns:a16="http://schemas.microsoft.com/office/drawing/2014/main" id="{80657256-24B0-1D9B-939A-740203778786}"/>
              </a:ext>
            </a:extLst>
          </p:cNvPr>
          <p:cNvGraphicFramePr>
            <a:graphicFrameLocks noGrp="1"/>
          </p:cNvGraphicFramePr>
          <p:nvPr/>
        </p:nvGraphicFramePr>
        <p:xfrm>
          <a:off x="1447800" y="1981200"/>
          <a:ext cx="6096000" cy="37147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1475">
                <a:tc>
                  <a:txBody>
                    <a:bodyPr/>
                    <a:lstStyle/>
                    <a:p>
                      <a:pPr algn="ctr"/>
                      <a:endParaRPr lang="en-US" sz="1800" dirty="0">
                        <a:latin typeface="Berlin Sans FB Demi" pitchFamily="34" charset="0"/>
                      </a:endParaRPr>
                    </a:p>
                  </a:txBody>
                  <a:tcPr marT="45798" marB="45798"/>
                </a:tc>
                <a:tc>
                  <a:txBody>
                    <a:bodyPr/>
                    <a:lstStyle/>
                    <a:p>
                      <a:pPr algn="ctr"/>
                      <a:endParaRPr lang="en-US" sz="1800" dirty="0">
                        <a:latin typeface="Berlin Sans FB Demi" pitchFamily="34" charset="0"/>
                      </a:endParaRPr>
                    </a:p>
                  </a:txBody>
                  <a:tcPr marT="45798" marB="45798"/>
                </a:tc>
                <a:tc>
                  <a:txBody>
                    <a:bodyPr/>
                    <a:lstStyle/>
                    <a:p>
                      <a:pPr algn="ctr"/>
                      <a:r>
                        <a:rPr lang="en-US" sz="1800" dirty="0">
                          <a:latin typeface="Berlin Sans FB Demi" pitchFamily="34" charset="0"/>
                        </a:rPr>
                        <a:t>30</a:t>
                      </a:r>
                    </a:p>
                  </a:txBody>
                  <a:tcPr marT="45798" marB="45798"/>
                </a:tc>
                <a:tc>
                  <a:txBody>
                    <a:bodyPr/>
                    <a:lstStyle/>
                    <a:p>
                      <a:pPr algn="ctr"/>
                      <a:r>
                        <a:rPr lang="en-US" sz="1800" dirty="0">
                          <a:latin typeface="Berlin Sans FB Demi" pitchFamily="34" charset="0"/>
                        </a:rPr>
                        <a:t>40</a:t>
                      </a:r>
                    </a:p>
                  </a:txBody>
                  <a:tcPr marT="45798" marB="45798"/>
                </a:tc>
                <a:tc>
                  <a:txBody>
                    <a:bodyPr/>
                    <a:lstStyle/>
                    <a:p>
                      <a:pPr algn="ctr"/>
                      <a:r>
                        <a:rPr lang="en-US" sz="1800" dirty="0">
                          <a:latin typeface="Berlin Sans FB Demi" pitchFamily="34" charset="0"/>
                        </a:rPr>
                        <a:t>50</a:t>
                      </a:r>
                    </a:p>
                  </a:txBody>
                  <a:tcPr marT="45798" marB="45798"/>
                </a:tc>
                <a:extLst>
                  <a:ext uri="{0D108BD9-81ED-4DB2-BD59-A6C34878D82A}">
                    <a16:rowId xmlns:a16="http://schemas.microsoft.com/office/drawing/2014/main" val="10000"/>
                  </a:ext>
                </a:extLst>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1">
            <a:extLst>
              <a:ext uri="{FF2B5EF4-FFF2-40B4-BE49-F238E27FC236}">
                <a16:creationId xmlns:a16="http://schemas.microsoft.com/office/drawing/2014/main" id="{5C387309-C05F-6A9F-A31D-B19FE39D6B54}"/>
              </a:ext>
            </a:extLst>
          </p:cNvPr>
          <p:cNvSpPr>
            <a:spLocks noGrp="1" noChangeArrowheads="1"/>
          </p:cNvSpPr>
          <p:nvPr>
            <p:ph type="subTitle" idx="4294967295"/>
          </p:nvPr>
        </p:nvSpPr>
        <p:spPr>
          <a:xfrm>
            <a:off x="304800" y="396875"/>
            <a:ext cx="8534400" cy="4597400"/>
          </a:xfrm>
        </p:spPr>
        <p:txBody>
          <a:bodyPr anchor="ctr">
            <a:spAutoFit/>
          </a:bodyPr>
          <a:lstStyle/>
          <a:p>
            <a:pPr marL="0" indent="0">
              <a:buFont typeface="Wingdings 2" panose="05020102010507070707" pitchFamily="18" charset="2"/>
              <a:buNone/>
              <a:defRPr/>
            </a:pPr>
            <a:r>
              <a:rPr lang="en-US" altLang="en-US" sz="2400" dirty="0">
                <a:solidFill>
                  <a:srgbClr val="FF0000"/>
                </a:solidFill>
                <a:latin typeface="Berlin Sans FB Demi" pitchFamily="34" charset="0"/>
                <a:ea typeface="Times New Roman" pitchFamily="18" charset="0"/>
                <a:cs typeface="Arial" charset="0"/>
              </a:rPr>
              <a:t>Circular Queues:</a:t>
            </a:r>
          </a:p>
          <a:p>
            <a:pPr marL="0" indent="0">
              <a:buFont typeface="Wingdings 2" panose="05020102010507070707" pitchFamily="18" charset="2"/>
              <a:buNone/>
              <a:defRPr/>
            </a:pPr>
            <a:r>
              <a:rPr lang="en-US" altLang="en-US" sz="2400" dirty="0">
                <a:latin typeface="Berlin Sans FB Demi" pitchFamily="34" charset="0"/>
                <a:ea typeface="Times New Roman" pitchFamily="18" charset="0"/>
                <a:cs typeface="Arial" charset="0"/>
              </a:rPr>
              <a:t>		In circular queue, the elements of a given queue can be stored efficiently in an array , so that end of the queue is followed by the front of the queue.</a:t>
            </a:r>
          </a:p>
          <a:p>
            <a:pPr marL="0" indent="0">
              <a:buFont typeface="Wingdings 2" panose="05020102010507070707" pitchFamily="18" charset="2"/>
              <a:buNone/>
              <a:defRPr/>
            </a:pPr>
            <a:r>
              <a:rPr lang="en-US" altLang="en-US" sz="2400" dirty="0">
                <a:latin typeface="Berlin Sans FB Demi" pitchFamily="34" charset="0"/>
                <a:ea typeface="Times New Roman" pitchFamily="18" charset="0"/>
                <a:cs typeface="Arial" charset="0"/>
              </a:rPr>
              <a:t>		The pictorial representation  of a circular queue &amp; its equivalent representation using an array is shown below.</a:t>
            </a:r>
          </a:p>
          <a:p>
            <a:pPr marL="0" indent="0">
              <a:buFont typeface="Wingdings 2" panose="05020102010507070707" pitchFamily="18" charset="2"/>
              <a:buNone/>
              <a:defRPr/>
            </a:pPr>
            <a:r>
              <a:rPr lang="en-US" altLang="en-US" sz="2400" dirty="0">
                <a:latin typeface="Berlin Sans FB Demi" pitchFamily="34" charset="0"/>
                <a:ea typeface="Times New Roman" pitchFamily="18" charset="0"/>
                <a:cs typeface="Arial" charset="0"/>
              </a:rPr>
              <a:t>	        0             1               2                3             4</a:t>
            </a:r>
          </a:p>
          <a:p>
            <a:pPr marL="0" indent="0">
              <a:buFont typeface="Wingdings 2" panose="05020102010507070707" pitchFamily="18" charset="2"/>
              <a:buNone/>
              <a:defRPr/>
            </a:pPr>
            <a:endParaRPr lang="en-US" altLang="en-US" sz="2400" dirty="0">
              <a:latin typeface="Berlin Sans FB Demi" pitchFamily="34" charset="0"/>
              <a:ea typeface="Times New Roman" pitchFamily="18" charset="0"/>
              <a:cs typeface="Arial" charset="0"/>
            </a:endParaRPr>
          </a:p>
          <a:p>
            <a:pPr marL="0" indent="0">
              <a:buFont typeface="Wingdings 2" panose="05020102010507070707" pitchFamily="18" charset="2"/>
              <a:buNone/>
              <a:defRPr/>
            </a:pPr>
            <a:r>
              <a:rPr lang="en-US" altLang="en-US" sz="2400" dirty="0">
                <a:latin typeface="Berlin Sans FB Demi" pitchFamily="34" charset="0"/>
                <a:ea typeface="Times New Roman" pitchFamily="18" charset="0"/>
                <a:cs typeface="Arial" charset="0"/>
              </a:rPr>
              <a:t>	       f , r</a:t>
            </a:r>
          </a:p>
          <a:p>
            <a:pPr>
              <a:defRPr/>
            </a:pPr>
            <a:endParaRPr lang="en-US" altLang="en-US" sz="2400" dirty="0">
              <a:latin typeface="Berlin Sans FB Demi" pitchFamily="34" charset="0"/>
              <a:ea typeface="Times New Roman" pitchFamily="18" charset="0"/>
              <a:cs typeface="Arial" charset="0"/>
            </a:endParaRPr>
          </a:p>
        </p:txBody>
      </p:sp>
      <p:graphicFrame>
        <p:nvGraphicFramePr>
          <p:cNvPr id="25" name="Table 24">
            <a:extLst>
              <a:ext uri="{FF2B5EF4-FFF2-40B4-BE49-F238E27FC236}">
                <a16:creationId xmlns:a16="http://schemas.microsoft.com/office/drawing/2014/main" id="{39BB8CCB-F4B0-058C-3D5C-83F2E0305C07}"/>
              </a:ext>
            </a:extLst>
          </p:cNvPr>
          <p:cNvGraphicFramePr>
            <a:graphicFrameLocks noGrp="1"/>
          </p:cNvGraphicFramePr>
          <p:nvPr/>
        </p:nvGraphicFramePr>
        <p:xfrm>
          <a:off x="1524000" y="3657600"/>
          <a:ext cx="6096000" cy="36512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65125">
                <a:tc>
                  <a:txBody>
                    <a:bodyPr/>
                    <a:lstStyle/>
                    <a:p>
                      <a:pPr algn="ctr"/>
                      <a:r>
                        <a:rPr lang="en-US" sz="1800" dirty="0">
                          <a:latin typeface="Berlin Sans FB Demi" pitchFamily="34" charset="0"/>
                        </a:rPr>
                        <a:t>10</a:t>
                      </a:r>
                    </a:p>
                  </a:txBody>
                  <a:tcPr marT="45432" marB="45432"/>
                </a:tc>
                <a:tc>
                  <a:txBody>
                    <a:bodyPr/>
                    <a:lstStyle/>
                    <a:p>
                      <a:pPr algn="ctr"/>
                      <a:endParaRPr lang="en-US" sz="1800" dirty="0">
                        <a:latin typeface="Berlin Sans FB Demi" pitchFamily="34" charset="0"/>
                      </a:endParaRPr>
                    </a:p>
                  </a:txBody>
                  <a:tcPr marT="45432" marB="45432"/>
                </a:tc>
                <a:tc>
                  <a:txBody>
                    <a:bodyPr/>
                    <a:lstStyle/>
                    <a:p>
                      <a:pPr algn="ctr"/>
                      <a:endParaRPr lang="en-US" sz="1800" dirty="0">
                        <a:latin typeface="Berlin Sans FB Demi" pitchFamily="34" charset="0"/>
                      </a:endParaRPr>
                    </a:p>
                  </a:txBody>
                  <a:tcPr marT="45432" marB="45432"/>
                </a:tc>
                <a:tc>
                  <a:txBody>
                    <a:bodyPr/>
                    <a:lstStyle/>
                    <a:p>
                      <a:pPr algn="ctr"/>
                      <a:endParaRPr lang="en-US" sz="1800" dirty="0">
                        <a:latin typeface="Berlin Sans FB Demi" pitchFamily="34" charset="0"/>
                      </a:endParaRPr>
                    </a:p>
                  </a:txBody>
                  <a:tcPr marT="45432" marB="45432"/>
                </a:tc>
                <a:tc>
                  <a:txBody>
                    <a:bodyPr/>
                    <a:lstStyle/>
                    <a:p>
                      <a:pPr algn="ctr"/>
                      <a:endParaRPr lang="en-US" sz="1800" dirty="0">
                        <a:latin typeface="Berlin Sans FB Demi" pitchFamily="34" charset="0"/>
                      </a:endParaRPr>
                    </a:p>
                  </a:txBody>
                  <a:tcPr marT="45432" marB="45432"/>
                </a:tc>
                <a:extLst>
                  <a:ext uri="{0D108BD9-81ED-4DB2-BD59-A6C34878D82A}">
                    <a16:rowId xmlns:a16="http://schemas.microsoft.com/office/drawing/2014/main" val="10000"/>
                  </a:ext>
                </a:extLst>
              </a:tr>
            </a:tbl>
          </a:graphicData>
        </a:graphic>
      </p:graphicFrame>
      <p:pic>
        <p:nvPicPr>
          <p:cNvPr id="49169" name="Picture 2">
            <a:extLst>
              <a:ext uri="{FF2B5EF4-FFF2-40B4-BE49-F238E27FC236}">
                <a16:creationId xmlns:a16="http://schemas.microsoft.com/office/drawing/2014/main" id="{36C95219-94D8-5E69-F023-6C678555AD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4465638"/>
            <a:ext cx="4114800"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1">
            <a:extLst>
              <a:ext uri="{FF2B5EF4-FFF2-40B4-BE49-F238E27FC236}">
                <a16:creationId xmlns:a16="http://schemas.microsoft.com/office/drawing/2014/main" id="{5FB58BA7-D6B0-EF89-438C-6DBF19E58B13}"/>
              </a:ext>
            </a:extLst>
          </p:cNvPr>
          <p:cNvSpPr>
            <a:spLocks noGrp="1" noChangeArrowheads="1"/>
          </p:cNvSpPr>
          <p:nvPr>
            <p:ph type="subTitle" idx="4294967295"/>
          </p:nvPr>
        </p:nvSpPr>
        <p:spPr>
          <a:xfrm>
            <a:off x="228600" y="560388"/>
            <a:ext cx="8610600" cy="6000750"/>
          </a:xfrm>
        </p:spPr>
        <p:txBody>
          <a:bodyPr anchor="ctr">
            <a:spAutoFit/>
          </a:bodyPr>
          <a:lstStyle/>
          <a:p>
            <a:pPr marL="0" indent="0">
              <a:spcBef>
                <a:spcPct val="0"/>
              </a:spcBef>
              <a:buClrTx/>
              <a:buSzTx/>
              <a:buFont typeface="Wingdings 2" panose="05020102010507070707" pitchFamily="18" charset="2"/>
              <a:buNone/>
              <a:defRPr/>
            </a:pPr>
            <a:r>
              <a:rPr lang="en-US" altLang="en-US" sz="2400" dirty="0">
                <a:latin typeface="Berlin Sans FB Demi" pitchFamily="34" charset="0"/>
                <a:ea typeface="Times New Roman" pitchFamily="18" charset="0"/>
                <a:cs typeface="Arial" charset="0"/>
              </a:rPr>
              <a:t>After inserting 20 and 30</a:t>
            </a:r>
          </a:p>
          <a:p>
            <a:pPr marL="0" indent="0">
              <a:spcBef>
                <a:spcPct val="0"/>
              </a:spcBef>
              <a:buClrTx/>
              <a:buSzTx/>
              <a:buFont typeface="Wingdings 2" panose="05020102010507070707" pitchFamily="18" charset="2"/>
              <a:buNone/>
              <a:defRPr/>
            </a:pPr>
            <a:r>
              <a:rPr lang="en-US" altLang="en-US" sz="2400" dirty="0">
                <a:latin typeface="Berlin Sans FB Demi" pitchFamily="34" charset="0"/>
                <a:ea typeface="Times New Roman" pitchFamily="18" charset="0"/>
                <a:cs typeface="Arial" charset="0"/>
              </a:rPr>
              <a:t>		0	    1	         2             3              4</a:t>
            </a:r>
          </a:p>
          <a:p>
            <a:pPr>
              <a:spcBef>
                <a:spcPct val="0"/>
              </a:spcBef>
              <a:buClrTx/>
              <a:buSzTx/>
              <a:buFontTx/>
              <a:buNone/>
              <a:defRPr/>
            </a:pPr>
            <a:endParaRPr lang="en-US" altLang="en-US" sz="2400" dirty="0">
              <a:latin typeface="Berlin Sans FB Demi" pitchFamily="34" charset="0"/>
              <a:ea typeface="Times New Roman" pitchFamily="18" charset="0"/>
              <a:cs typeface="Arial" charset="0"/>
            </a:endParaRPr>
          </a:p>
          <a:p>
            <a:pPr>
              <a:spcBef>
                <a:spcPct val="0"/>
              </a:spcBef>
              <a:buClrTx/>
              <a:buSzTx/>
              <a:buFontTx/>
              <a:buNone/>
              <a:defRPr/>
            </a:pPr>
            <a:r>
              <a:rPr lang="en-US" altLang="en-US" sz="2400" dirty="0">
                <a:latin typeface="Berlin Sans FB Demi" pitchFamily="34" charset="0"/>
                <a:ea typeface="Times New Roman" pitchFamily="18" charset="0"/>
                <a:cs typeface="Arial" charset="0"/>
              </a:rPr>
              <a:t>			f			r</a:t>
            </a:r>
          </a:p>
          <a:p>
            <a:pPr>
              <a:spcBef>
                <a:spcPct val="0"/>
              </a:spcBef>
              <a:buClrTx/>
              <a:buSzTx/>
              <a:buFontTx/>
              <a:buNone/>
              <a:defRPr/>
            </a:pPr>
            <a:r>
              <a:rPr lang="en-US" altLang="en-US" sz="2400" dirty="0">
                <a:latin typeface="Berlin Sans FB Demi" pitchFamily="34" charset="0"/>
                <a:ea typeface="Times New Roman" pitchFamily="18" charset="0"/>
                <a:cs typeface="Arial" charset="0"/>
              </a:rPr>
              <a:t>After inserting 40 and 50</a:t>
            </a:r>
          </a:p>
          <a:p>
            <a:pPr>
              <a:spcBef>
                <a:spcPct val="0"/>
              </a:spcBef>
              <a:buClrTx/>
              <a:buSzTx/>
              <a:buFontTx/>
              <a:buNone/>
              <a:defRPr/>
            </a:pPr>
            <a:r>
              <a:rPr lang="en-US" altLang="en-US" sz="2400" dirty="0">
                <a:latin typeface="Berlin Sans FB Demi" pitchFamily="34" charset="0"/>
                <a:ea typeface="Times New Roman" pitchFamily="18" charset="0"/>
                <a:cs typeface="Arial" charset="0"/>
              </a:rPr>
              <a:t>			0	      1               2             3               4</a:t>
            </a:r>
          </a:p>
          <a:p>
            <a:pPr>
              <a:spcBef>
                <a:spcPct val="0"/>
              </a:spcBef>
              <a:buClrTx/>
              <a:buSzTx/>
              <a:buFontTx/>
              <a:buNone/>
              <a:defRPr/>
            </a:pPr>
            <a:endParaRPr lang="en-US" altLang="en-US" sz="2400" dirty="0">
              <a:latin typeface="Berlin Sans FB Demi" pitchFamily="34" charset="0"/>
              <a:ea typeface="Times New Roman" pitchFamily="18" charset="0"/>
              <a:cs typeface="Arial" charset="0"/>
            </a:endParaRPr>
          </a:p>
          <a:p>
            <a:pPr>
              <a:spcBef>
                <a:spcPct val="0"/>
              </a:spcBef>
              <a:buClrTx/>
              <a:buSzTx/>
              <a:buFontTx/>
              <a:buNone/>
              <a:defRPr/>
            </a:pPr>
            <a:r>
              <a:rPr lang="en-US" altLang="en-US" sz="2400" dirty="0">
                <a:latin typeface="Berlin Sans FB Demi" pitchFamily="34" charset="0"/>
                <a:ea typeface="Times New Roman" pitchFamily="18" charset="0"/>
                <a:cs typeface="Arial" charset="0"/>
              </a:rPr>
              <a:t>			f					         r</a:t>
            </a:r>
          </a:p>
          <a:p>
            <a:pPr>
              <a:spcBef>
                <a:spcPct val="0"/>
              </a:spcBef>
              <a:buClrTx/>
              <a:buSzTx/>
              <a:buFontTx/>
              <a:buNone/>
              <a:defRPr/>
            </a:pPr>
            <a:r>
              <a:rPr lang="en-US" altLang="en-US" sz="2400" dirty="0">
                <a:latin typeface="Berlin Sans FB Demi" pitchFamily="34" charset="0"/>
                <a:ea typeface="Times New Roman" pitchFamily="18" charset="0"/>
                <a:cs typeface="Arial" charset="0"/>
              </a:rPr>
              <a:t>After deleting 10 and 20</a:t>
            </a:r>
          </a:p>
          <a:p>
            <a:pPr>
              <a:spcBef>
                <a:spcPct val="0"/>
              </a:spcBef>
              <a:buClrTx/>
              <a:buSzTx/>
              <a:buFontTx/>
              <a:buNone/>
              <a:defRPr/>
            </a:pPr>
            <a:r>
              <a:rPr lang="en-US" altLang="en-US" sz="2400" dirty="0">
                <a:latin typeface="Berlin Sans FB Demi" pitchFamily="34" charset="0"/>
                <a:ea typeface="Times New Roman" pitchFamily="18" charset="0"/>
                <a:cs typeface="Arial" charset="0"/>
              </a:rPr>
              <a:t>		 	     0              1              2              3             4</a:t>
            </a:r>
          </a:p>
          <a:p>
            <a:pPr>
              <a:spcBef>
                <a:spcPct val="0"/>
              </a:spcBef>
              <a:buClrTx/>
              <a:buSzTx/>
              <a:buFontTx/>
              <a:buNone/>
              <a:defRPr/>
            </a:pPr>
            <a:endParaRPr lang="en-US" altLang="en-US" sz="2400" dirty="0">
              <a:latin typeface="Berlin Sans FB Demi" pitchFamily="34" charset="0"/>
              <a:ea typeface="Times New Roman" pitchFamily="18" charset="0"/>
              <a:cs typeface="Arial" charset="0"/>
            </a:endParaRPr>
          </a:p>
          <a:p>
            <a:pPr>
              <a:spcBef>
                <a:spcPct val="0"/>
              </a:spcBef>
              <a:buClrTx/>
              <a:buSzTx/>
              <a:buFontTx/>
              <a:buNone/>
              <a:defRPr/>
            </a:pPr>
            <a:r>
              <a:rPr lang="en-US" altLang="en-US" sz="2400" dirty="0">
                <a:latin typeface="Berlin Sans FB Demi" pitchFamily="34" charset="0"/>
                <a:ea typeface="Times New Roman" pitchFamily="18" charset="0"/>
                <a:cs typeface="Arial" charset="0"/>
              </a:rPr>
              <a:t>					            f		      r</a:t>
            </a:r>
          </a:p>
          <a:p>
            <a:pPr>
              <a:spcBef>
                <a:spcPct val="0"/>
              </a:spcBef>
              <a:buClrTx/>
              <a:buSzTx/>
              <a:buFontTx/>
              <a:buNone/>
              <a:defRPr/>
            </a:pPr>
            <a:r>
              <a:rPr lang="en-US" altLang="en-US" sz="2400" dirty="0">
                <a:latin typeface="Berlin Sans FB Demi" pitchFamily="34" charset="0"/>
                <a:ea typeface="Times New Roman" pitchFamily="18" charset="0"/>
                <a:cs typeface="Arial" charset="0"/>
              </a:rPr>
              <a:t>After inserting 60</a:t>
            </a:r>
          </a:p>
          <a:p>
            <a:pPr>
              <a:spcBef>
                <a:spcPct val="0"/>
              </a:spcBef>
              <a:buClrTx/>
              <a:buSzTx/>
              <a:buFontTx/>
              <a:buNone/>
              <a:defRPr/>
            </a:pPr>
            <a:r>
              <a:rPr lang="en-US" altLang="en-US" sz="2400" dirty="0">
                <a:latin typeface="Berlin Sans FB Demi" pitchFamily="34" charset="0"/>
                <a:ea typeface="Times New Roman" pitchFamily="18" charset="0"/>
                <a:cs typeface="Arial" charset="0"/>
              </a:rPr>
              <a:t>		    	  0             1              2                3             4</a:t>
            </a:r>
          </a:p>
          <a:p>
            <a:pPr>
              <a:spcBef>
                <a:spcPct val="0"/>
              </a:spcBef>
              <a:buClrTx/>
              <a:buSzTx/>
              <a:buFontTx/>
              <a:buNone/>
              <a:defRPr/>
            </a:pPr>
            <a:endParaRPr lang="en-US" altLang="en-US" sz="2400" dirty="0">
              <a:latin typeface="Berlin Sans FB Demi" pitchFamily="34" charset="0"/>
              <a:ea typeface="Times New Roman" pitchFamily="18" charset="0"/>
              <a:cs typeface="Arial" charset="0"/>
            </a:endParaRPr>
          </a:p>
          <a:p>
            <a:pPr>
              <a:spcBef>
                <a:spcPct val="0"/>
              </a:spcBef>
              <a:buClrTx/>
              <a:buSzTx/>
              <a:buFontTx/>
              <a:buNone/>
              <a:defRPr/>
            </a:pPr>
            <a:r>
              <a:rPr lang="en-US" altLang="en-US" sz="2400" dirty="0">
                <a:latin typeface="Berlin Sans FB Demi" pitchFamily="34" charset="0"/>
                <a:ea typeface="Times New Roman" pitchFamily="18" charset="0"/>
                <a:cs typeface="Arial" charset="0"/>
              </a:rPr>
              <a:t>			     r                               f         </a:t>
            </a:r>
          </a:p>
        </p:txBody>
      </p:sp>
      <p:sp>
        <p:nvSpPr>
          <p:cNvPr id="2" name="Title 1">
            <a:extLst>
              <a:ext uri="{FF2B5EF4-FFF2-40B4-BE49-F238E27FC236}">
                <a16:creationId xmlns:a16="http://schemas.microsoft.com/office/drawing/2014/main" id="{0BD85F1E-4DD9-832D-D0D5-832897CFE7BC}"/>
              </a:ext>
            </a:extLst>
          </p:cNvPr>
          <p:cNvSpPr>
            <a:spLocks noGrp="1"/>
          </p:cNvSpPr>
          <p:nvPr>
            <p:ph type="title" idx="4294967295"/>
          </p:nvPr>
        </p:nvSpPr>
        <p:spPr>
          <a:xfrm>
            <a:off x="838200" y="704850"/>
            <a:ext cx="8305800" cy="1143000"/>
          </a:xfrm>
          <a:ln>
            <a:miter lim="800000"/>
            <a:headEnd/>
            <a:tailEnd/>
          </a:ln>
        </p:spPr>
        <p:txBody>
          <a:bodyPr>
            <a:normAutofit fontScale="90000"/>
          </a:bodyPr>
          <a:lstStyle/>
          <a:p>
            <a:pPr eaLnBrk="1" fontAlgn="auto" hangingPunct="1">
              <a:spcAft>
                <a:spcPts val="0"/>
              </a:spcAft>
              <a:defRPr/>
            </a:pPr>
            <a:br>
              <a:rPr lang="en-US" dirty="0"/>
            </a:br>
            <a:br>
              <a:rPr lang="en-US" dirty="0"/>
            </a:br>
            <a:br>
              <a:rPr lang="en-US" dirty="0"/>
            </a:br>
            <a:endParaRPr lang="en-US" dirty="0"/>
          </a:p>
        </p:txBody>
      </p:sp>
      <p:graphicFrame>
        <p:nvGraphicFramePr>
          <p:cNvPr id="25" name="Table 24">
            <a:extLst>
              <a:ext uri="{FF2B5EF4-FFF2-40B4-BE49-F238E27FC236}">
                <a16:creationId xmlns:a16="http://schemas.microsoft.com/office/drawing/2014/main" id="{1DE3365C-16BA-9966-3681-D449E5783666}"/>
              </a:ext>
            </a:extLst>
          </p:cNvPr>
          <p:cNvGraphicFramePr>
            <a:graphicFrameLocks noGrp="1"/>
          </p:cNvGraphicFramePr>
          <p:nvPr/>
        </p:nvGraphicFramePr>
        <p:xfrm>
          <a:off x="1600200" y="1371600"/>
          <a:ext cx="6096000" cy="37147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1475">
                <a:tc>
                  <a:txBody>
                    <a:bodyPr/>
                    <a:lstStyle/>
                    <a:p>
                      <a:pPr algn="ctr"/>
                      <a:r>
                        <a:rPr lang="en-US" sz="1800" dirty="0">
                          <a:latin typeface="Berlin Sans FB Demi" pitchFamily="34" charset="0"/>
                        </a:rPr>
                        <a:t>10</a:t>
                      </a:r>
                    </a:p>
                  </a:txBody>
                  <a:tcPr marT="45798" marB="45798"/>
                </a:tc>
                <a:tc>
                  <a:txBody>
                    <a:bodyPr/>
                    <a:lstStyle/>
                    <a:p>
                      <a:pPr algn="ctr"/>
                      <a:r>
                        <a:rPr lang="en-US" sz="1800" dirty="0">
                          <a:latin typeface="Berlin Sans FB Demi" pitchFamily="34" charset="0"/>
                        </a:rPr>
                        <a:t>20</a:t>
                      </a:r>
                    </a:p>
                  </a:txBody>
                  <a:tcPr marT="45798" marB="45798"/>
                </a:tc>
                <a:tc>
                  <a:txBody>
                    <a:bodyPr/>
                    <a:lstStyle/>
                    <a:p>
                      <a:pPr algn="ctr"/>
                      <a:r>
                        <a:rPr lang="en-US" sz="1800" dirty="0">
                          <a:latin typeface="Berlin Sans FB Demi" pitchFamily="34" charset="0"/>
                        </a:rPr>
                        <a:t>30</a:t>
                      </a:r>
                    </a:p>
                  </a:txBody>
                  <a:tcPr marT="45798" marB="45798"/>
                </a:tc>
                <a:tc>
                  <a:txBody>
                    <a:bodyPr/>
                    <a:lstStyle/>
                    <a:p>
                      <a:pPr algn="ctr"/>
                      <a:endParaRPr lang="en-US" sz="1800" dirty="0">
                        <a:latin typeface="Berlin Sans FB Demi" pitchFamily="34" charset="0"/>
                      </a:endParaRPr>
                    </a:p>
                  </a:txBody>
                  <a:tcPr marT="45798" marB="45798"/>
                </a:tc>
                <a:tc>
                  <a:txBody>
                    <a:bodyPr/>
                    <a:lstStyle/>
                    <a:p>
                      <a:pPr algn="ctr"/>
                      <a:endParaRPr lang="en-US" sz="1800" dirty="0">
                        <a:latin typeface="Berlin Sans FB Demi" pitchFamily="34" charset="0"/>
                      </a:endParaRPr>
                    </a:p>
                  </a:txBody>
                  <a:tcPr marT="45798" marB="45798"/>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D06931C9-87A3-2F0C-67A0-6510543416D6}"/>
              </a:ext>
            </a:extLst>
          </p:cNvPr>
          <p:cNvGraphicFramePr>
            <a:graphicFrameLocks noGrp="1"/>
          </p:cNvGraphicFramePr>
          <p:nvPr/>
        </p:nvGraphicFramePr>
        <p:xfrm>
          <a:off x="1676400" y="2743200"/>
          <a:ext cx="6096000" cy="37147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1475">
                <a:tc>
                  <a:txBody>
                    <a:bodyPr/>
                    <a:lstStyle/>
                    <a:p>
                      <a:pPr algn="ctr"/>
                      <a:r>
                        <a:rPr lang="en-US" sz="1800" dirty="0">
                          <a:latin typeface="Berlin Sans FB Demi" pitchFamily="34" charset="0"/>
                        </a:rPr>
                        <a:t>10</a:t>
                      </a:r>
                    </a:p>
                  </a:txBody>
                  <a:tcPr marT="45798" marB="45798"/>
                </a:tc>
                <a:tc>
                  <a:txBody>
                    <a:bodyPr/>
                    <a:lstStyle/>
                    <a:p>
                      <a:pPr algn="ctr"/>
                      <a:r>
                        <a:rPr lang="en-US" sz="1800" dirty="0">
                          <a:latin typeface="Berlin Sans FB Demi" pitchFamily="34" charset="0"/>
                        </a:rPr>
                        <a:t>20</a:t>
                      </a:r>
                    </a:p>
                  </a:txBody>
                  <a:tcPr marT="45798" marB="45798"/>
                </a:tc>
                <a:tc>
                  <a:txBody>
                    <a:bodyPr/>
                    <a:lstStyle/>
                    <a:p>
                      <a:pPr algn="ctr"/>
                      <a:r>
                        <a:rPr lang="en-US" sz="1800" dirty="0">
                          <a:latin typeface="Berlin Sans FB Demi" pitchFamily="34" charset="0"/>
                        </a:rPr>
                        <a:t>30</a:t>
                      </a:r>
                    </a:p>
                  </a:txBody>
                  <a:tcPr marT="45798" marB="45798"/>
                </a:tc>
                <a:tc>
                  <a:txBody>
                    <a:bodyPr/>
                    <a:lstStyle/>
                    <a:p>
                      <a:pPr algn="ctr"/>
                      <a:r>
                        <a:rPr lang="en-US" sz="1800" dirty="0">
                          <a:latin typeface="Berlin Sans FB Demi" pitchFamily="34" charset="0"/>
                        </a:rPr>
                        <a:t>40</a:t>
                      </a:r>
                    </a:p>
                  </a:txBody>
                  <a:tcPr marT="45798" marB="45798"/>
                </a:tc>
                <a:tc>
                  <a:txBody>
                    <a:bodyPr/>
                    <a:lstStyle/>
                    <a:p>
                      <a:pPr algn="ctr"/>
                      <a:r>
                        <a:rPr lang="en-US" sz="1800" dirty="0">
                          <a:latin typeface="Berlin Sans FB Demi" pitchFamily="34" charset="0"/>
                        </a:rPr>
                        <a:t>50</a:t>
                      </a:r>
                    </a:p>
                  </a:txBody>
                  <a:tcPr marT="45798" marB="45798"/>
                </a:tc>
                <a:extLst>
                  <a:ext uri="{0D108BD9-81ED-4DB2-BD59-A6C34878D82A}">
                    <a16:rowId xmlns:a16="http://schemas.microsoft.com/office/drawing/2014/main" val="10000"/>
                  </a:ext>
                </a:extLst>
              </a:tr>
            </a:tbl>
          </a:graphicData>
        </a:graphic>
      </p:graphicFrame>
      <p:graphicFrame>
        <p:nvGraphicFramePr>
          <p:cNvPr id="6" name="Table 5">
            <a:extLst>
              <a:ext uri="{FF2B5EF4-FFF2-40B4-BE49-F238E27FC236}">
                <a16:creationId xmlns:a16="http://schemas.microsoft.com/office/drawing/2014/main" id="{C89E1823-7796-3E5C-61F8-C510473B0F4D}"/>
              </a:ext>
            </a:extLst>
          </p:cNvPr>
          <p:cNvGraphicFramePr>
            <a:graphicFrameLocks noGrp="1"/>
          </p:cNvGraphicFramePr>
          <p:nvPr/>
        </p:nvGraphicFramePr>
        <p:xfrm>
          <a:off x="1905000" y="4267200"/>
          <a:ext cx="6096000" cy="36512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65125">
                <a:tc>
                  <a:txBody>
                    <a:bodyPr/>
                    <a:lstStyle/>
                    <a:p>
                      <a:pPr algn="ctr"/>
                      <a:endParaRPr lang="en-US" sz="1800" dirty="0">
                        <a:latin typeface="Berlin Sans FB Demi" pitchFamily="34" charset="0"/>
                      </a:endParaRPr>
                    </a:p>
                  </a:txBody>
                  <a:tcPr marT="45432" marB="45432"/>
                </a:tc>
                <a:tc>
                  <a:txBody>
                    <a:bodyPr/>
                    <a:lstStyle/>
                    <a:p>
                      <a:pPr algn="ctr"/>
                      <a:endParaRPr lang="en-US" sz="1800" dirty="0">
                        <a:latin typeface="Berlin Sans FB Demi" pitchFamily="34" charset="0"/>
                      </a:endParaRPr>
                    </a:p>
                  </a:txBody>
                  <a:tcPr marT="45432" marB="45432"/>
                </a:tc>
                <a:tc>
                  <a:txBody>
                    <a:bodyPr/>
                    <a:lstStyle/>
                    <a:p>
                      <a:pPr algn="ctr"/>
                      <a:r>
                        <a:rPr lang="en-US" sz="1800" dirty="0">
                          <a:latin typeface="Berlin Sans FB Demi" pitchFamily="34" charset="0"/>
                        </a:rPr>
                        <a:t>30</a:t>
                      </a:r>
                    </a:p>
                  </a:txBody>
                  <a:tcPr marT="45432" marB="45432"/>
                </a:tc>
                <a:tc>
                  <a:txBody>
                    <a:bodyPr/>
                    <a:lstStyle/>
                    <a:p>
                      <a:pPr algn="ctr"/>
                      <a:r>
                        <a:rPr lang="en-US" sz="1800" dirty="0">
                          <a:latin typeface="Berlin Sans FB Demi" pitchFamily="34" charset="0"/>
                        </a:rPr>
                        <a:t>40</a:t>
                      </a:r>
                    </a:p>
                  </a:txBody>
                  <a:tcPr marT="45432" marB="45432"/>
                </a:tc>
                <a:tc>
                  <a:txBody>
                    <a:bodyPr/>
                    <a:lstStyle/>
                    <a:p>
                      <a:pPr algn="ctr"/>
                      <a:r>
                        <a:rPr lang="en-US" sz="1800" dirty="0">
                          <a:latin typeface="Berlin Sans FB Demi" pitchFamily="34" charset="0"/>
                        </a:rPr>
                        <a:t>50</a:t>
                      </a:r>
                    </a:p>
                  </a:txBody>
                  <a:tcPr marT="45432" marB="45432"/>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707CE65C-7E1D-15C4-07BA-B602C6A52976}"/>
              </a:ext>
            </a:extLst>
          </p:cNvPr>
          <p:cNvGraphicFramePr>
            <a:graphicFrameLocks noGrp="1"/>
          </p:cNvGraphicFramePr>
          <p:nvPr/>
        </p:nvGraphicFramePr>
        <p:xfrm>
          <a:off x="1905000" y="5715000"/>
          <a:ext cx="6096000" cy="37147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1475">
                <a:tc>
                  <a:txBody>
                    <a:bodyPr/>
                    <a:lstStyle/>
                    <a:p>
                      <a:pPr algn="ctr"/>
                      <a:r>
                        <a:rPr lang="en-US" sz="1800" dirty="0">
                          <a:latin typeface="Berlin Sans FB Demi" pitchFamily="34" charset="0"/>
                        </a:rPr>
                        <a:t>60</a:t>
                      </a:r>
                    </a:p>
                  </a:txBody>
                  <a:tcPr marT="45798" marB="45798"/>
                </a:tc>
                <a:tc>
                  <a:txBody>
                    <a:bodyPr/>
                    <a:lstStyle/>
                    <a:p>
                      <a:pPr algn="ctr"/>
                      <a:endParaRPr lang="en-US" sz="1800" dirty="0">
                        <a:latin typeface="Berlin Sans FB Demi" pitchFamily="34" charset="0"/>
                      </a:endParaRPr>
                    </a:p>
                  </a:txBody>
                  <a:tcPr marT="45798" marB="45798"/>
                </a:tc>
                <a:tc>
                  <a:txBody>
                    <a:bodyPr/>
                    <a:lstStyle/>
                    <a:p>
                      <a:pPr algn="ctr"/>
                      <a:r>
                        <a:rPr lang="en-US" sz="1800" dirty="0">
                          <a:latin typeface="Berlin Sans FB Demi" pitchFamily="34" charset="0"/>
                        </a:rPr>
                        <a:t>30</a:t>
                      </a:r>
                    </a:p>
                  </a:txBody>
                  <a:tcPr marT="45798" marB="45798"/>
                </a:tc>
                <a:tc>
                  <a:txBody>
                    <a:bodyPr/>
                    <a:lstStyle/>
                    <a:p>
                      <a:pPr algn="ctr"/>
                      <a:r>
                        <a:rPr lang="en-US" sz="1800" dirty="0">
                          <a:latin typeface="Berlin Sans FB Demi" pitchFamily="34" charset="0"/>
                        </a:rPr>
                        <a:t>40</a:t>
                      </a:r>
                    </a:p>
                  </a:txBody>
                  <a:tcPr marT="45798" marB="45798"/>
                </a:tc>
                <a:tc>
                  <a:txBody>
                    <a:bodyPr/>
                    <a:lstStyle/>
                    <a:p>
                      <a:pPr algn="ctr"/>
                      <a:r>
                        <a:rPr lang="en-US" sz="1800" dirty="0">
                          <a:latin typeface="Berlin Sans FB Demi" pitchFamily="34" charset="0"/>
                        </a:rPr>
                        <a:t>50</a:t>
                      </a:r>
                    </a:p>
                  </a:txBody>
                  <a:tcPr marT="45798" marB="45798"/>
                </a:tc>
                <a:extLst>
                  <a:ext uri="{0D108BD9-81ED-4DB2-BD59-A6C34878D82A}">
                    <a16:rowId xmlns:a16="http://schemas.microsoft.com/office/drawing/2014/main" val="10000"/>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
            <a:extLst>
              <a:ext uri="{FF2B5EF4-FFF2-40B4-BE49-F238E27FC236}">
                <a16:creationId xmlns:a16="http://schemas.microsoft.com/office/drawing/2014/main" id="{641E41CE-98A1-D82F-2DB4-ED28B2CE29A1}"/>
              </a:ext>
            </a:extLst>
          </p:cNvPr>
          <p:cNvSpPr>
            <a:spLocks noGrp="1" noChangeArrowheads="1"/>
          </p:cNvSpPr>
          <p:nvPr>
            <p:ph type="subTitle" idx="4294967295"/>
          </p:nvPr>
        </p:nvSpPr>
        <p:spPr>
          <a:xfrm>
            <a:off x="914400" y="609600"/>
            <a:ext cx="7924800" cy="5337175"/>
          </a:xfrm>
        </p:spPr>
        <p:txBody>
          <a:bodyPr anchor="ctr">
            <a:spAutoFit/>
          </a:bodyPr>
          <a:lstStyle/>
          <a:p>
            <a:pPr>
              <a:spcBef>
                <a:spcPct val="0"/>
              </a:spcBef>
              <a:buClrTx/>
              <a:buSzTx/>
              <a:buFontTx/>
              <a:buNone/>
              <a:defRPr/>
            </a:pPr>
            <a:endParaRPr lang="en-US" altLang="en-US" sz="2400" dirty="0">
              <a:latin typeface="Berlin Sans FB Demi" pitchFamily="34" charset="0"/>
              <a:ea typeface="Times New Roman" pitchFamily="18" charset="0"/>
              <a:cs typeface="Arial" charset="0"/>
            </a:endParaRPr>
          </a:p>
          <a:p>
            <a:pPr marL="0" indent="0">
              <a:buFont typeface="Wingdings 2" panose="05020102010507070707" pitchFamily="18" charset="2"/>
              <a:buNone/>
              <a:defRPr/>
            </a:pPr>
            <a:r>
              <a:rPr lang="en-US" altLang="en-US" sz="2400" dirty="0">
                <a:latin typeface="Berlin Sans FB Demi" pitchFamily="34" charset="0"/>
                <a:ea typeface="Times New Roman" pitchFamily="18" charset="0"/>
                <a:cs typeface="Arial" charset="0"/>
              </a:rPr>
              <a:t>	</a:t>
            </a:r>
            <a:r>
              <a:rPr lang="en-US" altLang="en-US" sz="2400" dirty="0">
                <a:solidFill>
                  <a:srgbClr val="FF0000"/>
                </a:solidFill>
                <a:latin typeface="Berlin Sans FB Demi" pitchFamily="34" charset="0"/>
                <a:ea typeface="Times New Roman" pitchFamily="18" charset="0"/>
                <a:cs typeface="Arial" charset="0"/>
              </a:rPr>
              <a:t>Operations on circular queue:</a:t>
            </a:r>
          </a:p>
          <a:p>
            <a:pPr marL="0" indent="0">
              <a:buFont typeface="Wingdings 2" panose="05020102010507070707" pitchFamily="18" charset="2"/>
              <a:buNone/>
              <a:defRPr/>
            </a:pPr>
            <a:endParaRPr lang="en-US" altLang="en-US" sz="2400" dirty="0">
              <a:latin typeface="Berlin Sans FB Demi" pitchFamily="34" charset="0"/>
              <a:ea typeface="Times New Roman" pitchFamily="18" charset="0"/>
              <a:cs typeface="Arial" charset="0"/>
            </a:endParaRPr>
          </a:p>
          <a:p>
            <a:pPr marL="0" indent="0">
              <a:buFont typeface="Wingdings 2" panose="05020102010507070707" pitchFamily="18" charset="2"/>
              <a:buNone/>
              <a:defRPr/>
            </a:pPr>
            <a:endParaRPr lang="en-US" altLang="en-US" sz="2400" dirty="0">
              <a:latin typeface="Berlin Sans FB Demi" pitchFamily="34" charset="0"/>
              <a:ea typeface="Times New Roman" pitchFamily="18" charset="0"/>
              <a:cs typeface="Arial" charset="0"/>
            </a:endParaRPr>
          </a:p>
          <a:p>
            <a:pPr marL="0" indent="0">
              <a:buFont typeface="Wingdings 2" panose="05020102010507070707" pitchFamily="18" charset="2"/>
              <a:buNone/>
              <a:defRPr/>
            </a:pPr>
            <a:r>
              <a:rPr lang="en-US" altLang="en-US" sz="2400" dirty="0">
                <a:latin typeface="Berlin Sans FB Demi" pitchFamily="34" charset="0"/>
                <a:ea typeface="Times New Roman" pitchFamily="18" charset="0"/>
                <a:cs typeface="Arial" charset="0"/>
              </a:rPr>
              <a:t>		*Insert rear</a:t>
            </a:r>
          </a:p>
          <a:p>
            <a:pPr marL="0" indent="0">
              <a:buFont typeface="Wingdings 2" panose="05020102010507070707" pitchFamily="18" charset="2"/>
              <a:buNone/>
              <a:defRPr/>
            </a:pPr>
            <a:endParaRPr lang="en-US" altLang="en-US" sz="2400" dirty="0">
              <a:latin typeface="Berlin Sans FB Demi" pitchFamily="34" charset="0"/>
              <a:ea typeface="Times New Roman" pitchFamily="18" charset="0"/>
              <a:cs typeface="Arial" charset="0"/>
            </a:endParaRPr>
          </a:p>
          <a:p>
            <a:pPr marL="0" indent="0">
              <a:buFont typeface="Wingdings 2" panose="05020102010507070707" pitchFamily="18" charset="2"/>
              <a:buNone/>
              <a:defRPr/>
            </a:pPr>
            <a:r>
              <a:rPr lang="en-US" altLang="en-US" sz="2400" dirty="0">
                <a:latin typeface="Berlin Sans FB Demi" pitchFamily="34" charset="0"/>
                <a:ea typeface="Times New Roman" pitchFamily="18" charset="0"/>
                <a:cs typeface="Arial" charset="0"/>
              </a:rPr>
              <a:t>		*Delete front </a:t>
            </a:r>
          </a:p>
          <a:p>
            <a:pPr marL="0" indent="0">
              <a:buFont typeface="Wingdings 2" panose="05020102010507070707" pitchFamily="18" charset="2"/>
              <a:buNone/>
              <a:defRPr/>
            </a:pPr>
            <a:endParaRPr lang="en-US" altLang="en-US" sz="2400" dirty="0">
              <a:latin typeface="Berlin Sans FB Demi" pitchFamily="34" charset="0"/>
              <a:ea typeface="Times New Roman" pitchFamily="18" charset="0"/>
              <a:cs typeface="Arial" charset="0"/>
            </a:endParaRPr>
          </a:p>
          <a:p>
            <a:pPr marL="0" indent="0">
              <a:buFont typeface="Wingdings 2" panose="05020102010507070707" pitchFamily="18" charset="2"/>
              <a:buNone/>
              <a:defRPr/>
            </a:pPr>
            <a:r>
              <a:rPr lang="en-US" altLang="en-US" sz="2400" dirty="0">
                <a:latin typeface="Berlin Sans FB Demi" pitchFamily="34" charset="0"/>
                <a:ea typeface="Times New Roman" pitchFamily="18" charset="0"/>
                <a:cs typeface="Arial" charset="0"/>
              </a:rPr>
              <a:t>		*Display</a:t>
            </a:r>
          </a:p>
          <a:p>
            <a:pPr marL="0" indent="0">
              <a:buFont typeface="Wingdings 2" panose="05020102010507070707" pitchFamily="18" charset="2"/>
              <a:buNone/>
              <a:defRPr/>
            </a:pPr>
            <a:endParaRPr lang="en-US" altLang="en-US" sz="2400" dirty="0">
              <a:latin typeface="Berlin Sans FB Demi" pitchFamily="34" charset="0"/>
              <a:ea typeface="Times New Roman" pitchFamily="18" charset="0"/>
              <a:cs typeface="Arial" charset="0"/>
            </a:endParaRPr>
          </a:p>
          <a:p>
            <a:pPr marL="0" indent="0">
              <a:buFont typeface="Wingdings 2" panose="05020102010507070707" pitchFamily="18" charset="2"/>
              <a:buNone/>
              <a:defRPr/>
            </a:pPr>
            <a:endParaRPr lang="en-US" altLang="en-US" sz="2400" dirty="0">
              <a:latin typeface="Berlin Sans FB Demi" pitchFamily="34" charset="0"/>
              <a:ea typeface="Times New Roman" pitchFamily="18" charset="0"/>
              <a:cs typeface="Arial" charset="0"/>
            </a:endParaRPr>
          </a:p>
          <a:p>
            <a:pPr marL="0" indent="0">
              <a:buFont typeface="Wingdings 2" panose="05020102010507070707" pitchFamily="18" charset="2"/>
              <a:buNone/>
              <a:defRPr/>
            </a:pPr>
            <a:endParaRPr lang="en-US" altLang="en-US" sz="2400" dirty="0">
              <a:latin typeface="Berlin Sans FB Demi" pitchFamily="34" charset="0"/>
              <a:ea typeface="Times New Roman" pitchFamily="18" charset="0"/>
              <a:cs typeface="Arial"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ubtitle 2">
            <a:extLst>
              <a:ext uri="{FF2B5EF4-FFF2-40B4-BE49-F238E27FC236}">
                <a16:creationId xmlns:a16="http://schemas.microsoft.com/office/drawing/2014/main" id="{BC8A1D51-E6D1-BD6F-C62C-AF65062F695A}"/>
              </a:ext>
            </a:extLst>
          </p:cNvPr>
          <p:cNvSpPr>
            <a:spLocks noGrp="1"/>
          </p:cNvSpPr>
          <p:nvPr>
            <p:ph type="subTitle" idx="4294967295"/>
          </p:nvPr>
        </p:nvSpPr>
        <p:spPr>
          <a:xfrm>
            <a:off x="457200" y="1066800"/>
            <a:ext cx="8229600" cy="5562600"/>
          </a:xfrm>
        </p:spPr>
        <p:txBody>
          <a:bodyPr/>
          <a:lstStyle/>
          <a:p>
            <a:pPr marL="0" indent="0">
              <a:buFont typeface="Wingdings 2" panose="05020102010507070707" pitchFamily="18" charset="2"/>
              <a:buNone/>
            </a:pPr>
            <a:r>
              <a:rPr lang="en-US" altLang="en-US" sz="2400">
                <a:latin typeface="Berlin Sans FB Demi" panose="020E0802020502020306" pitchFamily="34" charset="0"/>
              </a:rPr>
              <a:t> </a:t>
            </a:r>
            <a:r>
              <a:rPr lang="en-US" altLang="en-US" sz="2200">
                <a:solidFill>
                  <a:srgbClr val="FF0000"/>
                </a:solidFill>
                <a:latin typeface="Berlin Sans FB Demi" panose="020E0802020502020306" pitchFamily="34" charset="0"/>
              </a:rPr>
              <a:t>*To insert from the rear end  :</a:t>
            </a:r>
          </a:p>
          <a:p>
            <a:pPr marL="0" indent="0">
              <a:buFont typeface="Wingdings 2" panose="05020102010507070707" pitchFamily="18" charset="2"/>
              <a:buNone/>
            </a:pPr>
            <a:r>
              <a:rPr lang="en-US" altLang="en-US" sz="2200">
                <a:latin typeface="Berlin Sans FB Demi" panose="020E0802020502020306" pitchFamily="34" charset="0"/>
              </a:rPr>
              <a:t>	Step1 :		Check for  Overflow;</a:t>
            </a:r>
          </a:p>
          <a:p>
            <a:pPr marL="0" indent="0">
              <a:buFont typeface="Wingdings 2" panose="05020102010507070707" pitchFamily="18" charset="2"/>
              <a:buNone/>
            </a:pPr>
            <a:r>
              <a:rPr lang="en-US" altLang="en-US" sz="2200">
                <a:latin typeface="Berlin Sans FB Demi" panose="020E0802020502020306" pitchFamily="34" charset="0"/>
              </a:rPr>
              <a:t>		if (count == Queue_size)</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cout&lt;&lt;“Queue is full”;</a:t>
            </a:r>
          </a:p>
          <a:p>
            <a:pPr marL="0" indent="0">
              <a:buFont typeface="Wingdings 2" panose="05020102010507070707" pitchFamily="18" charset="2"/>
              <a:buNone/>
            </a:pPr>
            <a:r>
              <a:rPr lang="en-US" altLang="en-US" sz="2200">
                <a:latin typeface="Berlin Sans FB Demi" panose="020E0802020502020306" pitchFamily="34" charset="0"/>
              </a:rPr>
              <a:t>			return;</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Step2 :	 	Insert Item :</a:t>
            </a:r>
          </a:p>
          <a:p>
            <a:pPr marL="0" indent="0">
              <a:buFont typeface="Wingdings 2" panose="05020102010507070707" pitchFamily="18" charset="2"/>
              <a:buNone/>
            </a:pPr>
            <a:r>
              <a:rPr lang="en-US" altLang="en-US" sz="2200">
                <a:latin typeface="Berlin Sans FB Demi" panose="020E0802020502020306" pitchFamily="34" charset="0"/>
              </a:rPr>
              <a:t>		This is achieved by incrementing r by 1 &amp; then 			inserting as shown below,</a:t>
            </a:r>
          </a:p>
          <a:p>
            <a:pPr marL="0" indent="0">
              <a:buFont typeface="Wingdings 2" panose="05020102010507070707" pitchFamily="18" charset="2"/>
              <a:buNone/>
            </a:pPr>
            <a:r>
              <a:rPr lang="en-US" altLang="en-US" sz="2200">
                <a:latin typeface="Berlin Sans FB Demi" panose="020E0802020502020306" pitchFamily="34" charset="0"/>
              </a:rPr>
              <a:t>		r = (r+1) % QUEUE _SIZE;</a:t>
            </a:r>
          </a:p>
          <a:p>
            <a:pPr marL="0" indent="0">
              <a:buFont typeface="Wingdings 2" panose="05020102010507070707" pitchFamily="18" charset="2"/>
              <a:buNone/>
            </a:pPr>
            <a:r>
              <a:rPr lang="en-US" altLang="en-US" sz="2200">
                <a:latin typeface="Berlin Sans FB Demi" panose="020E0802020502020306" pitchFamily="34" charset="0"/>
              </a:rPr>
              <a:t>		Q[r] = item;</a:t>
            </a:r>
          </a:p>
          <a:p>
            <a:pPr marL="0" indent="0">
              <a:buFont typeface="Wingdings 2" panose="05020102010507070707" pitchFamily="18" charset="2"/>
              <a:buNone/>
            </a:pPr>
            <a:r>
              <a:rPr lang="en-US" altLang="en-US" sz="2200">
                <a:latin typeface="Berlin Sans FB Demi" panose="020E0802020502020306" pitchFamily="34" charset="0"/>
              </a:rPr>
              <a:t>	Step 3:		Update count :</a:t>
            </a:r>
          </a:p>
          <a:p>
            <a:pPr marL="0" indent="0">
              <a:buFont typeface="Wingdings 2" panose="05020102010507070707" pitchFamily="18" charset="2"/>
              <a:buNone/>
            </a:pPr>
            <a:r>
              <a:rPr lang="en-US" altLang="en-US" sz="2200">
                <a:latin typeface="Berlin Sans FB Demi" panose="020E0802020502020306" pitchFamily="34" charset="0"/>
              </a:rPr>
              <a:t>	              Count++;</a:t>
            </a:r>
          </a:p>
        </p:txBody>
      </p:sp>
      <p:sp>
        <p:nvSpPr>
          <p:cNvPr id="2" name="Title 1">
            <a:extLst>
              <a:ext uri="{FF2B5EF4-FFF2-40B4-BE49-F238E27FC236}">
                <a16:creationId xmlns:a16="http://schemas.microsoft.com/office/drawing/2014/main" id="{AB3D7FA5-BF96-57A5-DE77-33F6431EDF6A}"/>
              </a:ext>
            </a:extLst>
          </p:cNvPr>
          <p:cNvSpPr>
            <a:spLocks noGrp="1"/>
          </p:cNvSpPr>
          <p:nvPr>
            <p:ph type="title" idx="4294967295"/>
          </p:nvPr>
        </p:nvSpPr>
        <p:spPr>
          <a:xfrm>
            <a:off x="838200" y="704850"/>
            <a:ext cx="8305800" cy="1143000"/>
          </a:xfrm>
          <a:ln>
            <a:miter lim="800000"/>
            <a:headEnd/>
            <a:tailEnd/>
          </a:ln>
        </p:spPr>
        <p:txBody>
          <a:bodyPr>
            <a:normAutofit fontScale="90000"/>
          </a:bodyPr>
          <a:lstStyle/>
          <a:p>
            <a:pPr eaLnBrk="1" fontAlgn="auto" hangingPunct="1">
              <a:spcAft>
                <a:spcPts val="0"/>
              </a:spcAft>
              <a:defRPr/>
            </a:pPr>
            <a:br>
              <a:rPr lang="en-US" dirty="0"/>
            </a:br>
            <a:br>
              <a:rPr lang="en-US" dirty="0"/>
            </a:br>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ubtitle 2">
            <a:extLst>
              <a:ext uri="{FF2B5EF4-FFF2-40B4-BE49-F238E27FC236}">
                <a16:creationId xmlns:a16="http://schemas.microsoft.com/office/drawing/2014/main" id="{AFB2437B-CE69-9A1D-B0A9-A48F8DEFAA2A}"/>
              </a:ext>
            </a:extLst>
          </p:cNvPr>
          <p:cNvSpPr>
            <a:spLocks noGrp="1"/>
          </p:cNvSpPr>
          <p:nvPr>
            <p:ph type="subTitle" idx="4294967295"/>
          </p:nvPr>
        </p:nvSpPr>
        <p:spPr>
          <a:xfrm>
            <a:off x="457200" y="1066800"/>
            <a:ext cx="8229600" cy="5562600"/>
          </a:xfrm>
        </p:spPr>
        <p:txBody>
          <a:bodyPr/>
          <a:lstStyle/>
          <a:p>
            <a:pPr marL="0" indent="0">
              <a:buFont typeface="Wingdings 2" panose="05020102010507070707" pitchFamily="18" charset="2"/>
              <a:buNone/>
            </a:pPr>
            <a:r>
              <a:rPr lang="en-US" altLang="en-US" sz="2400">
                <a:latin typeface="Berlin Sans FB Demi" panose="020E0802020502020306" pitchFamily="34" charset="0"/>
              </a:rPr>
              <a:t> </a:t>
            </a:r>
            <a:r>
              <a:rPr lang="en-US" altLang="en-US" sz="2400">
                <a:solidFill>
                  <a:srgbClr val="FF0000"/>
                </a:solidFill>
                <a:latin typeface="Berlin Sans FB Demi" panose="020E0802020502020306" pitchFamily="34" charset="0"/>
              </a:rPr>
              <a:t>//function to insert an item at the rear end.</a:t>
            </a:r>
          </a:p>
          <a:p>
            <a:pPr marL="0" indent="0">
              <a:buFont typeface="Wingdings 2" panose="05020102010507070707" pitchFamily="18" charset="2"/>
              <a:buNone/>
            </a:pPr>
            <a:endParaRPr lang="en-US" altLang="en-US" sz="2400">
              <a:latin typeface="Berlin Sans FB Demi" panose="020E0802020502020306" pitchFamily="34" charset="0"/>
            </a:endParaRPr>
          </a:p>
          <a:p>
            <a:pPr marL="0" indent="0">
              <a:buFont typeface="Wingdings 2" panose="05020102010507070707" pitchFamily="18" charset="2"/>
              <a:buNone/>
            </a:pPr>
            <a:r>
              <a:rPr lang="en-US" altLang="en-US" sz="2400">
                <a:latin typeface="Berlin Sans FB Demi" panose="020E0802020502020306" pitchFamily="34" charset="0"/>
              </a:rPr>
              <a:t>	</a:t>
            </a:r>
            <a:r>
              <a:rPr lang="en-US" altLang="en-US" sz="2200">
                <a:latin typeface="Berlin Sans FB Demi" panose="020E0802020502020306" pitchFamily="34" charset="0"/>
              </a:rPr>
              <a:t>void insert_rear(int item, int q[],int r ,int count)</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if (count == QUEUE_SIZE)</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cout&lt;&lt;“Overflow of queue \n”;</a:t>
            </a:r>
          </a:p>
          <a:p>
            <a:pPr marL="0" indent="0">
              <a:buFont typeface="Wingdings 2" panose="05020102010507070707" pitchFamily="18" charset="2"/>
              <a:buNone/>
            </a:pPr>
            <a:r>
              <a:rPr lang="en-US" altLang="en-US" sz="2200">
                <a:latin typeface="Berlin Sans FB Demi" panose="020E0802020502020306" pitchFamily="34" charset="0"/>
              </a:rPr>
              <a:t>			return;</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r = (r+1) % QUEUE_SIZE;</a:t>
            </a:r>
          </a:p>
          <a:p>
            <a:pPr marL="0" indent="0">
              <a:buFont typeface="Wingdings 2" panose="05020102010507070707" pitchFamily="18" charset="2"/>
              <a:buNone/>
            </a:pPr>
            <a:r>
              <a:rPr lang="en-US" altLang="en-US" sz="2200">
                <a:latin typeface="Berlin Sans FB Demi" panose="020E0802020502020306" pitchFamily="34" charset="0"/>
              </a:rPr>
              <a:t>		Q[r] = item;</a:t>
            </a:r>
          </a:p>
          <a:p>
            <a:pPr marL="0" indent="0">
              <a:buFont typeface="Wingdings 2" panose="05020102010507070707" pitchFamily="18" charset="2"/>
              <a:buNone/>
            </a:pPr>
            <a:r>
              <a:rPr lang="en-US" altLang="en-US" sz="2200">
                <a:latin typeface="Berlin Sans FB Demi" panose="020E0802020502020306" pitchFamily="34" charset="0"/>
              </a:rPr>
              <a:t>		count += 1;</a:t>
            </a:r>
          </a:p>
          <a:p>
            <a:pPr marL="0" indent="0">
              <a:buFont typeface="Wingdings 2" panose="05020102010507070707" pitchFamily="18" charset="2"/>
              <a:buNone/>
            </a:pPr>
            <a:r>
              <a:rPr lang="en-US" altLang="en-US" sz="2200">
                <a:latin typeface="Berlin Sans FB Demi" panose="020E0802020502020306" pitchFamily="34" charset="0"/>
              </a:rPr>
              <a:t>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ubtitle 2">
            <a:extLst>
              <a:ext uri="{FF2B5EF4-FFF2-40B4-BE49-F238E27FC236}">
                <a16:creationId xmlns:a16="http://schemas.microsoft.com/office/drawing/2014/main" id="{E80079F2-6650-FE4A-499F-97C38F9BC2E0}"/>
              </a:ext>
            </a:extLst>
          </p:cNvPr>
          <p:cNvSpPr>
            <a:spLocks noGrp="1"/>
          </p:cNvSpPr>
          <p:nvPr>
            <p:ph type="subTitle" idx="4294967295"/>
          </p:nvPr>
        </p:nvSpPr>
        <p:spPr>
          <a:xfrm>
            <a:off x="533400" y="838200"/>
            <a:ext cx="8153400" cy="5562600"/>
          </a:xfrm>
        </p:spPr>
        <p:txBody>
          <a:bodyPr/>
          <a:lstStyle/>
          <a:p>
            <a:pPr marL="0" indent="0">
              <a:buFont typeface="Wingdings 2" panose="05020102010507070707" pitchFamily="18" charset="2"/>
              <a:buNone/>
            </a:pPr>
            <a:r>
              <a:rPr lang="en-US" altLang="en-US" sz="2400">
                <a:latin typeface="Berlin Sans FB Demi" panose="020E0802020502020306" pitchFamily="34" charset="0"/>
              </a:rPr>
              <a:t>*</a:t>
            </a:r>
            <a:r>
              <a:rPr lang="en-US" altLang="en-US" sz="2200">
                <a:solidFill>
                  <a:srgbClr val="FF0000"/>
                </a:solidFill>
                <a:latin typeface="Berlin Sans FB Demi" panose="020E0802020502020306" pitchFamily="34" charset="0"/>
              </a:rPr>
              <a:t>TO delete from the front end :</a:t>
            </a:r>
          </a:p>
          <a:p>
            <a:pPr marL="0" indent="0">
              <a:buFont typeface="Wingdings 2" panose="05020102010507070707" pitchFamily="18" charset="2"/>
              <a:buNone/>
            </a:pPr>
            <a:r>
              <a:rPr lang="en-US" altLang="en-US" sz="2200">
                <a:latin typeface="Berlin Sans FB Demi" panose="020E0802020502020306" pitchFamily="34" charset="0"/>
              </a:rPr>
              <a:t>	Step1 : 	Check for underflow :</a:t>
            </a:r>
          </a:p>
          <a:p>
            <a:pPr marL="0" indent="0">
              <a:buFont typeface="Wingdings 2" panose="05020102010507070707" pitchFamily="18" charset="2"/>
              <a:buNone/>
            </a:pPr>
            <a:r>
              <a:rPr lang="en-US" altLang="en-US" sz="2200">
                <a:latin typeface="Berlin Sans FB Demi" panose="020E0802020502020306" pitchFamily="34" charset="0"/>
              </a:rPr>
              <a:t>            	  if (count == 0)</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cout&lt;&lt;“queue is empty /n”;</a:t>
            </a:r>
          </a:p>
          <a:p>
            <a:pPr marL="0" indent="0">
              <a:buFont typeface="Wingdings 2" panose="05020102010507070707" pitchFamily="18" charset="2"/>
              <a:buNone/>
            </a:pPr>
            <a:r>
              <a:rPr lang="en-US" altLang="en-US" sz="2200">
                <a:latin typeface="Berlin Sans FB Demi" panose="020E0802020502020306" pitchFamily="34" charset="0"/>
              </a:rPr>
              <a:t>		     return;</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Step2 :  Delete item:</a:t>
            </a:r>
          </a:p>
          <a:p>
            <a:pPr marL="0" indent="0">
              <a:buFont typeface="Wingdings 2" panose="05020102010507070707" pitchFamily="18" charset="2"/>
              <a:buNone/>
            </a:pPr>
            <a:r>
              <a:rPr lang="en-US" altLang="en-US" sz="2200">
                <a:latin typeface="Berlin Sans FB Demi" panose="020E0802020502020306" pitchFamily="34" charset="0"/>
              </a:rPr>
              <a:t>		cout&lt;&lt;“The deleted elements is ”&lt;&lt;q[f];</a:t>
            </a:r>
          </a:p>
          <a:p>
            <a:pPr marL="0" indent="0">
              <a:buFont typeface="Wingdings 2" panose="05020102010507070707" pitchFamily="18" charset="2"/>
              <a:buNone/>
            </a:pPr>
            <a:r>
              <a:rPr lang="en-US" altLang="en-US" sz="2200">
                <a:latin typeface="Berlin Sans FB Demi" panose="020E0802020502020306" pitchFamily="34" charset="0"/>
              </a:rPr>
              <a:t>		f = (f+1) % QUEUE_SIZE;</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Step 3	: Update count:</a:t>
            </a:r>
          </a:p>
          <a:p>
            <a:pPr marL="0" indent="0">
              <a:buFont typeface="Wingdings 2" panose="05020102010507070707" pitchFamily="18" charset="2"/>
              <a:buNone/>
            </a:pPr>
            <a:r>
              <a:rPr lang="en-US" altLang="en-US" sz="2200">
                <a:latin typeface="Berlin Sans FB Demi" panose="020E0802020502020306" pitchFamily="34" charset="0"/>
              </a:rPr>
              <a:t>		count--;</a:t>
            </a:r>
          </a:p>
        </p:txBody>
      </p:sp>
      <p:sp>
        <p:nvSpPr>
          <p:cNvPr id="2" name="Title 1">
            <a:extLst>
              <a:ext uri="{FF2B5EF4-FFF2-40B4-BE49-F238E27FC236}">
                <a16:creationId xmlns:a16="http://schemas.microsoft.com/office/drawing/2014/main" id="{C24E0D6C-3CB9-26A8-A4D7-0C8702987067}"/>
              </a:ext>
            </a:extLst>
          </p:cNvPr>
          <p:cNvSpPr>
            <a:spLocks noGrp="1"/>
          </p:cNvSpPr>
          <p:nvPr>
            <p:ph type="title" idx="4294967295"/>
          </p:nvPr>
        </p:nvSpPr>
        <p:spPr>
          <a:xfrm>
            <a:off x="838200" y="704850"/>
            <a:ext cx="8305800" cy="1143000"/>
          </a:xfrm>
          <a:ln>
            <a:miter lim="800000"/>
            <a:headEnd/>
            <a:tailEnd/>
          </a:ln>
        </p:spPr>
        <p:txBody>
          <a:bodyPr>
            <a:normAutofit fontScale="90000"/>
          </a:bodyPr>
          <a:lstStyle/>
          <a:p>
            <a:pPr eaLnBrk="1" fontAlgn="auto" hangingPunct="1">
              <a:spcAft>
                <a:spcPts val="0"/>
              </a:spcAft>
              <a:defRPr/>
            </a:pPr>
            <a:br>
              <a:rPr lang="en-US" dirty="0"/>
            </a:br>
            <a:br>
              <a:rPr lang="en-US" dirty="0"/>
            </a:br>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ubtitle 2">
            <a:extLst>
              <a:ext uri="{FF2B5EF4-FFF2-40B4-BE49-F238E27FC236}">
                <a16:creationId xmlns:a16="http://schemas.microsoft.com/office/drawing/2014/main" id="{DCDF7C8B-2C06-72D1-6BF4-7B07E27BBB5B}"/>
              </a:ext>
            </a:extLst>
          </p:cNvPr>
          <p:cNvSpPr>
            <a:spLocks noGrp="1"/>
          </p:cNvSpPr>
          <p:nvPr>
            <p:ph type="subTitle" idx="4294967295"/>
          </p:nvPr>
        </p:nvSpPr>
        <p:spPr>
          <a:xfrm>
            <a:off x="304800" y="1219200"/>
            <a:ext cx="8382000" cy="5410200"/>
          </a:xfrm>
        </p:spPr>
        <p:txBody>
          <a:bodyPr/>
          <a:lstStyle/>
          <a:p>
            <a:pPr marL="0" indent="0">
              <a:buFont typeface="Wingdings 2" panose="05020102010507070707" pitchFamily="18" charset="2"/>
              <a:buNone/>
            </a:pPr>
            <a:r>
              <a:rPr lang="en-US" altLang="en-US" sz="2200">
                <a:solidFill>
                  <a:srgbClr val="FF0000"/>
                </a:solidFill>
                <a:latin typeface="Berlin Sans FB Demi" panose="020E0802020502020306" pitchFamily="34" charset="0"/>
              </a:rPr>
              <a:t>//function to delete an item from the front end of c queue.</a:t>
            </a:r>
          </a:p>
          <a:p>
            <a:pPr marL="0" indent="0">
              <a:buFont typeface="Wingdings 2" panose="05020102010507070707" pitchFamily="18" charset="2"/>
              <a:buNone/>
            </a:pPr>
            <a:endParaRPr lang="en-US" altLang="en-US" sz="2200">
              <a:latin typeface="Berlin Sans FB Demi" panose="020E0802020502020306" pitchFamily="34" charset="0"/>
            </a:endParaRPr>
          </a:p>
          <a:p>
            <a:pPr marL="0" indent="0">
              <a:buFont typeface="Wingdings 2" panose="05020102010507070707" pitchFamily="18" charset="2"/>
              <a:buNone/>
            </a:pPr>
            <a:r>
              <a:rPr lang="en-US" altLang="en-US" sz="2200">
                <a:latin typeface="Berlin Sans FB Demi" panose="020E0802020502020306" pitchFamily="34" charset="0"/>
              </a:rPr>
              <a:t>	void delete_front(int q[] , int f , int count)</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if  (count == 0)</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cout&lt;&lt;“underflow of queue /n”;</a:t>
            </a:r>
          </a:p>
          <a:p>
            <a:pPr marL="0" indent="0">
              <a:buFont typeface="Wingdings 2" panose="05020102010507070707" pitchFamily="18" charset="2"/>
              <a:buNone/>
            </a:pPr>
            <a:r>
              <a:rPr lang="en-US" altLang="en-US" sz="2200">
                <a:latin typeface="Berlin Sans FB Demi" panose="020E0802020502020306" pitchFamily="34" charset="0"/>
              </a:rPr>
              <a:t>			return ;</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cout&lt;&lt;“the deleted elements is /n”&lt;&lt;q[f];</a:t>
            </a:r>
          </a:p>
          <a:p>
            <a:pPr marL="0" indent="0">
              <a:buFont typeface="Wingdings 2" panose="05020102010507070707" pitchFamily="18" charset="2"/>
              <a:buNone/>
            </a:pPr>
            <a:r>
              <a:rPr lang="en-US" altLang="en-US" sz="2200">
                <a:latin typeface="Berlin Sans FB Demi" panose="020E0802020502020306" pitchFamily="34" charset="0"/>
              </a:rPr>
              <a:t>		f = (f+1) % QUEUE_SIZE;</a:t>
            </a:r>
          </a:p>
          <a:p>
            <a:pPr marL="0" indent="0">
              <a:buFont typeface="Wingdings 2" panose="05020102010507070707" pitchFamily="18" charset="2"/>
              <a:buNone/>
            </a:pPr>
            <a:r>
              <a:rPr lang="en-US" altLang="en-US" sz="2200">
                <a:latin typeface="Berlin Sans FB Demi" panose="020E0802020502020306" pitchFamily="34" charset="0"/>
              </a:rPr>
              <a:t>		count -= 1;</a:t>
            </a:r>
          </a:p>
          <a:p>
            <a:pPr marL="0" indent="0">
              <a:buFont typeface="Wingdings 2" panose="05020102010507070707" pitchFamily="18" charset="2"/>
              <a:buNone/>
            </a:pPr>
            <a:r>
              <a:rPr lang="en-US" altLang="en-US" sz="2200">
                <a:latin typeface="Berlin Sans FB Demi" panose="020E0802020502020306" pitchFamily="34" charset="0"/>
              </a:rPr>
              <a:t>	}</a:t>
            </a:r>
          </a:p>
        </p:txBody>
      </p:sp>
      <p:sp>
        <p:nvSpPr>
          <p:cNvPr id="2" name="Title 1">
            <a:extLst>
              <a:ext uri="{FF2B5EF4-FFF2-40B4-BE49-F238E27FC236}">
                <a16:creationId xmlns:a16="http://schemas.microsoft.com/office/drawing/2014/main" id="{32CE2755-9D41-4E85-DB8A-B1409BABCD05}"/>
              </a:ext>
            </a:extLst>
          </p:cNvPr>
          <p:cNvSpPr>
            <a:spLocks noGrp="1"/>
          </p:cNvSpPr>
          <p:nvPr>
            <p:ph type="title" idx="4294967295"/>
          </p:nvPr>
        </p:nvSpPr>
        <p:spPr>
          <a:xfrm>
            <a:off x="838200" y="704850"/>
            <a:ext cx="8305800" cy="1143000"/>
          </a:xfrm>
          <a:ln>
            <a:miter lim="800000"/>
            <a:headEnd/>
            <a:tailEnd/>
          </a:ln>
        </p:spPr>
        <p:txBody>
          <a:bodyPr>
            <a:normAutofit fontScale="90000"/>
          </a:bodyPr>
          <a:lstStyle/>
          <a:p>
            <a:pPr eaLnBrk="1" fontAlgn="auto" hangingPunct="1">
              <a:spcAft>
                <a:spcPts val="0"/>
              </a:spcAft>
              <a:defRPr/>
            </a:pPr>
            <a:br>
              <a:rPr lang="en-US" dirty="0"/>
            </a:br>
            <a:br>
              <a:rPr lang="en-US" dirty="0"/>
            </a:b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FADF1-3CB8-64BE-8B18-FBACDF8C7686}"/>
              </a:ext>
            </a:extLst>
          </p:cNvPr>
          <p:cNvSpPr>
            <a:spLocks noGrp="1"/>
          </p:cNvSpPr>
          <p:nvPr>
            <p:ph type="title"/>
          </p:nvPr>
        </p:nvSpPr>
        <p:spPr>
          <a:xfrm>
            <a:off x="685800" y="457200"/>
            <a:ext cx="8305800" cy="533400"/>
          </a:xfrm>
        </p:spPr>
        <p:txBody>
          <a:bodyPr/>
          <a:lstStyle/>
          <a:p>
            <a:pPr>
              <a:defRPr/>
            </a:pPr>
            <a:r>
              <a:rPr lang="en-US" sz="2800" dirty="0">
                <a:solidFill>
                  <a:srgbClr val="FF0000"/>
                </a:solidFill>
                <a:latin typeface="Berlin Sans FB Demi" pitchFamily="34" charset="0"/>
              </a:rPr>
              <a:t>Iterative version to compute factorial of n:</a:t>
            </a:r>
          </a:p>
        </p:txBody>
      </p:sp>
      <p:sp>
        <p:nvSpPr>
          <p:cNvPr id="10243" name="Subtitle 2">
            <a:extLst>
              <a:ext uri="{FF2B5EF4-FFF2-40B4-BE49-F238E27FC236}">
                <a16:creationId xmlns:a16="http://schemas.microsoft.com/office/drawing/2014/main" id="{E97D6756-B514-3EA1-01D0-8FA2573D8BD8}"/>
              </a:ext>
            </a:extLst>
          </p:cNvPr>
          <p:cNvSpPr txBox="1">
            <a:spLocks/>
          </p:cNvSpPr>
          <p:nvPr/>
        </p:nvSpPr>
        <p:spPr bwMode="auto">
          <a:xfrm>
            <a:off x="406400" y="1371600"/>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lnSpc>
                <a:spcPct val="90000"/>
              </a:lnSpc>
              <a:buFont typeface="Wingdings 2" panose="05020102010507070707" pitchFamily="18" charset="2"/>
              <a:buNone/>
            </a:pPr>
            <a:endParaRPr lang="en-US" altLang="en-US" sz="2200">
              <a:latin typeface="Berlin Sans FB Demi" panose="020E0802020502020306" pitchFamily="34" charset="0"/>
            </a:endParaRP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Algorithm factorial (int n)</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int fact, i;</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fact:= 1;</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for (i=1; i&lt;=n; i++)</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fact = fact * i;</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return fact;</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 	 }</a:t>
            </a:r>
          </a:p>
          <a:p>
            <a:pPr eaLnBrk="1" hangingPunct="1">
              <a:lnSpc>
                <a:spcPct val="90000"/>
              </a:lnSpc>
              <a:buFont typeface="Wingdings 2" panose="05020102010507070707" pitchFamily="18" charset="2"/>
              <a:buNone/>
            </a:pPr>
            <a:endParaRPr lang="en-US" altLang="en-US" sz="2200">
              <a:latin typeface="Berlin Sans FB Demi" panose="020E0802020502020306"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ubtitle 2">
            <a:extLst>
              <a:ext uri="{FF2B5EF4-FFF2-40B4-BE49-F238E27FC236}">
                <a16:creationId xmlns:a16="http://schemas.microsoft.com/office/drawing/2014/main" id="{640390FB-D2B0-8A47-952A-69B1B6461FD1}"/>
              </a:ext>
            </a:extLst>
          </p:cNvPr>
          <p:cNvSpPr>
            <a:spLocks noGrp="1"/>
          </p:cNvSpPr>
          <p:nvPr>
            <p:ph type="subTitle" idx="4294967295"/>
          </p:nvPr>
        </p:nvSpPr>
        <p:spPr>
          <a:xfrm>
            <a:off x="609600" y="990600"/>
            <a:ext cx="8077200" cy="5638800"/>
          </a:xfrm>
        </p:spPr>
        <p:txBody>
          <a:bodyPr/>
          <a:lstStyle/>
          <a:p>
            <a:pPr marL="0" indent="0">
              <a:buFont typeface="Wingdings 2" panose="05020102010507070707" pitchFamily="18" charset="2"/>
              <a:buNone/>
            </a:pPr>
            <a:r>
              <a:rPr lang="en-US" altLang="en-US" sz="2400">
                <a:latin typeface="Berlin Sans FB Demi" panose="020E0802020502020306" pitchFamily="34" charset="0"/>
              </a:rPr>
              <a:t>*</a:t>
            </a:r>
            <a:r>
              <a:rPr lang="en-US" altLang="en-US" sz="2400">
                <a:solidFill>
                  <a:srgbClr val="FF0000"/>
                </a:solidFill>
                <a:latin typeface="Berlin Sans FB Demi" panose="020E0802020502020306" pitchFamily="34" charset="0"/>
              </a:rPr>
              <a:t>To display queue contents : </a:t>
            </a:r>
          </a:p>
          <a:p>
            <a:pPr marL="0" indent="0">
              <a:buFont typeface="Wingdings 2" panose="05020102010507070707" pitchFamily="18" charset="2"/>
              <a:buNone/>
            </a:pPr>
            <a:endParaRPr lang="en-US" altLang="en-US" sz="2400">
              <a:solidFill>
                <a:srgbClr val="FF0000"/>
              </a:solidFill>
              <a:latin typeface="Berlin Sans FB Demi" panose="020E0802020502020306" pitchFamily="34" charset="0"/>
            </a:endParaRPr>
          </a:p>
          <a:p>
            <a:pPr marL="0" indent="0">
              <a:buFont typeface="Wingdings 2" panose="05020102010507070707" pitchFamily="18" charset="2"/>
              <a:buNone/>
            </a:pPr>
            <a:r>
              <a:rPr lang="en-US" altLang="en-US" sz="2400">
                <a:latin typeface="Berlin Sans FB Demi" panose="020E0802020502020306" pitchFamily="34" charset="0"/>
              </a:rPr>
              <a:t>	</a:t>
            </a:r>
            <a:r>
              <a:rPr lang="en-US" altLang="en-US" sz="2200">
                <a:latin typeface="Berlin Sans FB Demi" panose="020E0802020502020306" pitchFamily="34" charset="0"/>
              </a:rPr>
              <a:t>step1 : check for underflow:</a:t>
            </a:r>
          </a:p>
          <a:p>
            <a:pPr marL="0" indent="0">
              <a:buFont typeface="Wingdings 2" panose="05020102010507070707" pitchFamily="18" charset="2"/>
              <a:buNone/>
            </a:pPr>
            <a:r>
              <a:rPr lang="en-US" altLang="en-US" sz="2200">
                <a:latin typeface="Berlin Sans FB Demi" panose="020E0802020502020306" pitchFamily="34" charset="0"/>
              </a:rPr>
              <a:t>		if (count == 0)</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cout&lt;&lt;“Queue is empty /n”;</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Step 2 : Display</a:t>
            </a:r>
          </a:p>
          <a:p>
            <a:pPr marL="0" indent="0">
              <a:buFont typeface="Wingdings 2" panose="05020102010507070707" pitchFamily="18" charset="2"/>
              <a:buNone/>
            </a:pPr>
            <a:r>
              <a:rPr lang="en-US" altLang="en-US" sz="2200">
                <a:latin typeface="Berlin Sans FB Demi" panose="020E0802020502020306" pitchFamily="34" charset="0"/>
              </a:rPr>
              <a:t>            	for ( i=1; i&lt;=count; i++)</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cout&lt;&lt;q[f];</a:t>
            </a:r>
          </a:p>
          <a:p>
            <a:pPr marL="0" indent="0">
              <a:buFont typeface="Wingdings 2" panose="05020102010507070707" pitchFamily="18" charset="2"/>
              <a:buNone/>
            </a:pPr>
            <a:r>
              <a:rPr lang="en-US" altLang="en-US" sz="2200">
                <a:latin typeface="Berlin Sans FB Demi" panose="020E0802020502020306" pitchFamily="34" charset="0"/>
              </a:rPr>
              <a:t>			f = (f+1) % QUEUE_SIZE;</a:t>
            </a:r>
          </a:p>
          <a:p>
            <a:pPr marL="0" indent="0">
              <a:buFont typeface="Wingdings 2" panose="05020102010507070707" pitchFamily="18" charset="2"/>
              <a:buNone/>
            </a:pPr>
            <a:r>
              <a:rPr lang="en-US" altLang="en-US" sz="2200">
                <a:latin typeface="Berlin Sans FB Demi" panose="020E0802020502020306" pitchFamily="34" charset="0"/>
              </a:rPr>
              <a:t>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ubtitle 2">
            <a:extLst>
              <a:ext uri="{FF2B5EF4-FFF2-40B4-BE49-F238E27FC236}">
                <a16:creationId xmlns:a16="http://schemas.microsoft.com/office/drawing/2014/main" id="{15102A7C-343E-A1EA-92D1-F4C6F617B6E0}"/>
              </a:ext>
            </a:extLst>
          </p:cNvPr>
          <p:cNvSpPr>
            <a:spLocks noGrp="1"/>
          </p:cNvSpPr>
          <p:nvPr>
            <p:ph type="subTitle" idx="4294967295"/>
          </p:nvPr>
        </p:nvSpPr>
        <p:spPr>
          <a:xfrm>
            <a:off x="457200" y="762000"/>
            <a:ext cx="8229600" cy="5943600"/>
          </a:xfrm>
        </p:spPr>
        <p:txBody>
          <a:bodyPr/>
          <a:lstStyle/>
          <a:p>
            <a:pPr marL="0" indent="0">
              <a:buFont typeface="Wingdings 2" panose="05020102010507070707" pitchFamily="18" charset="2"/>
              <a:buNone/>
            </a:pPr>
            <a:r>
              <a:rPr lang="en-US" altLang="en-US" sz="2400">
                <a:solidFill>
                  <a:srgbClr val="FF0000"/>
                </a:solidFill>
                <a:latin typeface="Berlin Sans FB Demi" panose="020E0802020502020306" pitchFamily="34" charset="0"/>
              </a:rPr>
              <a:t>//Function to display the contents of circular queue</a:t>
            </a:r>
          </a:p>
          <a:p>
            <a:pPr marL="0" indent="0">
              <a:buFont typeface="Wingdings 2" panose="05020102010507070707" pitchFamily="18" charset="2"/>
              <a:buNone/>
            </a:pPr>
            <a:r>
              <a:rPr lang="en-US" altLang="en-US" sz="2400">
                <a:latin typeface="Berlin Sans FB Demi" panose="020E0802020502020306" pitchFamily="34" charset="0"/>
              </a:rPr>
              <a:t>	</a:t>
            </a:r>
            <a:r>
              <a:rPr lang="en-US" altLang="en-US" sz="2200">
                <a:latin typeface="Berlin Sans FB Demi" panose="020E0802020502020306" pitchFamily="34" charset="0"/>
              </a:rPr>
              <a:t>void display (int q[], intf, int count )</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int i;</a:t>
            </a:r>
          </a:p>
          <a:p>
            <a:pPr marL="0" indent="0">
              <a:buFont typeface="Wingdings 2" panose="05020102010507070707" pitchFamily="18" charset="2"/>
              <a:buNone/>
            </a:pPr>
            <a:r>
              <a:rPr lang="en-US" altLang="en-US" sz="2200">
                <a:latin typeface="Berlin Sans FB Demi" panose="020E0802020502020306" pitchFamily="34" charset="0"/>
              </a:rPr>
              <a:t>		if (count == 0)</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cout&lt;&lt;“Q is empty /n”;		return;</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cout&lt;&lt;“contents of queue is /n”;</a:t>
            </a:r>
          </a:p>
          <a:p>
            <a:pPr marL="0" indent="0">
              <a:buFont typeface="Wingdings 2" panose="05020102010507070707" pitchFamily="18" charset="2"/>
              <a:buNone/>
            </a:pPr>
            <a:r>
              <a:rPr lang="en-US" altLang="en-US" sz="2200">
                <a:latin typeface="Berlin Sans FB Demi" panose="020E0802020502020306" pitchFamily="34" charset="0"/>
              </a:rPr>
              <a:t>		for (i = 1; i &lt;= count; i++)</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cout&lt;&lt;q[f];</a:t>
            </a:r>
          </a:p>
          <a:p>
            <a:pPr marL="0" indent="0">
              <a:buFont typeface="Wingdings 2" panose="05020102010507070707" pitchFamily="18" charset="2"/>
              <a:buNone/>
            </a:pPr>
            <a:r>
              <a:rPr lang="en-US" altLang="en-US" sz="2200">
                <a:latin typeface="Berlin Sans FB Demi" panose="020E0802020502020306" pitchFamily="34" charset="0"/>
              </a:rPr>
              <a:t>			f = (f+1) % QUEUE_SIZE;</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ubtitle 2">
            <a:extLst>
              <a:ext uri="{FF2B5EF4-FFF2-40B4-BE49-F238E27FC236}">
                <a16:creationId xmlns:a16="http://schemas.microsoft.com/office/drawing/2014/main" id="{A15B704F-C331-1B12-8FA8-1E2216962238}"/>
              </a:ext>
            </a:extLst>
          </p:cNvPr>
          <p:cNvSpPr>
            <a:spLocks noGrp="1"/>
          </p:cNvSpPr>
          <p:nvPr>
            <p:ph type="subTitle" idx="4294967295"/>
          </p:nvPr>
        </p:nvSpPr>
        <p:spPr>
          <a:xfrm>
            <a:off x="457200" y="762000"/>
            <a:ext cx="8229600" cy="5943600"/>
          </a:xfrm>
        </p:spPr>
        <p:txBody>
          <a:bodyPr/>
          <a:lstStyle/>
          <a:p>
            <a:pPr marL="0" indent="0">
              <a:buFont typeface="Wingdings 2" panose="05020102010507070707" pitchFamily="18" charset="2"/>
              <a:buNone/>
            </a:pPr>
            <a:r>
              <a:rPr lang="en-US" altLang="en-US" sz="2400">
                <a:solidFill>
                  <a:srgbClr val="FF0000"/>
                </a:solidFill>
                <a:latin typeface="Berlin Sans FB Demi" panose="020E0802020502020306" pitchFamily="34" charset="0"/>
              </a:rPr>
              <a:t>Priority Queues:</a:t>
            </a:r>
          </a:p>
          <a:p>
            <a:pPr marL="0" indent="0">
              <a:buFont typeface="Wingdings 2" panose="05020102010507070707" pitchFamily="18" charset="2"/>
              <a:buNone/>
            </a:pPr>
            <a:endParaRPr lang="en-US" altLang="en-US" sz="2200">
              <a:latin typeface="Berlin Sans FB Demi" panose="020E0802020502020306" pitchFamily="34" charset="0"/>
            </a:endParaRPr>
          </a:p>
          <a:p>
            <a:pPr marL="0" indent="0">
              <a:buFont typeface="Wingdings 2" panose="05020102010507070707" pitchFamily="18" charset="2"/>
              <a:buNone/>
            </a:pPr>
            <a:r>
              <a:rPr lang="en-US" altLang="en-US" sz="2200">
                <a:latin typeface="Berlin Sans FB Demi" panose="020E0802020502020306" pitchFamily="34" charset="0"/>
              </a:rPr>
              <a:t>	The priority queue is a special type of data structure in </a:t>
            </a:r>
          </a:p>
          <a:p>
            <a:pPr marL="0" indent="0">
              <a:buFont typeface="Wingdings 2" panose="05020102010507070707" pitchFamily="18" charset="2"/>
              <a:buNone/>
            </a:pPr>
            <a:r>
              <a:rPr lang="en-US" altLang="en-US" sz="2200">
                <a:latin typeface="Berlin Sans FB Demi" panose="020E0802020502020306" pitchFamily="34" charset="0"/>
              </a:rPr>
              <a:t> which items can be inserted or deleted based on the priority.</a:t>
            </a:r>
          </a:p>
          <a:p>
            <a:pPr marL="0" indent="0">
              <a:buFont typeface="Wingdings 2" panose="05020102010507070707" pitchFamily="18" charset="2"/>
              <a:buNone/>
            </a:pPr>
            <a:endParaRPr lang="en-US" altLang="en-US" sz="2200">
              <a:latin typeface="Berlin Sans FB Demi" panose="020E0802020502020306" pitchFamily="34" charset="0"/>
            </a:endParaRPr>
          </a:p>
          <a:p>
            <a:pPr marL="0" indent="0">
              <a:buFont typeface="Wingdings 2" panose="05020102010507070707" pitchFamily="18" charset="2"/>
              <a:buNone/>
            </a:pPr>
            <a:r>
              <a:rPr lang="en-US" altLang="en-US" sz="2200">
                <a:latin typeface="Berlin Sans FB Demi" panose="020E0802020502020306" pitchFamily="34" charset="0"/>
              </a:rPr>
              <a:t>	Always an element with highest priority is processed </a:t>
            </a:r>
          </a:p>
          <a:p>
            <a:pPr marL="0" indent="0">
              <a:buFont typeface="Wingdings 2" panose="05020102010507070707" pitchFamily="18" charset="2"/>
              <a:buNone/>
            </a:pPr>
            <a:r>
              <a:rPr lang="en-US" altLang="en-US" sz="2200">
                <a:latin typeface="Berlin Sans FB Demi" panose="020E0802020502020306" pitchFamily="34" charset="0"/>
              </a:rPr>
              <a:t> before processing any of the lower priority elements.</a:t>
            </a:r>
          </a:p>
          <a:p>
            <a:pPr marL="0" indent="0">
              <a:buFont typeface="Wingdings 2" panose="05020102010507070707" pitchFamily="18" charset="2"/>
              <a:buNone/>
            </a:pPr>
            <a:endParaRPr lang="en-US" altLang="en-US" sz="2200">
              <a:latin typeface="Berlin Sans FB Demi" panose="020E0802020502020306" pitchFamily="34" charset="0"/>
            </a:endParaRPr>
          </a:p>
          <a:p>
            <a:pPr marL="0" indent="0">
              <a:buFont typeface="Wingdings 2" panose="05020102010507070707" pitchFamily="18" charset="2"/>
              <a:buNone/>
            </a:pPr>
            <a:r>
              <a:rPr lang="en-US" altLang="en-US" sz="2200">
                <a:latin typeface="Berlin Sans FB Demi" panose="020E0802020502020306" pitchFamily="34" charset="0"/>
              </a:rPr>
              <a:t>	If  the elements in the queue are of same priority, then </a:t>
            </a:r>
          </a:p>
          <a:p>
            <a:pPr marL="0" indent="0">
              <a:buFont typeface="Wingdings 2" panose="05020102010507070707" pitchFamily="18" charset="2"/>
              <a:buNone/>
            </a:pPr>
            <a:r>
              <a:rPr lang="en-US" altLang="en-US" sz="2200">
                <a:latin typeface="Berlin Sans FB Demi" panose="020E0802020502020306" pitchFamily="34" charset="0"/>
              </a:rPr>
              <a:t> the elements, which is inserted first into the queue is processed.</a:t>
            </a:r>
          </a:p>
          <a:p>
            <a:pPr marL="0" indent="0">
              <a:buFont typeface="Wingdings 2" panose="05020102010507070707" pitchFamily="18" charset="2"/>
              <a:buNone/>
            </a:pPr>
            <a:endParaRPr lang="en-US" altLang="en-US" sz="2200">
              <a:latin typeface="Berlin Sans FB Demi" panose="020E0802020502020306" pitchFamily="34" charset="0"/>
            </a:endParaRPr>
          </a:p>
          <a:p>
            <a:pPr marL="0" indent="0">
              <a:buFont typeface="Wingdings 2" panose="05020102010507070707" pitchFamily="18" charset="2"/>
              <a:buNone/>
            </a:pPr>
            <a:r>
              <a:rPr lang="en-US" altLang="en-US" sz="2200">
                <a:latin typeface="Berlin Sans FB Demi" panose="020E0802020502020306" pitchFamily="34" charset="0"/>
              </a:rPr>
              <a:t>	Priority queues are used in job scheduling algorithms in </a:t>
            </a:r>
          </a:p>
          <a:p>
            <a:pPr marL="0" indent="0">
              <a:buFont typeface="Wingdings 2" panose="05020102010507070707" pitchFamily="18" charset="2"/>
              <a:buNone/>
            </a:pPr>
            <a:r>
              <a:rPr lang="en-US" altLang="en-US" sz="2200">
                <a:latin typeface="Berlin Sans FB Demi" panose="020E0802020502020306" pitchFamily="34" charset="0"/>
              </a:rPr>
              <a:t> the design of operating system where the jobs with higher </a:t>
            </a:r>
          </a:p>
          <a:p>
            <a:pPr marL="0" indent="0">
              <a:buFont typeface="Wingdings 2" panose="05020102010507070707" pitchFamily="18" charset="2"/>
              <a:buNone/>
            </a:pPr>
            <a:r>
              <a:rPr lang="en-US" altLang="en-US" sz="2200">
                <a:latin typeface="Berlin Sans FB Demi" panose="020E0802020502020306" pitchFamily="34" charset="0"/>
              </a:rPr>
              <a:t> priorities have to be  processed first.</a:t>
            </a:r>
          </a:p>
        </p:txBody>
      </p:sp>
      <p:sp>
        <p:nvSpPr>
          <p:cNvPr id="2" name="Title 1">
            <a:extLst>
              <a:ext uri="{FF2B5EF4-FFF2-40B4-BE49-F238E27FC236}">
                <a16:creationId xmlns:a16="http://schemas.microsoft.com/office/drawing/2014/main" id="{78D0514E-AAE3-396A-13C6-89D51C86BE12}"/>
              </a:ext>
            </a:extLst>
          </p:cNvPr>
          <p:cNvSpPr>
            <a:spLocks noGrp="1"/>
          </p:cNvSpPr>
          <p:nvPr>
            <p:ph type="title" idx="4294967295"/>
          </p:nvPr>
        </p:nvSpPr>
        <p:spPr>
          <a:xfrm>
            <a:off x="838200" y="704850"/>
            <a:ext cx="8305800" cy="1143000"/>
          </a:xfrm>
          <a:ln>
            <a:miter lim="800000"/>
            <a:headEnd/>
            <a:tailEnd/>
          </a:ln>
        </p:spPr>
        <p:txBody>
          <a:bodyPr>
            <a:normAutofit fontScale="90000"/>
          </a:bodyPr>
          <a:lstStyle/>
          <a:p>
            <a:pPr eaLnBrk="1" fontAlgn="auto" hangingPunct="1">
              <a:spcAft>
                <a:spcPts val="0"/>
              </a:spcAft>
              <a:defRPr/>
            </a:pPr>
            <a:br>
              <a:rPr lang="en-US" dirty="0"/>
            </a:br>
            <a:br>
              <a:rPr lang="en-US" dirty="0"/>
            </a:br>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ubtitle 2">
            <a:extLst>
              <a:ext uri="{FF2B5EF4-FFF2-40B4-BE49-F238E27FC236}">
                <a16:creationId xmlns:a16="http://schemas.microsoft.com/office/drawing/2014/main" id="{D3F0850B-82A5-FB42-2909-E8E734415CB2}"/>
              </a:ext>
            </a:extLst>
          </p:cNvPr>
          <p:cNvSpPr>
            <a:spLocks noGrp="1"/>
          </p:cNvSpPr>
          <p:nvPr>
            <p:ph type="subTitle" idx="4294967295"/>
          </p:nvPr>
        </p:nvSpPr>
        <p:spPr>
          <a:xfrm>
            <a:off x="381000" y="1066800"/>
            <a:ext cx="8305800" cy="5638800"/>
          </a:xfrm>
        </p:spPr>
        <p:txBody>
          <a:bodyPr/>
          <a:lstStyle/>
          <a:p>
            <a:pPr>
              <a:defRPr/>
            </a:pPr>
            <a:endParaRPr lang="en-US" altLang="en-US" sz="2400" dirty="0">
              <a:latin typeface="Berlin Sans FB Demi" pitchFamily="34" charset="0"/>
            </a:endParaRPr>
          </a:p>
          <a:p>
            <a:pPr marL="0" indent="0">
              <a:buFont typeface="Wingdings 2" panose="05020102010507070707" pitchFamily="18" charset="2"/>
              <a:buNone/>
              <a:defRPr/>
            </a:pPr>
            <a:r>
              <a:rPr lang="en-US" altLang="en-US" sz="2400" dirty="0">
                <a:latin typeface="Berlin Sans FB Demi" pitchFamily="34" charset="0"/>
              </a:rPr>
              <a:t>The priority queues are classified into groups,</a:t>
            </a:r>
          </a:p>
          <a:p>
            <a:pPr marL="0" indent="0">
              <a:buFont typeface="Wingdings 2" panose="05020102010507070707" pitchFamily="18" charset="2"/>
              <a:buNone/>
              <a:defRPr/>
            </a:pPr>
            <a:endParaRPr lang="en-US" altLang="en-US" sz="2400" dirty="0">
              <a:latin typeface="Berlin Sans FB Demi" pitchFamily="34" charset="0"/>
            </a:endParaRPr>
          </a:p>
          <a:p>
            <a:pPr marL="0" indent="0">
              <a:buFont typeface="Wingdings 2" panose="05020102010507070707" pitchFamily="18" charset="2"/>
              <a:buNone/>
              <a:defRPr/>
            </a:pPr>
            <a:r>
              <a:rPr lang="en-US" altLang="en-US" sz="2400" dirty="0">
                <a:solidFill>
                  <a:srgbClr val="FF0000"/>
                </a:solidFill>
                <a:latin typeface="Berlin Sans FB Demi" pitchFamily="34" charset="0"/>
              </a:rPr>
              <a:t>Ascending priority queue :</a:t>
            </a:r>
          </a:p>
          <a:p>
            <a:pPr marL="0" indent="0">
              <a:buFont typeface="Wingdings 2" panose="05020102010507070707" pitchFamily="18" charset="2"/>
              <a:buNone/>
              <a:defRPr/>
            </a:pPr>
            <a:r>
              <a:rPr lang="en-US" altLang="en-US" sz="2400" dirty="0">
                <a:solidFill>
                  <a:srgbClr val="FF0000"/>
                </a:solidFill>
                <a:latin typeface="Berlin Sans FB Demi" pitchFamily="34" charset="0"/>
              </a:rPr>
              <a:t>		</a:t>
            </a:r>
          </a:p>
          <a:p>
            <a:pPr marL="0" indent="0">
              <a:buFont typeface="Wingdings 2" panose="05020102010507070707" pitchFamily="18" charset="2"/>
              <a:buNone/>
              <a:defRPr/>
            </a:pPr>
            <a:r>
              <a:rPr lang="en-US" altLang="en-US" sz="2400" dirty="0">
                <a:latin typeface="Berlin Sans FB Demi" pitchFamily="34" charset="0"/>
              </a:rPr>
              <a:t>		while deleting an element from the queue, only the smallest element is removed first.</a:t>
            </a:r>
          </a:p>
          <a:p>
            <a:pPr marL="0" indent="0">
              <a:buFont typeface="Wingdings 2" panose="05020102010507070707" pitchFamily="18" charset="2"/>
              <a:buNone/>
              <a:defRPr/>
            </a:pPr>
            <a:endParaRPr lang="en-US" altLang="en-US" sz="2400" dirty="0">
              <a:latin typeface="Berlin Sans FB Demi" pitchFamily="34" charset="0"/>
            </a:endParaRPr>
          </a:p>
          <a:p>
            <a:pPr marL="0" indent="0">
              <a:buFont typeface="Wingdings 2" panose="05020102010507070707" pitchFamily="18" charset="2"/>
              <a:buNone/>
              <a:defRPr/>
            </a:pPr>
            <a:r>
              <a:rPr lang="en-US" altLang="en-US" sz="2400" dirty="0">
                <a:solidFill>
                  <a:srgbClr val="FF0000"/>
                </a:solidFill>
                <a:latin typeface="Berlin Sans FB Demi" pitchFamily="34" charset="0"/>
              </a:rPr>
              <a:t>Descending priority queue :</a:t>
            </a:r>
          </a:p>
          <a:p>
            <a:pPr marL="0" indent="0">
              <a:buFont typeface="Wingdings 2" panose="05020102010507070707" pitchFamily="18" charset="2"/>
              <a:buNone/>
              <a:defRPr/>
            </a:pPr>
            <a:endParaRPr lang="en-US" altLang="en-US" sz="2400" dirty="0">
              <a:latin typeface="Berlin Sans FB Demi" pitchFamily="34" charset="0"/>
            </a:endParaRPr>
          </a:p>
          <a:p>
            <a:pPr marL="0" indent="0">
              <a:buFont typeface="Wingdings 2" panose="05020102010507070707" pitchFamily="18" charset="2"/>
              <a:buNone/>
              <a:defRPr/>
            </a:pPr>
            <a:r>
              <a:rPr lang="en-US" altLang="en-US" sz="2400" dirty="0">
                <a:latin typeface="Berlin Sans FB Demi" pitchFamily="34" charset="0"/>
              </a:rPr>
              <a:t>		while deleting an element from the queue, only the largest element is deleted first.</a:t>
            </a:r>
          </a:p>
        </p:txBody>
      </p:sp>
      <p:sp>
        <p:nvSpPr>
          <p:cNvPr id="2" name="Title 1">
            <a:extLst>
              <a:ext uri="{FF2B5EF4-FFF2-40B4-BE49-F238E27FC236}">
                <a16:creationId xmlns:a16="http://schemas.microsoft.com/office/drawing/2014/main" id="{718B5EA4-E43D-25F8-64B0-F2ED4EE5FE46}"/>
              </a:ext>
            </a:extLst>
          </p:cNvPr>
          <p:cNvSpPr>
            <a:spLocks noGrp="1"/>
          </p:cNvSpPr>
          <p:nvPr>
            <p:ph type="title" idx="4294967295"/>
          </p:nvPr>
        </p:nvSpPr>
        <p:spPr>
          <a:xfrm>
            <a:off x="838200" y="704850"/>
            <a:ext cx="8305800" cy="1143000"/>
          </a:xfrm>
          <a:ln>
            <a:miter lim="800000"/>
            <a:headEnd/>
            <a:tailEnd/>
          </a:ln>
        </p:spPr>
        <p:txBody>
          <a:bodyPr>
            <a:normAutofit fontScale="90000"/>
          </a:bodyPr>
          <a:lstStyle/>
          <a:p>
            <a:pPr eaLnBrk="1" fontAlgn="auto" hangingPunct="1">
              <a:spcAft>
                <a:spcPts val="0"/>
              </a:spcAft>
              <a:defRPr/>
            </a:pPr>
            <a:br>
              <a:rPr lang="en-US" dirty="0"/>
            </a:br>
            <a:br>
              <a:rPr lang="en-US" dirty="0"/>
            </a:br>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ubtitle 2">
            <a:extLst>
              <a:ext uri="{FF2B5EF4-FFF2-40B4-BE49-F238E27FC236}">
                <a16:creationId xmlns:a16="http://schemas.microsoft.com/office/drawing/2014/main" id="{D41C238F-4243-D6CA-FDAA-EDBA295E8BB5}"/>
              </a:ext>
            </a:extLst>
          </p:cNvPr>
          <p:cNvSpPr>
            <a:spLocks noGrp="1"/>
          </p:cNvSpPr>
          <p:nvPr>
            <p:ph type="subTitle" idx="4294967295"/>
          </p:nvPr>
        </p:nvSpPr>
        <p:spPr>
          <a:xfrm>
            <a:off x="457200" y="838200"/>
            <a:ext cx="8229600" cy="5867400"/>
          </a:xfrm>
        </p:spPr>
        <p:txBody>
          <a:bodyPr/>
          <a:lstStyle/>
          <a:p>
            <a:pPr marL="0" indent="0">
              <a:buFont typeface="Wingdings 2" panose="05020102010507070707" pitchFamily="18" charset="2"/>
              <a:buNone/>
            </a:pPr>
            <a:r>
              <a:rPr lang="en-US" altLang="en-US" sz="2200">
                <a:solidFill>
                  <a:srgbClr val="FF0000"/>
                </a:solidFill>
                <a:latin typeface="Berlin Sans FB Demi" panose="020E0802020502020306" pitchFamily="34" charset="0"/>
              </a:rPr>
              <a:t>// Insert an item at the correct place in priority queue.</a:t>
            </a:r>
          </a:p>
          <a:p>
            <a:pPr marL="0" indent="0">
              <a:buFont typeface="Wingdings 2" panose="05020102010507070707" pitchFamily="18" charset="2"/>
              <a:buNone/>
            </a:pPr>
            <a:r>
              <a:rPr lang="en-US" altLang="en-US" sz="2200">
                <a:latin typeface="Berlin Sans FB Demi" panose="020E0802020502020306" pitchFamily="34" charset="0"/>
              </a:rPr>
              <a:t>	Void insert_item(int item, int q[],int r)</a:t>
            </a:r>
          </a:p>
          <a:p>
            <a:pPr marL="0" indent="0">
              <a:buFont typeface="Wingdings 2" panose="05020102010507070707" pitchFamily="18" charset="2"/>
              <a:buNone/>
            </a:pPr>
            <a:r>
              <a:rPr lang="en-US" altLang="en-US" sz="2200">
                <a:latin typeface="Berlin Sans FB Demi" panose="020E0802020502020306" pitchFamily="34" charset="0"/>
              </a:rPr>
              <a:t>	{	int j;</a:t>
            </a:r>
          </a:p>
          <a:p>
            <a:pPr marL="0" indent="0">
              <a:buFont typeface="Wingdings 2" panose="05020102010507070707" pitchFamily="18" charset="2"/>
              <a:buNone/>
            </a:pPr>
            <a:r>
              <a:rPr lang="en-US" altLang="en-US" sz="2200">
                <a:latin typeface="Berlin Sans FB Demi" panose="020E0802020502020306" pitchFamily="34" charset="0"/>
              </a:rPr>
              <a:t>		if ( r == QUEUE_SIZE-1 )</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cout&lt;&lt;“queue is full”;		return;</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j = r;</a:t>
            </a:r>
          </a:p>
          <a:p>
            <a:pPr marL="0" indent="0">
              <a:buFont typeface="Wingdings 2" panose="05020102010507070707" pitchFamily="18" charset="2"/>
              <a:buNone/>
            </a:pPr>
            <a:r>
              <a:rPr lang="en-US" altLang="en-US" sz="2200">
                <a:latin typeface="Berlin Sans FB Demi" panose="020E0802020502020306" pitchFamily="34" charset="0"/>
              </a:rPr>
              <a:t>		while ( j &gt;= 0 &amp;&amp; item &lt; q[j] )</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Q[j+1] = q[j];		j--;</a:t>
            </a:r>
          </a:p>
          <a:p>
            <a:pPr marL="0" indent="0">
              <a:buFont typeface="Wingdings 2" panose="05020102010507070707" pitchFamily="18" charset="2"/>
              <a:buNone/>
            </a:pPr>
            <a:r>
              <a:rPr lang="en-US" altLang="en-US" sz="2200">
                <a:latin typeface="Berlin Sans FB Demi" panose="020E0802020502020306" pitchFamily="34" charset="0"/>
              </a:rPr>
              <a:t>		}</a:t>
            </a:r>
          </a:p>
          <a:p>
            <a:pPr marL="0" indent="0">
              <a:buFont typeface="Wingdings 2" panose="05020102010507070707" pitchFamily="18" charset="2"/>
              <a:buNone/>
            </a:pPr>
            <a:r>
              <a:rPr lang="en-US" altLang="en-US" sz="2200">
                <a:latin typeface="Berlin Sans FB Demi" panose="020E0802020502020306" pitchFamily="34" charset="0"/>
              </a:rPr>
              <a:t>		Q[j+1] = item;</a:t>
            </a:r>
          </a:p>
          <a:p>
            <a:pPr marL="0" indent="0">
              <a:buFont typeface="Wingdings 2" panose="05020102010507070707" pitchFamily="18" charset="2"/>
              <a:buNone/>
            </a:pPr>
            <a:r>
              <a:rPr lang="en-US" altLang="en-US" sz="2200">
                <a:latin typeface="Berlin Sans FB Demi" panose="020E0802020502020306" pitchFamily="34" charset="0"/>
              </a:rPr>
              <a:t>		r = r+1;</a:t>
            </a:r>
          </a:p>
          <a:p>
            <a:pPr marL="0" indent="0">
              <a:buFont typeface="Wingdings 2" panose="05020102010507070707" pitchFamily="18" charset="2"/>
              <a:buNone/>
            </a:pPr>
            <a:r>
              <a:rPr lang="en-US" altLang="en-US" sz="2200">
                <a:latin typeface="Berlin Sans FB Demi" panose="020E0802020502020306" pitchFamily="34" charset="0"/>
              </a:rPr>
              <a:t>	}</a:t>
            </a:r>
          </a:p>
        </p:txBody>
      </p:sp>
      <p:sp>
        <p:nvSpPr>
          <p:cNvPr id="2" name="Title 1">
            <a:extLst>
              <a:ext uri="{FF2B5EF4-FFF2-40B4-BE49-F238E27FC236}">
                <a16:creationId xmlns:a16="http://schemas.microsoft.com/office/drawing/2014/main" id="{854AA765-5980-2512-9EF7-9E59C4F885F5}"/>
              </a:ext>
            </a:extLst>
          </p:cNvPr>
          <p:cNvSpPr>
            <a:spLocks noGrp="1"/>
          </p:cNvSpPr>
          <p:nvPr>
            <p:ph type="title" idx="4294967295"/>
          </p:nvPr>
        </p:nvSpPr>
        <p:spPr>
          <a:xfrm>
            <a:off x="838200" y="704850"/>
            <a:ext cx="8305800" cy="1143000"/>
          </a:xfrm>
          <a:ln>
            <a:miter lim="800000"/>
            <a:headEnd/>
            <a:tailEnd/>
          </a:ln>
        </p:spPr>
        <p:txBody>
          <a:bodyPr>
            <a:normAutofit fontScale="90000"/>
          </a:bodyPr>
          <a:lstStyle/>
          <a:p>
            <a:pPr eaLnBrk="1" fontAlgn="auto" hangingPunct="1">
              <a:spcAft>
                <a:spcPts val="0"/>
              </a:spcAft>
              <a:defRPr/>
            </a:pPr>
            <a:br>
              <a:rPr lang="en-US" dirty="0"/>
            </a:br>
            <a:br>
              <a:rPr lang="en-US" dirty="0"/>
            </a:br>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ubtitle 2">
            <a:extLst>
              <a:ext uri="{FF2B5EF4-FFF2-40B4-BE49-F238E27FC236}">
                <a16:creationId xmlns:a16="http://schemas.microsoft.com/office/drawing/2014/main" id="{74021CF4-C0A1-7331-6A6F-271CC1D6D902}"/>
              </a:ext>
            </a:extLst>
          </p:cNvPr>
          <p:cNvSpPr>
            <a:spLocks noGrp="1"/>
          </p:cNvSpPr>
          <p:nvPr>
            <p:ph type="subTitle" idx="4294967295"/>
          </p:nvPr>
        </p:nvSpPr>
        <p:spPr>
          <a:xfrm>
            <a:off x="457200" y="533400"/>
            <a:ext cx="8534400" cy="6172200"/>
          </a:xfrm>
        </p:spPr>
        <p:txBody>
          <a:bodyPr/>
          <a:lstStyle/>
          <a:p>
            <a:pPr marL="0" indent="0" algn="ctr">
              <a:buFont typeface="Wingdings 2" panose="05020102010507070707" pitchFamily="18" charset="2"/>
              <a:buNone/>
              <a:defRPr/>
            </a:pPr>
            <a:endParaRPr lang="en-US" altLang="en-US" sz="2000" dirty="0">
              <a:latin typeface="Berlin Sans FB Demi" panose="020E0802020502020306" pitchFamily="34" charset="0"/>
            </a:endParaRPr>
          </a:p>
          <a:p>
            <a:pPr marL="457200" indent="-457200">
              <a:buFont typeface="+mj-lt"/>
              <a:buAutoNum type="arabicPeriod"/>
              <a:defRPr/>
            </a:pPr>
            <a:endParaRPr lang="en-US" altLang="en-US" sz="2000" dirty="0">
              <a:latin typeface="Berlin Sans FB Demi" panose="020E0802020502020306" pitchFamily="34" charset="0"/>
            </a:endParaRPr>
          </a:p>
          <a:p>
            <a:pPr marL="457200" indent="-457200">
              <a:buFont typeface="+mj-lt"/>
              <a:buAutoNum type="arabicPeriod"/>
              <a:defRPr/>
            </a:pPr>
            <a:endParaRPr lang="en-US" altLang="en-US" sz="2000" dirty="0">
              <a:latin typeface="Berlin Sans FB Demi" panose="020E0802020502020306" pitchFamily="34" charset="0"/>
            </a:endParaRPr>
          </a:p>
          <a:p>
            <a:pPr marL="457200" indent="-457200">
              <a:buFont typeface="+mj-lt"/>
              <a:buAutoNum type="arabicPeriod"/>
              <a:defRPr/>
            </a:pPr>
            <a:endParaRPr lang="en-US" altLang="en-US" sz="2000" dirty="0">
              <a:latin typeface="Berlin Sans FB Demi" panose="020E0802020502020306" pitchFamily="34" charset="0"/>
            </a:endParaRPr>
          </a:p>
          <a:p>
            <a:pPr marL="457200" indent="-457200">
              <a:buFont typeface="+mj-lt"/>
              <a:buAutoNum type="arabicPeriod"/>
              <a:defRPr/>
            </a:pPr>
            <a:endParaRPr lang="en-US" altLang="en-US" sz="2000" dirty="0">
              <a:latin typeface="Berlin Sans FB Demi" panose="020E0802020502020306" pitchFamily="34" charset="0"/>
            </a:endParaRPr>
          </a:p>
          <a:p>
            <a:pPr marL="457200" indent="-457200">
              <a:buFont typeface="+mj-lt"/>
              <a:buAutoNum type="arabicPeriod"/>
              <a:defRPr/>
            </a:pPr>
            <a:endParaRPr lang="en-US" altLang="en-US" sz="2200" dirty="0">
              <a:latin typeface="Berlin Sans FB Demi" panose="020E0802020502020306"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5C9E2-4AC0-7130-666D-64070432717C}"/>
              </a:ext>
            </a:extLst>
          </p:cNvPr>
          <p:cNvSpPr>
            <a:spLocks noGrp="1"/>
          </p:cNvSpPr>
          <p:nvPr>
            <p:ph type="title"/>
          </p:nvPr>
        </p:nvSpPr>
        <p:spPr>
          <a:xfrm>
            <a:off x="609600" y="381000"/>
            <a:ext cx="8305800" cy="533400"/>
          </a:xfrm>
        </p:spPr>
        <p:txBody>
          <a:bodyPr/>
          <a:lstStyle/>
          <a:p>
            <a:pPr eaLnBrk="1" hangingPunct="1">
              <a:buFont typeface="Wingdings 2" panose="05020102010507070707" pitchFamily="18" charset="2"/>
              <a:buNone/>
              <a:defRPr/>
            </a:pPr>
            <a:r>
              <a:rPr lang="en-US" altLang="en-US" sz="2800" dirty="0">
                <a:solidFill>
                  <a:srgbClr val="FF0000"/>
                </a:solidFill>
                <a:latin typeface="Berlin Sans FB Demi" pitchFamily="34" charset="0"/>
              </a:rPr>
              <a:t>Recursive version to compute factorial of n:</a:t>
            </a:r>
          </a:p>
        </p:txBody>
      </p:sp>
      <p:sp>
        <p:nvSpPr>
          <p:cNvPr id="11267" name="Subtitle 2">
            <a:extLst>
              <a:ext uri="{FF2B5EF4-FFF2-40B4-BE49-F238E27FC236}">
                <a16:creationId xmlns:a16="http://schemas.microsoft.com/office/drawing/2014/main" id="{CAE20F29-8133-C675-B3D5-22E21FA23023}"/>
              </a:ext>
            </a:extLst>
          </p:cNvPr>
          <p:cNvSpPr txBox="1">
            <a:spLocks/>
          </p:cNvSpPr>
          <p:nvPr/>
        </p:nvSpPr>
        <p:spPr bwMode="auto">
          <a:xfrm>
            <a:off x="393700" y="1295400"/>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lnSpc>
                <a:spcPct val="80000"/>
              </a:lnSpc>
              <a:buFont typeface="Wingdings 2" panose="05020102010507070707" pitchFamily="18" charset="2"/>
              <a:buNone/>
            </a:pPr>
            <a:endParaRPr lang="en-US" altLang="en-US" sz="2000">
              <a:latin typeface="Berlin Sans FB Demi" panose="020E0802020502020306" pitchFamily="34" charset="0"/>
            </a:endParaRPr>
          </a:p>
          <a:p>
            <a:pPr eaLnBrk="1" hangingPunct="1">
              <a:lnSpc>
                <a:spcPct val="80000"/>
              </a:lnSpc>
              <a:buFont typeface="Wingdings 2" panose="05020102010507070707" pitchFamily="18" charset="2"/>
              <a:buNone/>
            </a:pPr>
            <a:endParaRPr lang="en-US" altLang="en-US" sz="2000">
              <a:latin typeface="Berlin Sans FB Demi" panose="020E0802020502020306" pitchFamily="34" charset="0"/>
            </a:endParaRPr>
          </a:p>
          <a:p>
            <a:pPr eaLnBrk="1" hangingPunct="1">
              <a:lnSpc>
                <a:spcPct val="80000"/>
              </a:lnSpc>
              <a:buFont typeface="Wingdings 2" panose="05020102010507070707" pitchFamily="18" charset="2"/>
              <a:buNone/>
            </a:pPr>
            <a:endParaRPr lang="en-US" altLang="en-US" sz="2000">
              <a:latin typeface="Berlin Sans FB Demi" panose="020E0802020502020306" pitchFamily="34" charset="0"/>
            </a:endParaRP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a:t>
            </a:r>
            <a:r>
              <a:rPr lang="en-US" altLang="en-US" sz="2400">
                <a:latin typeface="Berlin Sans FB Demi" panose="020E0802020502020306" pitchFamily="34" charset="0"/>
              </a:rPr>
              <a:t>Algorithm fact(int n)</a:t>
            </a: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         {</a:t>
            </a: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              if (n==0) </a:t>
            </a: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		return 1;</a:t>
            </a: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              return n * fact (n-1);</a:t>
            </a:r>
          </a:p>
          <a:p>
            <a:pPr eaLnBrk="1" hangingPunct="1">
              <a:lnSpc>
                <a:spcPct val="80000"/>
              </a:lnSpc>
              <a:buFont typeface="Wingdings 2" panose="05020102010507070707" pitchFamily="18" charset="2"/>
              <a:buNone/>
            </a:pPr>
            <a:r>
              <a:rPr lang="en-US" altLang="en-US" sz="2400">
                <a:latin typeface="Berlin Sans FB Demi" panose="020E0802020502020306" pitchFamily="34" charset="0"/>
              </a:rPr>
              <a:t>           }</a:t>
            </a:r>
          </a:p>
          <a:p>
            <a:pPr eaLnBrk="1" hangingPunct="1">
              <a:lnSpc>
                <a:spcPct val="90000"/>
              </a:lnSpc>
              <a:buFont typeface="Wingdings 2" panose="05020102010507070707" pitchFamily="18" charset="2"/>
              <a:buNone/>
            </a:pPr>
            <a:endParaRPr lang="en-US" altLang="en-US" sz="2200">
              <a:latin typeface="Berlin Sans FB Demi" panose="020E0802020502020306"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E0E2A-D2A7-0CC4-E6CE-C9C6C0D222B9}"/>
              </a:ext>
            </a:extLst>
          </p:cNvPr>
          <p:cNvSpPr>
            <a:spLocks noGrp="1"/>
          </p:cNvSpPr>
          <p:nvPr>
            <p:ph type="title"/>
          </p:nvPr>
        </p:nvSpPr>
        <p:spPr>
          <a:xfrm>
            <a:off x="609600" y="381000"/>
            <a:ext cx="8305800" cy="533400"/>
          </a:xfrm>
        </p:spPr>
        <p:txBody>
          <a:bodyPr/>
          <a:lstStyle/>
          <a:p>
            <a:pPr eaLnBrk="1" hangingPunct="1">
              <a:buFont typeface="Wingdings 2" panose="05020102010507070707" pitchFamily="18" charset="2"/>
              <a:buNone/>
              <a:defRPr/>
            </a:pPr>
            <a:r>
              <a:rPr lang="en-US" altLang="en-US" sz="2800" dirty="0">
                <a:solidFill>
                  <a:srgbClr val="FF0000"/>
                </a:solidFill>
                <a:latin typeface="Berlin Sans FB Demi" pitchFamily="34" charset="0"/>
              </a:rPr>
              <a:t>Recursive version to compute factorial of n:</a:t>
            </a:r>
          </a:p>
        </p:txBody>
      </p:sp>
      <p:sp>
        <p:nvSpPr>
          <p:cNvPr id="14339" name="Subtitle 2">
            <a:extLst>
              <a:ext uri="{FF2B5EF4-FFF2-40B4-BE49-F238E27FC236}">
                <a16:creationId xmlns:a16="http://schemas.microsoft.com/office/drawing/2014/main" id="{CF49487F-899F-F5E8-D726-2A73D85CA585}"/>
              </a:ext>
            </a:extLst>
          </p:cNvPr>
          <p:cNvSpPr txBox="1">
            <a:spLocks/>
          </p:cNvSpPr>
          <p:nvPr/>
        </p:nvSpPr>
        <p:spPr bwMode="auto">
          <a:xfrm>
            <a:off x="393700" y="1295400"/>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The recursive definition to compute n! is show below,</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fact (n) =   1             		if n=0</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n*fact(n-1) 	if n&gt;0</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5! = 5 * 4!</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4! = 4 * 3!</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3! = 3 * 2!</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2! = 2 * 1!</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1! = 1 * 0!</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0! = 1</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1! = 1 * 0! = 1</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2! = 2*1!=2</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3! = 3 * 2!=6</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4!= 4* 3!= 24</a:t>
            </a:r>
          </a:p>
          <a:p>
            <a:pPr eaLnBrk="1" hangingPunct="1">
              <a:lnSpc>
                <a:spcPct val="80000"/>
              </a:lnSpc>
              <a:buFont typeface="Wingdings 2" panose="05020102010507070707" pitchFamily="18" charset="2"/>
              <a:buNone/>
            </a:pPr>
            <a:r>
              <a:rPr lang="en-US" altLang="en-US" sz="2000">
                <a:latin typeface="Berlin Sans FB Demi" panose="020E0802020502020306" pitchFamily="34" charset="0"/>
              </a:rPr>
              <a:t>	5!= 5* 4!= 120</a:t>
            </a:r>
          </a:p>
          <a:p>
            <a:pPr eaLnBrk="1" hangingPunct="1">
              <a:lnSpc>
                <a:spcPct val="90000"/>
              </a:lnSpc>
              <a:buFont typeface="Wingdings 2" panose="05020102010507070707" pitchFamily="18" charset="2"/>
              <a:buNone/>
            </a:pPr>
            <a:endParaRPr lang="en-US" altLang="en-US" sz="2200">
              <a:latin typeface="Berlin Sans FB Demi" panose="020E0802020502020306"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339">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4339">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4339">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4339">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4339">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4339">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4339">
                                            <p:txEl>
                                              <p:pRg st="8" end="8"/>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4339">
                                            <p:txEl>
                                              <p:pRg st="9" end="9"/>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4339">
                                            <p:txEl>
                                              <p:pRg st="10" end="10"/>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4339">
                                            <p:txEl>
                                              <p:pRg st="11" end="11"/>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14339">
                                            <p:txEl>
                                              <p:pRg st="12" end="12"/>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1433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26E67-5035-2351-B423-8FADA6023F11}"/>
              </a:ext>
            </a:extLst>
          </p:cNvPr>
          <p:cNvSpPr>
            <a:spLocks noGrp="1"/>
          </p:cNvSpPr>
          <p:nvPr>
            <p:ph type="title"/>
          </p:nvPr>
        </p:nvSpPr>
        <p:spPr>
          <a:xfrm>
            <a:off x="685800" y="0"/>
            <a:ext cx="8305800" cy="381000"/>
          </a:xfrm>
        </p:spPr>
        <p:txBody>
          <a:bodyPr>
            <a:normAutofit fontScale="90000"/>
          </a:bodyPr>
          <a:lstStyle/>
          <a:p>
            <a:pPr eaLnBrk="1" hangingPunct="1">
              <a:buFont typeface="Wingdings 2" panose="05020102010507070707" pitchFamily="18" charset="2"/>
              <a:buNone/>
              <a:defRPr/>
            </a:pPr>
            <a:r>
              <a:rPr lang="en-US" altLang="en-US" sz="2800" dirty="0">
                <a:solidFill>
                  <a:srgbClr val="FF0000"/>
                </a:solidFill>
                <a:latin typeface="Berlin Sans FB Demi" pitchFamily="34" charset="0"/>
              </a:rPr>
              <a:t>Recursive version to compute factorial of n:</a:t>
            </a:r>
          </a:p>
        </p:txBody>
      </p:sp>
      <p:sp>
        <p:nvSpPr>
          <p:cNvPr id="13315" name="Subtitle 2">
            <a:extLst>
              <a:ext uri="{FF2B5EF4-FFF2-40B4-BE49-F238E27FC236}">
                <a16:creationId xmlns:a16="http://schemas.microsoft.com/office/drawing/2014/main" id="{01E80D3A-FB4F-068C-CF4F-656BBCD621FD}"/>
              </a:ext>
            </a:extLst>
          </p:cNvPr>
          <p:cNvSpPr txBox="1">
            <a:spLocks/>
          </p:cNvSpPr>
          <p:nvPr/>
        </p:nvSpPr>
        <p:spPr bwMode="auto">
          <a:xfrm>
            <a:off x="393700" y="533400"/>
            <a:ext cx="83566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#1nc1ude‹std1o. h›</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#1nc1ude‹con1o.h›</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long int fact (int n)</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	if( n == 0 )</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		return 1;</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	return (n * fact(n -i));</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void main( )</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	int n;</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	long int result; clrscr();</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	printf (“Enter a n! Number:“); </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	scanf ( “%d“, &amp;n);</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	result = fact( n );</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	printf (“%d! = %1d“, n, result);</a:t>
            </a:r>
          </a:p>
          <a:p>
            <a:pPr eaLnBrk="1" hangingPunct="1">
              <a:lnSpc>
                <a:spcPct val="80000"/>
              </a:lnSpc>
              <a:buFont typeface="Wingdings 2" panose="05020102010507070707" pitchFamily="18" charset="2"/>
              <a:buNone/>
            </a:pPr>
            <a:r>
              <a:rPr lang="en-US" altLang="en-US" sz="2200">
                <a:latin typeface="Berlin Sans FB Demi" panose="020E0802020502020306" pitchFamily="34" charset="0"/>
              </a:rPr>
              <a:t>	getch();</a:t>
            </a:r>
          </a:p>
          <a:p>
            <a:pPr eaLnBrk="1" hangingPunct="1">
              <a:lnSpc>
                <a:spcPct val="90000"/>
              </a:lnSpc>
              <a:buFont typeface="Wingdings 2" panose="05020102010507070707" pitchFamily="18" charset="2"/>
              <a:buNone/>
            </a:pPr>
            <a:r>
              <a:rPr lang="en-US" altLang="en-US" sz="2200">
                <a:latin typeface="Berlin Sans FB Demi" panose="020E0802020502020306" pitchFamily="34" charset="0"/>
              </a:rPr>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A3665-854C-3857-B93A-E845BF5A0305}"/>
              </a:ext>
            </a:extLst>
          </p:cNvPr>
          <p:cNvSpPr>
            <a:spLocks noGrp="1"/>
          </p:cNvSpPr>
          <p:nvPr>
            <p:ph type="title"/>
          </p:nvPr>
        </p:nvSpPr>
        <p:spPr>
          <a:xfrm>
            <a:off x="762000" y="685800"/>
            <a:ext cx="8305800" cy="533400"/>
          </a:xfrm>
        </p:spPr>
        <p:txBody>
          <a:bodyPr/>
          <a:lstStyle/>
          <a:p>
            <a:pPr>
              <a:defRPr/>
            </a:pPr>
            <a:r>
              <a:rPr lang="en-US" sz="2800" dirty="0">
                <a:solidFill>
                  <a:srgbClr val="FF0000"/>
                </a:solidFill>
                <a:latin typeface="Berlin Sans FB Demi" pitchFamily="34" charset="0"/>
              </a:rPr>
              <a:t>Properties of recursive definition :</a:t>
            </a:r>
            <a:endParaRPr lang="en-IN" dirty="0"/>
          </a:p>
        </p:txBody>
      </p:sp>
      <p:sp>
        <p:nvSpPr>
          <p:cNvPr id="14339" name="Subtitle 2">
            <a:extLst>
              <a:ext uri="{FF2B5EF4-FFF2-40B4-BE49-F238E27FC236}">
                <a16:creationId xmlns:a16="http://schemas.microsoft.com/office/drawing/2014/main" id="{10FA102F-036B-7FC7-58BA-A92FEB8BCC4A}"/>
              </a:ext>
            </a:extLst>
          </p:cNvPr>
          <p:cNvSpPr txBox="1">
            <a:spLocks/>
          </p:cNvSpPr>
          <p:nvPr/>
        </p:nvSpPr>
        <p:spPr bwMode="auto">
          <a:xfrm>
            <a:off x="393700" y="1371600"/>
            <a:ext cx="83566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lnSpc>
                <a:spcPct val="90000"/>
              </a:lnSpc>
              <a:buFont typeface="Wingdings 2" panose="05020102010507070707" pitchFamily="18" charset="2"/>
              <a:buNone/>
            </a:pPr>
            <a:endParaRPr lang="en-US" altLang="en-US" sz="2200">
              <a:latin typeface="Berlin Sans FB Demi" panose="020E0802020502020306" pitchFamily="34" charset="0"/>
            </a:endParaRPr>
          </a:p>
          <a:p>
            <a:pPr eaLnBrk="1" hangingPunct="1">
              <a:buFont typeface="Wingdings 2" panose="05020102010507070707" pitchFamily="18" charset="2"/>
              <a:buNone/>
            </a:pPr>
            <a:r>
              <a:rPr lang="en-US" altLang="en-US" sz="2200">
                <a:latin typeface="Berlin Sans FB Demi" panose="020E0802020502020306" pitchFamily="34" charset="0"/>
              </a:rPr>
              <a:t>	</a:t>
            </a:r>
            <a:r>
              <a:rPr lang="en-US" altLang="en-US" sz="2000">
                <a:latin typeface="Berlin Sans FB Demi" panose="020E0802020502020306" pitchFamily="34" charset="0"/>
              </a:rPr>
              <a:t>The recursive function must satisfy following properties,</a:t>
            </a:r>
          </a:p>
          <a:p>
            <a:pPr eaLnBrk="1" hangingPunct="1">
              <a:buFont typeface="Wingdings 2" panose="05020102010507070707" pitchFamily="18" charset="2"/>
              <a:buNone/>
            </a:pPr>
            <a:endParaRPr lang="en-US" altLang="en-US" sz="2000">
              <a:latin typeface="Berlin Sans FB Demi" panose="020E0802020502020306" pitchFamily="34" charset="0"/>
            </a:endParaRPr>
          </a:p>
          <a:p>
            <a:pPr eaLnBrk="1" hangingPunct="1">
              <a:buFont typeface="Wingdings 2" panose="05020102010507070707" pitchFamily="18" charset="2"/>
              <a:buNone/>
            </a:pPr>
            <a:r>
              <a:rPr lang="en-US" altLang="en-US" sz="2000">
                <a:latin typeface="Berlin Sans FB Demi" panose="020E0802020502020306" pitchFamily="34" charset="0"/>
              </a:rPr>
              <a:t>	The function must have </a:t>
            </a:r>
            <a:r>
              <a:rPr lang="en-US" altLang="en-US" sz="2000">
                <a:solidFill>
                  <a:srgbClr val="00B0F0"/>
                </a:solidFill>
                <a:latin typeface="Berlin Sans FB Demi" panose="020E0802020502020306" pitchFamily="34" charset="0"/>
              </a:rPr>
              <a:t>stopping condition</a:t>
            </a:r>
            <a:r>
              <a:rPr lang="en-US" altLang="en-US" sz="2000">
                <a:latin typeface="Berlin Sans FB Demi" panose="020E0802020502020306" pitchFamily="34" charset="0"/>
              </a:rPr>
              <a:t>. i.e., it should not continue to call indefinitely.</a:t>
            </a:r>
          </a:p>
          <a:p>
            <a:pPr eaLnBrk="1" hangingPunct="1">
              <a:buFont typeface="Wingdings 2" panose="05020102010507070707" pitchFamily="18" charset="2"/>
              <a:buNone/>
            </a:pPr>
            <a:endParaRPr lang="en-US" altLang="en-US" sz="2000">
              <a:latin typeface="Berlin Sans FB Demi" panose="020E0802020502020306" pitchFamily="34" charset="0"/>
            </a:endParaRPr>
          </a:p>
          <a:p>
            <a:pPr eaLnBrk="1" hangingPunct="1">
              <a:buFont typeface="Wingdings 2" panose="05020102010507070707" pitchFamily="18" charset="2"/>
              <a:buNone/>
            </a:pPr>
            <a:r>
              <a:rPr lang="en-US" altLang="en-US" sz="2000">
                <a:latin typeface="Berlin Sans FB Demi" panose="020E0802020502020306" pitchFamily="34" charset="0"/>
              </a:rPr>
              <a:t>	Each time the function </a:t>
            </a:r>
            <a:r>
              <a:rPr lang="en-US" altLang="en-US" sz="2000">
                <a:solidFill>
                  <a:srgbClr val="00B0F0"/>
                </a:solidFill>
                <a:latin typeface="Berlin Sans FB Demi" panose="020E0802020502020306" pitchFamily="34" charset="0"/>
              </a:rPr>
              <a:t>calls itself</a:t>
            </a:r>
            <a:r>
              <a:rPr lang="en-US" altLang="en-US" sz="2000">
                <a:latin typeface="Berlin Sans FB Demi" panose="020E0802020502020306" pitchFamily="34" charset="0"/>
              </a:rPr>
              <a:t>, it must be in the recursive form, i.e., it must be </a:t>
            </a:r>
            <a:r>
              <a:rPr lang="en-US" altLang="en-US" sz="2000">
                <a:solidFill>
                  <a:srgbClr val="00B0F0"/>
                </a:solidFill>
                <a:latin typeface="Berlin Sans FB Demi" panose="020E0802020502020306" pitchFamily="34" charset="0"/>
              </a:rPr>
              <a:t>nearer to a solution.</a:t>
            </a:r>
          </a:p>
          <a:p>
            <a:pPr eaLnBrk="1" hangingPunct="1">
              <a:lnSpc>
                <a:spcPct val="90000"/>
              </a:lnSpc>
              <a:buFont typeface="Wingdings 2" panose="05020102010507070707" pitchFamily="18" charset="2"/>
              <a:buNone/>
            </a:pPr>
            <a:endParaRPr lang="en-US" altLang="en-US" sz="2200">
              <a:latin typeface="Berlin Sans FB Demi" panose="020E0802020502020306"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 /></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5027</TotalTime>
  <Words>4541</Words>
  <Application>Microsoft Office PowerPoint</Application>
  <PresentationFormat>On-screen Show (4:3)</PresentationFormat>
  <Paragraphs>703</Paragraphs>
  <Slides>55</Slides>
  <Notes>1</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Flow</vt:lpstr>
      <vt:lpstr>PowerPoint Presentation</vt:lpstr>
      <vt:lpstr>Mathematical Analysis of Recursive algorithms:</vt:lpstr>
      <vt:lpstr>Iterative version to compute factorial of n:</vt:lpstr>
      <vt:lpstr>Iterative version to compute factorial of n:</vt:lpstr>
      <vt:lpstr>Iterative version to compute factorial of n:</vt:lpstr>
      <vt:lpstr>Recursive version to compute factorial of n:</vt:lpstr>
      <vt:lpstr>Recursive version to compute factorial of n:</vt:lpstr>
      <vt:lpstr>Recursive version to compute factorial of n:</vt:lpstr>
      <vt:lpstr>Properties of recursive definition :</vt:lpstr>
      <vt:lpstr>Advantage of recursion :</vt:lpstr>
      <vt:lpstr>How it works :</vt:lpstr>
      <vt:lpstr>To compute greatest common divisor (GCD) of 2 integers</vt:lpstr>
      <vt:lpstr>Euclid’s  Algorithm for computing gcd(m,n)</vt:lpstr>
      <vt:lpstr>ALGORITHM Euclid(m,n)</vt:lpstr>
      <vt:lpstr>C Program for GCD of two numbers</vt:lpstr>
      <vt:lpstr>Fibonacci series : </vt:lpstr>
      <vt:lpstr>C program to display n Fibonacci numbers : </vt:lpstr>
      <vt:lpstr>C program to display n Fibonacci numbers : </vt:lpstr>
      <vt:lpstr>Tower of Hanoi :</vt:lpstr>
      <vt:lpstr>PowerPoint Presentation</vt:lpstr>
      <vt:lpstr>Tower of Hanoi :</vt:lpstr>
      <vt:lpstr>// C function for tower of Hanoi</vt:lpstr>
      <vt:lpstr>// C function for tower of Hanoi</vt:lpstr>
      <vt:lpstr>PowerPoint Presentation</vt:lpstr>
      <vt:lpstr>The general set of procedures to analyze recursive algorithms :</vt:lpstr>
      <vt:lpstr>  </vt:lpstr>
      <vt:lpstr>PowerPoint Presentation</vt:lpstr>
      <vt:lpstr>  </vt:lpstr>
      <vt:lpstr>PowerPoint Presentation</vt:lpstr>
      <vt:lpstr>PowerPoint Presentation</vt:lpstr>
      <vt:lpstr>PowerPoint Presentation</vt:lpstr>
      <vt:lpstr>PowerPoint Presentation</vt:lpstr>
      <vt:lpstr>  </vt:lpstr>
      <vt:lpstr>PowerPoint Presentation</vt:lpstr>
      <vt:lpstr>  </vt:lpstr>
      <vt:lpstr>PowerPoint Presentation</vt:lpstr>
      <vt:lpstr>  </vt:lpstr>
      <vt:lpstr>  </vt:lpstr>
      <vt:lpstr>  </vt:lpstr>
      <vt:lpstr>  </vt:lpstr>
      <vt:lpstr>PowerPoint Presentation</vt:lpstr>
      <vt:lpstr>  </vt:lpstr>
      <vt:lpstr>PowerPoint Presentation</vt:lpstr>
      <vt:lpstr>   </vt:lpstr>
      <vt:lpstr>PowerPoint Presentation</vt:lpstr>
      <vt:lpstr>  </vt:lpstr>
      <vt:lpstr>PowerPoint Presentation</vt:lpstr>
      <vt:lpstr>  </vt:lpstr>
      <vt:lpstr>  </vt:lpstr>
      <vt:lpstr>PowerPoint Presentation</vt:lpstr>
      <vt:lpstr>PowerPoint Presentation</vt:lpstr>
      <vt:lpstr>  </vt:lpstr>
      <vt:lpstr>  </vt:lpstr>
      <vt:lpst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ADMIN</dc:creator>
  <cp:lastModifiedBy>ngspavithra@gmail.com</cp:lastModifiedBy>
  <cp:revision>147</cp:revision>
  <dcterms:created xsi:type="dcterms:W3CDTF">2008-08-19T15:00:41Z</dcterms:created>
  <dcterms:modified xsi:type="dcterms:W3CDTF">2024-04-24T12:51:08Z</dcterms:modified>
</cp:coreProperties>
</file>