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71" autoAdjust="0"/>
    <p:restoredTop sz="94660"/>
  </p:normalViewPr>
  <p:slideViewPr>
    <p:cSldViewPr snapToGrid="0">
      <p:cViewPr varScale="1">
        <p:scale>
          <a:sx n="65" d="100"/>
          <a:sy n="65" d="100"/>
        </p:scale>
        <p:origin x="930"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B72A6A-BCAB-6E5D-067E-76A1618C571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5355AF10-EFF9-B493-5043-66452CF1288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B1BCB676-0153-3269-B5DD-DD4469D30308}"/>
              </a:ext>
            </a:extLst>
          </p:cNvPr>
          <p:cNvSpPr>
            <a:spLocks noGrp="1"/>
          </p:cNvSpPr>
          <p:nvPr>
            <p:ph type="dt" sz="half" idx="10"/>
          </p:nvPr>
        </p:nvSpPr>
        <p:spPr/>
        <p:txBody>
          <a:bodyPr/>
          <a:lstStyle/>
          <a:p>
            <a:fld id="{E04EE18B-F9EF-4EE5-8D28-FE8C1525E71B}" type="datetimeFigureOut">
              <a:rPr lang="en-IN" smtClean="0"/>
              <a:t>06-01-2025</a:t>
            </a:fld>
            <a:endParaRPr lang="en-IN"/>
          </a:p>
        </p:txBody>
      </p:sp>
      <p:sp>
        <p:nvSpPr>
          <p:cNvPr id="5" name="Footer Placeholder 4">
            <a:extLst>
              <a:ext uri="{FF2B5EF4-FFF2-40B4-BE49-F238E27FC236}">
                <a16:creationId xmlns:a16="http://schemas.microsoft.com/office/drawing/2014/main" id="{CCD5A829-349A-BAEC-6371-794C50884F03}"/>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2A7E00E4-B38D-E6D7-4EEE-B0EE0FB4A441}"/>
              </a:ext>
            </a:extLst>
          </p:cNvPr>
          <p:cNvSpPr>
            <a:spLocks noGrp="1"/>
          </p:cNvSpPr>
          <p:nvPr>
            <p:ph type="sldNum" sz="quarter" idx="12"/>
          </p:nvPr>
        </p:nvSpPr>
        <p:spPr/>
        <p:txBody>
          <a:bodyPr/>
          <a:lstStyle/>
          <a:p>
            <a:fld id="{63E05000-EA77-45EB-916D-B83EFD83358D}" type="slidenum">
              <a:rPr lang="en-IN" smtClean="0"/>
              <a:t>‹#›</a:t>
            </a:fld>
            <a:endParaRPr lang="en-IN"/>
          </a:p>
        </p:txBody>
      </p:sp>
    </p:spTree>
    <p:extLst>
      <p:ext uri="{BB962C8B-B14F-4D97-AF65-F5344CB8AC3E}">
        <p14:creationId xmlns:p14="http://schemas.microsoft.com/office/powerpoint/2010/main" val="41620706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E88290-FF70-4F82-D0BE-84F6C0BC1D3E}"/>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08C7D149-281A-2EDD-456F-E6D37D3F517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E61E8509-9ACB-906D-C2CB-69E0ECAE7A42}"/>
              </a:ext>
            </a:extLst>
          </p:cNvPr>
          <p:cNvSpPr>
            <a:spLocks noGrp="1"/>
          </p:cNvSpPr>
          <p:nvPr>
            <p:ph type="dt" sz="half" idx="10"/>
          </p:nvPr>
        </p:nvSpPr>
        <p:spPr/>
        <p:txBody>
          <a:bodyPr/>
          <a:lstStyle/>
          <a:p>
            <a:fld id="{E04EE18B-F9EF-4EE5-8D28-FE8C1525E71B}" type="datetimeFigureOut">
              <a:rPr lang="en-IN" smtClean="0"/>
              <a:t>06-01-2025</a:t>
            </a:fld>
            <a:endParaRPr lang="en-IN"/>
          </a:p>
        </p:txBody>
      </p:sp>
      <p:sp>
        <p:nvSpPr>
          <p:cNvPr id="5" name="Footer Placeholder 4">
            <a:extLst>
              <a:ext uri="{FF2B5EF4-FFF2-40B4-BE49-F238E27FC236}">
                <a16:creationId xmlns:a16="http://schemas.microsoft.com/office/drawing/2014/main" id="{B0A23CB5-16A7-3792-B0DF-271262C16E44}"/>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499A3C3B-D9D4-4C80-04F1-92C0B5FA7836}"/>
              </a:ext>
            </a:extLst>
          </p:cNvPr>
          <p:cNvSpPr>
            <a:spLocks noGrp="1"/>
          </p:cNvSpPr>
          <p:nvPr>
            <p:ph type="sldNum" sz="quarter" idx="12"/>
          </p:nvPr>
        </p:nvSpPr>
        <p:spPr/>
        <p:txBody>
          <a:bodyPr/>
          <a:lstStyle/>
          <a:p>
            <a:fld id="{63E05000-EA77-45EB-916D-B83EFD83358D}" type="slidenum">
              <a:rPr lang="en-IN" smtClean="0"/>
              <a:t>‹#›</a:t>
            </a:fld>
            <a:endParaRPr lang="en-IN"/>
          </a:p>
        </p:txBody>
      </p:sp>
    </p:spTree>
    <p:extLst>
      <p:ext uri="{BB962C8B-B14F-4D97-AF65-F5344CB8AC3E}">
        <p14:creationId xmlns:p14="http://schemas.microsoft.com/office/powerpoint/2010/main" val="13658460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DBE20FB-1884-51EA-B324-E63051EADC0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564BFEBE-D0C3-20FC-0D2E-1F458BFC207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19840676-E235-E70C-93D7-59EEF117C1F0}"/>
              </a:ext>
            </a:extLst>
          </p:cNvPr>
          <p:cNvSpPr>
            <a:spLocks noGrp="1"/>
          </p:cNvSpPr>
          <p:nvPr>
            <p:ph type="dt" sz="half" idx="10"/>
          </p:nvPr>
        </p:nvSpPr>
        <p:spPr/>
        <p:txBody>
          <a:bodyPr/>
          <a:lstStyle/>
          <a:p>
            <a:fld id="{E04EE18B-F9EF-4EE5-8D28-FE8C1525E71B}" type="datetimeFigureOut">
              <a:rPr lang="en-IN" smtClean="0"/>
              <a:t>06-01-2025</a:t>
            </a:fld>
            <a:endParaRPr lang="en-IN"/>
          </a:p>
        </p:txBody>
      </p:sp>
      <p:sp>
        <p:nvSpPr>
          <p:cNvPr id="5" name="Footer Placeholder 4">
            <a:extLst>
              <a:ext uri="{FF2B5EF4-FFF2-40B4-BE49-F238E27FC236}">
                <a16:creationId xmlns:a16="http://schemas.microsoft.com/office/drawing/2014/main" id="{1CA2E259-1BCA-24F1-B11C-577CE846AF99}"/>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644105CF-896F-0BD4-C5C3-1CB70A1BE66A}"/>
              </a:ext>
            </a:extLst>
          </p:cNvPr>
          <p:cNvSpPr>
            <a:spLocks noGrp="1"/>
          </p:cNvSpPr>
          <p:nvPr>
            <p:ph type="sldNum" sz="quarter" idx="12"/>
          </p:nvPr>
        </p:nvSpPr>
        <p:spPr/>
        <p:txBody>
          <a:bodyPr/>
          <a:lstStyle/>
          <a:p>
            <a:fld id="{63E05000-EA77-45EB-916D-B83EFD83358D}" type="slidenum">
              <a:rPr lang="en-IN" smtClean="0"/>
              <a:t>‹#›</a:t>
            </a:fld>
            <a:endParaRPr lang="en-IN"/>
          </a:p>
        </p:txBody>
      </p:sp>
    </p:spTree>
    <p:extLst>
      <p:ext uri="{BB962C8B-B14F-4D97-AF65-F5344CB8AC3E}">
        <p14:creationId xmlns:p14="http://schemas.microsoft.com/office/powerpoint/2010/main" val="24655684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D7EC1A-570E-81C4-1CEB-CF4F161B81F7}"/>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DCC00540-2CB2-F8A7-4867-F2C6C1140B9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37E0CF0E-EA8F-22A8-B2C0-7BD29DD4D660}"/>
              </a:ext>
            </a:extLst>
          </p:cNvPr>
          <p:cNvSpPr>
            <a:spLocks noGrp="1"/>
          </p:cNvSpPr>
          <p:nvPr>
            <p:ph type="dt" sz="half" idx="10"/>
          </p:nvPr>
        </p:nvSpPr>
        <p:spPr/>
        <p:txBody>
          <a:bodyPr/>
          <a:lstStyle/>
          <a:p>
            <a:fld id="{E04EE18B-F9EF-4EE5-8D28-FE8C1525E71B}" type="datetimeFigureOut">
              <a:rPr lang="en-IN" smtClean="0"/>
              <a:t>06-01-2025</a:t>
            </a:fld>
            <a:endParaRPr lang="en-IN"/>
          </a:p>
        </p:txBody>
      </p:sp>
      <p:sp>
        <p:nvSpPr>
          <p:cNvPr id="5" name="Footer Placeholder 4">
            <a:extLst>
              <a:ext uri="{FF2B5EF4-FFF2-40B4-BE49-F238E27FC236}">
                <a16:creationId xmlns:a16="http://schemas.microsoft.com/office/drawing/2014/main" id="{E1A22189-8E42-6D94-B8B3-79A4A54FA119}"/>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5F821E72-8D13-B48F-CB37-51061A83C20B}"/>
              </a:ext>
            </a:extLst>
          </p:cNvPr>
          <p:cNvSpPr>
            <a:spLocks noGrp="1"/>
          </p:cNvSpPr>
          <p:nvPr>
            <p:ph type="sldNum" sz="quarter" idx="12"/>
          </p:nvPr>
        </p:nvSpPr>
        <p:spPr/>
        <p:txBody>
          <a:bodyPr/>
          <a:lstStyle/>
          <a:p>
            <a:fld id="{63E05000-EA77-45EB-916D-B83EFD83358D}" type="slidenum">
              <a:rPr lang="en-IN" smtClean="0"/>
              <a:t>‹#›</a:t>
            </a:fld>
            <a:endParaRPr lang="en-IN"/>
          </a:p>
        </p:txBody>
      </p:sp>
    </p:spTree>
    <p:extLst>
      <p:ext uri="{BB962C8B-B14F-4D97-AF65-F5344CB8AC3E}">
        <p14:creationId xmlns:p14="http://schemas.microsoft.com/office/powerpoint/2010/main" val="3480787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B7BF45-50F6-065B-B007-A69952A6103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992FAFD8-61B7-6792-3637-6BE66F0BA4D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F5EF2D9-F67E-7115-BB3C-C53AF254C893}"/>
              </a:ext>
            </a:extLst>
          </p:cNvPr>
          <p:cNvSpPr>
            <a:spLocks noGrp="1"/>
          </p:cNvSpPr>
          <p:nvPr>
            <p:ph type="dt" sz="half" idx="10"/>
          </p:nvPr>
        </p:nvSpPr>
        <p:spPr/>
        <p:txBody>
          <a:bodyPr/>
          <a:lstStyle/>
          <a:p>
            <a:fld id="{E04EE18B-F9EF-4EE5-8D28-FE8C1525E71B}" type="datetimeFigureOut">
              <a:rPr lang="en-IN" smtClean="0"/>
              <a:t>06-01-2025</a:t>
            </a:fld>
            <a:endParaRPr lang="en-IN"/>
          </a:p>
        </p:txBody>
      </p:sp>
      <p:sp>
        <p:nvSpPr>
          <p:cNvPr id="5" name="Footer Placeholder 4">
            <a:extLst>
              <a:ext uri="{FF2B5EF4-FFF2-40B4-BE49-F238E27FC236}">
                <a16:creationId xmlns:a16="http://schemas.microsoft.com/office/drawing/2014/main" id="{96D138BF-A22B-469B-DDEE-63BC6BFCFB4F}"/>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A77599A7-001D-5786-9FBC-13217F12B539}"/>
              </a:ext>
            </a:extLst>
          </p:cNvPr>
          <p:cNvSpPr>
            <a:spLocks noGrp="1"/>
          </p:cNvSpPr>
          <p:nvPr>
            <p:ph type="sldNum" sz="quarter" idx="12"/>
          </p:nvPr>
        </p:nvSpPr>
        <p:spPr/>
        <p:txBody>
          <a:bodyPr/>
          <a:lstStyle/>
          <a:p>
            <a:fld id="{63E05000-EA77-45EB-916D-B83EFD83358D}" type="slidenum">
              <a:rPr lang="en-IN" smtClean="0"/>
              <a:t>‹#›</a:t>
            </a:fld>
            <a:endParaRPr lang="en-IN"/>
          </a:p>
        </p:txBody>
      </p:sp>
    </p:spTree>
    <p:extLst>
      <p:ext uri="{BB962C8B-B14F-4D97-AF65-F5344CB8AC3E}">
        <p14:creationId xmlns:p14="http://schemas.microsoft.com/office/powerpoint/2010/main" val="18127977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70FB8B-6298-45D6-C230-785AA6EAD74C}"/>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4D935292-5D2A-F190-59C4-0C4792785BC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CEA25E1C-61B7-1EED-5316-E5EF6F3CF78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92E1EDED-DACB-9C6C-4A26-3DF6E6EEFA01}"/>
              </a:ext>
            </a:extLst>
          </p:cNvPr>
          <p:cNvSpPr>
            <a:spLocks noGrp="1"/>
          </p:cNvSpPr>
          <p:nvPr>
            <p:ph type="dt" sz="half" idx="10"/>
          </p:nvPr>
        </p:nvSpPr>
        <p:spPr/>
        <p:txBody>
          <a:bodyPr/>
          <a:lstStyle/>
          <a:p>
            <a:fld id="{E04EE18B-F9EF-4EE5-8D28-FE8C1525E71B}" type="datetimeFigureOut">
              <a:rPr lang="en-IN" smtClean="0"/>
              <a:t>06-01-2025</a:t>
            </a:fld>
            <a:endParaRPr lang="en-IN"/>
          </a:p>
        </p:txBody>
      </p:sp>
      <p:sp>
        <p:nvSpPr>
          <p:cNvPr id="6" name="Footer Placeholder 5">
            <a:extLst>
              <a:ext uri="{FF2B5EF4-FFF2-40B4-BE49-F238E27FC236}">
                <a16:creationId xmlns:a16="http://schemas.microsoft.com/office/drawing/2014/main" id="{E3ED0AC7-E1BB-41A1-3012-53072C627252}"/>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9FB75017-B4B8-8AF2-D2DE-8B1A541F23E0}"/>
              </a:ext>
            </a:extLst>
          </p:cNvPr>
          <p:cNvSpPr>
            <a:spLocks noGrp="1"/>
          </p:cNvSpPr>
          <p:nvPr>
            <p:ph type="sldNum" sz="quarter" idx="12"/>
          </p:nvPr>
        </p:nvSpPr>
        <p:spPr/>
        <p:txBody>
          <a:bodyPr/>
          <a:lstStyle/>
          <a:p>
            <a:fld id="{63E05000-EA77-45EB-916D-B83EFD83358D}" type="slidenum">
              <a:rPr lang="en-IN" smtClean="0"/>
              <a:t>‹#›</a:t>
            </a:fld>
            <a:endParaRPr lang="en-IN"/>
          </a:p>
        </p:txBody>
      </p:sp>
    </p:spTree>
    <p:extLst>
      <p:ext uri="{BB962C8B-B14F-4D97-AF65-F5344CB8AC3E}">
        <p14:creationId xmlns:p14="http://schemas.microsoft.com/office/powerpoint/2010/main" val="37931523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C4F6DA-4CC0-445F-9082-921053594097}"/>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4B8F53BE-9A9A-AC33-3D46-EBCB00C796A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368E892-F07E-7E99-91BF-2593DAA6253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63CC2A59-ED0B-3C49-A654-9B1FB4D7261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4D67DE2-9D80-4A92-9C75-D1A7265732E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756F2D12-F5A1-733D-A5E5-6F72060486B4}"/>
              </a:ext>
            </a:extLst>
          </p:cNvPr>
          <p:cNvSpPr>
            <a:spLocks noGrp="1"/>
          </p:cNvSpPr>
          <p:nvPr>
            <p:ph type="dt" sz="half" idx="10"/>
          </p:nvPr>
        </p:nvSpPr>
        <p:spPr/>
        <p:txBody>
          <a:bodyPr/>
          <a:lstStyle/>
          <a:p>
            <a:fld id="{E04EE18B-F9EF-4EE5-8D28-FE8C1525E71B}" type="datetimeFigureOut">
              <a:rPr lang="en-IN" smtClean="0"/>
              <a:t>06-01-2025</a:t>
            </a:fld>
            <a:endParaRPr lang="en-IN"/>
          </a:p>
        </p:txBody>
      </p:sp>
      <p:sp>
        <p:nvSpPr>
          <p:cNvPr id="8" name="Footer Placeholder 7">
            <a:extLst>
              <a:ext uri="{FF2B5EF4-FFF2-40B4-BE49-F238E27FC236}">
                <a16:creationId xmlns:a16="http://schemas.microsoft.com/office/drawing/2014/main" id="{D1B858C7-8055-4A32-A803-39D80C40FCC3}"/>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E2C30F49-0A9C-5151-0D5D-DABF71224270}"/>
              </a:ext>
            </a:extLst>
          </p:cNvPr>
          <p:cNvSpPr>
            <a:spLocks noGrp="1"/>
          </p:cNvSpPr>
          <p:nvPr>
            <p:ph type="sldNum" sz="quarter" idx="12"/>
          </p:nvPr>
        </p:nvSpPr>
        <p:spPr/>
        <p:txBody>
          <a:bodyPr/>
          <a:lstStyle/>
          <a:p>
            <a:fld id="{63E05000-EA77-45EB-916D-B83EFD83358D}" type="slidenum">
              <a:rPr lang="en-IN" smtClean="0"/>
              <a:t>‹#›</a:t>
            </a:fld>
            <a:endParaRPr lang="en-IN"/>
          </a:p>
        </p:txBody>
      </p:sp>
    </p:spTree>
    <p:extLst>
      <p:ext uri="{BB962C8B-B14F-4D97-AF65-F5344CB8AC3E}">
        <p14:creationId xmlns:p14="http://schemas.microsoft.com/office/powerpoint/2010/main" val="35951104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4001FE-0B2A-76AE-E507-7758FE4CD003}"/>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AED33276-50F9-485E-1B4F-053C51B81BC3}"/>
              </a:ext>
            </a:extLst>
          </p:cNvPr>
          <p:cNvSpPr>
            <a:spLocks noGrp="1"/>
          </p:cNvSpPr>
          <p:nvPr>
            <p:ph type="dt" sz="half" idx="10"/>
          </p:nvPr>
        </p:nvSpPr>
        <p:spPr/>
        <p:txBody>
          <a:bodyPr/>
          <a:lstStyle/>
          <a:p>
            <a:fld id="{E04EE18B-F9EF-4EE5-8D28-FE8C1525E71B}" type="datetimeFigureOut">
              <a:rPr lang="en-IN" smtClean="0"/>
              <a:t>06-01-2025</a:t>
            </a:fld>
            <a:endParaRPr lang="en-IN"/>
          </a:p>
        </p:txBody>
      </p:sp>
      <p:sp>
        <p:nvSpPr>
          <p:cNvPr id="4" name="Footer Placeholder 3">
            <a:extLst>
              <a:ext uri="{FF2B5EF4-FFF2-40B4-BE49-F238E27FC236}">
                <a16:creationId xmlns:a16="http://schemas.microsoft.com/office/drawing/2014/main" id="{D54D17A3-0889-0DF7-2049-ED413FD6613B}"/>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8F5C63F6-5A40-F376-6AB5-823C85988665}"/>
              </a:ext>
            </a:extLst>
          </p:cNvPr>
          <p:cNvSpPr>
            <a:spLocks noGrp="1"/>
          </p:cNvSpPr>
          <p:nvPr>
            <p:ph type="sldNum" sz="quarter" idx="12"/>
          </p:nvPr>
        </p:nvSpPr>
        <p:spPr/>
        <p:txBody>
          <a:bodyPr/>
          <a:lstStyle/>
          <a:p>
            <a:fld id="{63E05000-EA77-45EB-916D-B83EFD83358D}" type="slidenum">
              <a:rPr lang="en-IN" smtClean="0"/>
              <a:t>‹#›</a:t>
            </a:fld>
            <a:endParaRPr lang="en-IN"/>
          </a:p>
        </p:txBody>
      </p:sp>
    </p:spTree>
    <p:extLst>
      <p:ext uri="{BB962C8B-B14F-4D97-AF65-F5344CB8AC3E}">
        <p14:creationId xmlns:p14="http://schemas.microsoft.com/office/powerpoint/2010/main" val="29268743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B8A695-2B82-1374-49F8-6D6A26875DE2}"/>
              </a:ext>
            </a:extLst>
          </p:cNvPr>
          <p:cNvSpPr>
            <a:spLocks noGrp="1"/>
          </p:cNvSpPr>
          <p:nvPr>
            <p:ph type="dt" sz="half" idx="10"/>
          </p:nvPr>
        </p:nvSpPr>
        <p:spPr/>
        <p:txBody>
          <a:bodyPr/>
          <a:lstStyle/>
          <a:p>
            <a:fld id="{E04EE18B-F9EF-4EE5-8D28-FE8C1525E71B}" type="datetimeFigureOut">
              <a:rPr lang="en-IN" smtClean="0"/>
              <a:t>06-01-2025</a:t>
            </a:fld>
            <a:endParaRPr lang="en-IN"/>
          </a:p>
        </p:txBody>
      </p:sp>
      <p:sp>
        <p:nvSpPr>
          <p:cNvPr id="3" name="Footer Placeholder 2">
            <a:extLst>
              <a:ext uri="{FF2B5EF4-FFF2-40B4-BE49-F238E27FC236}">
                <a16:creationId xmlns:a16="http://schemas.microsoft.com/office/drawing/2014/main" id="{4691D9CF-2A68-4593-832E-1C28FA40F9A9}"/>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984322C1-722E-51D7-410B-58E01BC02A32}"/>
              </a:ext>
            </a:extLst>
          </p:cNvPr>
          <p:cNvSpPr>
            <a:spLocks noGrp="1"/>
          </p:cNvSpPr>
          <p:nvPr>
            <p:ph type="sldNum" sz="quarter" idx="12"/>
          </p:nvPr>
        </p:nvSpPr>
        <p:spPr/>
        <p:txBody>
          <a:bodyPr/>
          <a:lstStyle/>
          <a:p>
            <a:fld id="{63E05000-EA77-45EB-916D-B83EFD83358D}" type="slidenum">
              <a:rPr lang="en-IN" smtClean="0"/>
              <a:t>‹#›</a:t>
            </a:fld>
            <a:endParaRPr lang="en-IN"/>
          </a:p>
        </p:txBody>
      </p:sp>
    </p:spTree>
    <p:extLst>
      <p:ext uri="{BB962C8B-B14F-4D97-AF65-F5344CB8AC3E}">
        <p14:creationId xmlns:p14="http://schemas.microsoft.com/office/powerpoint/2010/main" val="39263304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FF226A-F6A4-5DB8-8CF7-19A9C698D2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84D10CDD-C913-4AD5-5B1B-57A434C6546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D1C2FB7E-266E-3422-CFEE-F660A2E6E58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692AEF7-FC08-E06A-13E9-5D17667558BA}"/>
              </a:ext>
            </a:extLst>
          </p:cNvPr>
          <p:cNvSpPr>
            <a:spLocks noGrp="1"/>
          </p:cNvSpPr>
          <p:nvPr>
            <p:ph type="dt" sz="half" idx="10"/>
          </p:nvPr>
        </p:nvSpPr>
        <p:spPr/>
        <p:txBody>
          <a:bodyPr/>
          <a:lstStyle/>
          <a:p>
            <a:fld id="{E04EE18B-F9EF-4EE5-8D28-FE8C1525E71B}" type="datetimeFigureOut">
              <a:rPr lang="en-IN" smtClean="0"/>
              <a:t>06-01-2025</a:t>
            </a:fld>
            <a:endParaRPr lang="en-IN"/>
          </a:p>
        </p:txBody>
      </p:sp>
      <p:sp>
        <p:nvSpPr>
          <p:cNvPr id="6" name="Footer Placeholder 5">
            <a:extLst>
              <a:ext uri="{FF2B5EF4-FFF2-40B4-BE49-F238E27FC236}">
                <a16:creationId xmlns:a16="http://schemas.microsoft.com/office/drawing/2014/main" id="{5CEFDE13-F75E-8645-03DC-F0C986FCD5FB}"/>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24F9FFDE-5E0B-AA67-7620-F9E9DCCDD346}"/>
              </a:ext>
            </a:extLst>
          </p:cNvPr>
          <p:cNvSpPr>
            <a:spLocks noGrp="1"/>
          </p:cNvSpPr>
          <p:nvPr>
            <p:ph type="sldNum" sz="quarter" idx="12"/>
          </p:nvPr>
        </p:nvSpPr>
        <p:spPr/>
        <p:txBody>
          <a:bodyPr/>
          <a:lstStyle/>
          <a:p>
            <a:fld id="{63E05000-EA77-45EB-916D-B83EFD83358D}" type="slidenum">
              <a:rPr lang="en-IN" smtClean="0"/>
              <a:t>‹#›</a:t>
            </a:fld>
            <a:endParaRPr lang="en-IN"/>
          </a:p>
        </p:txBody>
      </p:sp>
    </p:spTree>
    <p:extLst>
      <p:ext uri="{BB962C8B-B14F-4D97-AF65-F5344CB8AC3E}">
        <p14:creationId xmlns:p14="http://schemas.microsoft.com/office/powerpoint/2010/main" val="8540594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11FBD3-5CF5-AA99-59F0-BCFB813090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EE108F72-60EC-628B-EB12-DD2B5C8A447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8FDBCA3B-C484-D1A6-8CF0-94F7C03EFB5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50D128F-A2F4-5DDC-A537-2A26E1C63FEF}"/>
              </a:ext>
            </a:extLst>
          </p:cNvPr>
          <p:cNvSpPr>
            <a:spLocks noGrp="1"/>
          </p:cNvSpPr>
          <p:nvPr>
            <p:ph type="dt" sz="half" idx="10"/>
          </p:nvPr>
        </p:nvSpPr>
        <p:spPr/>
        <p:txBody>
          <a:bodyPr/>
          <a:lstStyle/>
          <a:p>
            <a:fld id="{E04EE18B-F9EF-4EE5-8D28-FE8C1525E71B}" type="datetimeFigureOut">
              <a:rPr lang="en-IN" smtClean="0"/>
              <a:t>06-01-2025</a:t>
            </a:fld>
            <a:endParaRPr lang="en-IN"/>
          </a:p>
        </p:txBody>
      </p:sp>
      <p:sp>
        <p:nvSpPr>
          <p:cNvPr id="6" name="Footer Placeholder 5">
            <a:extLst>
              <a:ext uri="{FF2B5EF4-FFF2-40B4-BE49-F238E27FC236}">
                <a16:creationId xmlns:a16="http://schemas.microsoft.com/office/drawing/2014/main" id="{57A32D09-F9FE-61EA-B63E-1B624E1C5F4A}"/>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8B002162-BEB8-94E1-9E9C-D801082BAC1C}"/>
              </a:ext>
            </a:extLst>
          </p:cNvPr>
          <p:cNvSpPr>
            <a:spLocks noGrp="1"/>
          </p:cNvSpPr>
          <p:nvPr>
            <p:ph type="sldNum" sz="quarter" idx="12"/>
          </p:nvPr>
        </p:nvSpPr>
        <p:spPr/>
        <p:txBody>
          <a:bodyPr/>
          <a:lstStyle/>
          <a:p>
            <a:fld id="{63E05000-EA77-45EB-916D-B83EFD83358D}" type="slidenum">
              <a:rPr lang="en-IN" smtClean="0"/>
              <a:t>‹#›</a:t>
            </a:fld>
            <a:endParaRPr lang="en-IN"/>
          </a:p>
        </p:txBody>
      </p:sp>
    </p:spTree>
    <p:extLst>
      <p:ext uri="{BB962C8B-B14F-4D97-AF65-F5344CB8AC3E}">
        <p14:creationId xmlns:p14="http://schemas.microsoft.com/office/powerpoint/2010/main" val="40974851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99E2404-35B6-C148-69F2-1F3485D0A37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8CD1DAFE-4500-62B3-CCE2-72C791EF15C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8F131FF9-EB8E-B9C7-C7EE-6B9819555C9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04EE18B-F9EF-4EE5-8D28-FE8C1525E71B}" type="datetimeFigureOut">
              <a:rPr lang="en-IN" smtClean="0"/>
              <a:t>06-01-2025</a:t>
            </a:fld>
            <a:endParaRPr lang="en-IN"/>
          </a:p>
        </p:txBody>
      </p:sp>
      <p:sp>
        <p:nvSpPr>
          <p:cNvPr id="5" name="Footer Placeholder 4">
            <a:extLst>
              <a:ext uri="{FF2B5EF4-FFF2-40B4-BE49-F238E27FC236}">
                <a16:creationId xmlns:a16="http://schemas.microsoft.com/office/drawing/2014/main" id="{A6108D89-CF93-8F27-0860-57B448A779E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B7CD07CC-E5CA-EB72-CF8F-DACA18C3851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3E05000-EA77-45EB-916D-B83EFD83358D}" type="slidenum">
              <a:rPr lang="en-IN" smtClean="0"/>
              <a:t>‹#›</a:t>
            </a:fld>
            <a:endParaRPr lang="en-IN"/>
          </a:p>
        </p:txBody>
      </p:sp>
    </p:spTree>
    <p:extLst>
      <p:ext uri="{BB962C8B-B14F-4D97-AF65-F5344CB8AC3E}">
        <p14:creationId xmlns:p14="http://schemas.microsoft.com/office/powerpoint/2010/main" val="34056044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tutorialspoint.com/cprogramming/c_data_types.htm" TargetMode="External"/><Relationship Id="rId2" Type="http://schemas.openxmlformats.org/officeDocument/2006/relationships/hyperlink" Target="https://www.tutorialspoint.com/cprogramming/c_arrays.ht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www.geeksforgeeks.org/structures-c/"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4B5A7D-350D-B58E-6CC2-45B2989B6D34}"/>
              </a:ext>
            </a:extLst>
          </p:cNvPr>
          <p:cNvSpPr>
            <a:spLocks noGrp="1"/>
          </p:cNvSpPr>
          <p:nvPr>
            <p:ph type="ctrTitle"/>
          </p:nvPr>
        </p:nvSpPr>
        <p:spPr/>
        <p:txBody>
          <a:bodyPr/>
          <a:lstStyle/>
          <a:p>
            <a:endParaRPr lang="en-IN"/>
          </a:p>
        </p:txBody>
      </p:sp>
      <p:sp>
        <p:nvSpPr>
          <p:cNvPr id="3" name="Subtitle 2">
            <a:extLst>
              <a:ext uri="{FF2B5EF4-FFF2-40B4-BE49-F238E27FC236}">
                <a16:creationId xmlns:a16="http://schemas.microsoft.com/office/drawing/2014/main" id="{34E05FE1-7A8D-7308-1E03-7D04A66B57C9}"/>
              </a:ext>
            </a:extLst>
          </p:cNvPr>
          <p:cNvSpPr>
            <a:spLocks noGrp="1"/>
          </p:cNvSpPr>
          <p:nvPr>
            <p:ph type="subTitle" idx="1"/>
          </p:nvPr>
        </p:nvSpPr>
        <p:spPr/>
        <p:txBody>
          <a:bodyPr/>
          <a:lstStyle/>
          <a:p>
            <a:endParaRPr lang="en-IN"/>
          </a:p>
        </p:txBody>
      </p:sp>
    </p:spTree>
    <p:extLst>
      <p:ext uri="{BB962C8B-B14F-4D97-AF65-F5344CB8AC3E}">
        <p14:creationId xmlns:p14="http://schemas.microsoft.com/office/powerpoint/2010/main" val="28186381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CD49402-F022-ADE2-7B9C-4EFCB6A37744}"/>
              </a:ext>
            </a:extLst>
          </p:cNvPr>
          <p:cNvSpPr>
            <a:spLocks noGrp="1"/>
          </p:cNvSpPr>
          <p:nvPr>
            <p:ph idx="1"/>
          </p:nvPr>
        </p:nvSpPr>
        <p:spPr>
          <a:xfrm>
            <a:off x="838200" y="471948"/>
            <a:ext cx="10515600" cy="5705015"/>
          </a:xfrm>
        </p:spPr>
        <p:txBody>
          <a:bodyPr>
            <a:normAutofit/>
          </a:bodyPr>
          <a:lstStyle/>
          <a:p>
            <a:pPr algn="l">
              <a:lnSpc>
                <a:spcPts val="2250"/>
              </a:lnSpc>
            </a:pPr>
            <a:r>
              <a:rPr lang="en-US" b="1" i="0" dirty="0">
                <a:solidFill>
                  <a:srgbClr val="000000"/>
                </a:solidFill>
                <a:effectLst/>
                <a:latin typeface="Times New Roman" panose="02020603050405020304" pitchFamily="18" charset="0"/>
                <a:cs typeface="Times New Roman" panose="02020603050405020304" pitchFamily="18" charset="0"/>
              </a:rPr>
              <a:t>Structures in C</a:t>
            </a:r>
          </a:p>
          <a:p>
            <a:pPr marL="0" indent="0" algn="l">
              <a:lnSpc>
                <a:spcPts val="2250"/>
              </a:lnSpc>
              <a:buNone/>
            </a:pPr>
            <a:endParaRPr lang="en-US" b="1" i="0" dirty="0">
              <a:solidFill>
                <a:srgbClr val="000000"/>
              </a:solidFill>
              <a:effectLst/>
              <a:latin typeface="Times New Roman" panose="02020603050405020304" pitchFamily="18" charset="0"/>
              <a:cs typeface="Times New Roman" panose="02020603050405020304" pitchFamily="18" charset="0"/>
            </a:endParaRPr>
          </a:p>
          <a:p>
            <a:pPr algn="l"/>
            <a:r>
              <a:rPr lang="en-US" sz="2400" b="0" i="0" dirty="0">
                <a:solidFill>
                  <a:srgbClr val="000000"/>
                </a:solidFill>
                <a:effectLst/>
                <a:latin typeface="Times New Roman" panose="02020603050405020304" pitchFamily="18" charset="0"/>
                <a:cs typeface="Times New Roman" panose="02020603050405020304" pitchFamily="18" charset="0"/>
              </a:rPr>
              <a:t>A </a:t>
            </a:r>
            <a:r>
              <a:rPr lang="en-US" sz="2400" b="1" i="0" dirty="0">
                <a:solidFill>
                  <a:srgbClr val="000000"/>
                </a:solidFill>
                <a:effectLst/>
                <a:latin typeface="Times New Roman" panose="02020603050405020304" pitchFamily="18" charset="0"/>
                <a:cs typeface="Times New Roman" panose="02020603050405020304" pitchFamily="18" charset="0"/>
              </a:rPr>
              <a:t>structure</a:t>
            </a:r>
            <a:r>
              <a:rPr lang="en-US" sz="2400" b="0" i="0" dirty="0">
                <a:solidFill>
                  <a:srgbClr val="000000"/>
                </a:solidFill>
                <a:effectLst/>
                <a:latin typeface="Times New Roman" panose="02020603050405020304" pitchFamily="18" charset="0"/>
                <a:cs typeface="Times New Roman" panose="02020603050405020304" pitchFamily="18" charset="0"/>
              </a:rPr>
              <a:t> in C is a derived or user-defined data type. We use the keyword </a:t>
            </a:r>
            <a:r>
              <a:rPr lang="en-US" sz="2400" b="1" i="0" dirty="0">
                <a:solidFill>
                  <a:srgbClr val="000000"/>
                </a:solidFill>
                <a:effectLst/>
                <a:latin typeface="Times New Roman" panose="02020603050405020304" pitchFamily="18" charset="0"/>
                <a:cs typeface="Times New Roman" panose="02020603050405020304" pitchFamily="18" charset="0"/>
              </a:rPr>
              <a:t>struct</a:t>
            </a:r>
            <a:r>
              <a:rPr lang="en-US" sz="2400" b="0" i="0" dirty="0">
                <a:solidFill>
                  <a:srgbClr val="000000"/>
                </a:solidFill>
                <a:effectLst/>
                <a:latin typeface="Times New Roman" panose="02020603050405020304" pitchFamily="18" charset="0"/>
                <a:cs typeface="Times New Roman" panose="02020603050405020304" pitchFamily="18" charset="0"/>
              </a:rPr>
              <a:t> to define a custom data type that groups together the elements of different types. The difference between an array and a structure is that an </a:t>
            </a:r>
            <a:r>
              <a:rPr lang="en-US" sz="2400" b="0" i="0" u="none" strike="noStrike" dirty="0">
                <a:solidFill>
                  <a:srgbClr val="008000"/>
                </a:solidFill>
                <a:effectLst/>
                <a:latin typeface="Times New Roman" panose="02020603050405020304" pitchFamily="18" charset="0"/>
                <a:cs typeface="Times New Roman" panose="02020603050405020304" pitchFamily="18" charset="0"/>
                <a:hlinkClick r:id="rId2"/>
              </a:rPr>
              <a:t>array</a:t>
            </a:r>
            <a:r>
              <a:rPr lang="en-US" sz="2400" b="0" i="0" dirty="0">
                <a:solidFill>
                  <a:srgbClr val="000000"/>
                </a:solidFill>
                <a:effectLst/>
                <a:latin typeface="Times New Roman" panose="02020603050405020304" pitchFamily="18" charset="0"/>
                <a:cs typeface="Times New Roman" panose="02020603050405020304" pitchFamily="18" charset="0"/>
              </a:rPr>
              <a:t> is a homogenous collection of similar types, whereas a structure can have elements of different types stored adjacently and identified by a name.</a:t>
            </a:r>
          </a:p>
          <a:p>
            <a:pPr algn="l"/>
            <a:r>
              <a:rPr lang="en-US" sz="2400" b="0" i="0" dirty="0">
                <a:solidFill>
                  <a:srgbClr val="000000"/>
                </a:solidFill>
                <a:effectLst/>
                <a:latin typeface="Times New Roman" panose="02020603050405020304" pitchFamily="18" charset="0"/>
                <a:cs typeface="Times New Roman" panose="02020603050405020304" pitchFamily="18" charset="0"/>
              </a:rPr>
              <a:t>We are often required to work with values of different </a:t>
            </a:r>
            <a:r>
              <a:rPr lang="en-US" sz="2400" b="0" i="0" u="none" strike="noStrike" dirty="0">
                <a:solidFill>
                  <a:srgbClr val="008000"/>
                </a:solidFill>
                <a:effectLst/>
                <a:latin typeface="Times New Roman" panose="02020603050405020304" pitchFamily="18" charset="0"/>
                <a:cs typeface="Times New Roman" panose="02020603050405020304" pitchFamily="18" charset="0"/>
                <a:hlinkClick r:id="rId3"/>
              </a:rPr>
              <a:t>data types</a:t>
            </a:r>
            <a:r>
              <a:rPr lang="en-US" sz="2400" b="0" i="0" dirty="0">
                <a:solidFill>
                  <a:srgbClr val="000000"/>
                </a:solidFill>
                <a:effectLst/>
                <a:latin typeface="Times New Roman" panose="02020603050405020304" pitchFamily="18" charset="0"/>
                <a:cs typeface="Times New Roman" panose="02020603050405020304" pitchFamily="18" charset="0"/>
              </a:rPr>
              <a:t> having certain relationships among them. For example, a </a:t>
            </a:r>
            <a:r>
              <a:rPr lang="en-US" sz="2400" b="1" i="0" dirty="0">
                <a:solidFill>
                  <a:srgbClr val="000000"/>
                </a:solidFill>
                <a:effectLst/>
                <a:latin typeface="Times New Roman" panose="02020603050405020304" pitchFamily="18" charset="0"/>
                <a:cs typeface="Times New Roman" panose="02020603050405020304" pitchFamily="18" charset="0"/>
              </a:rPr>
              <a:t>book</a:t>
            </a:r>
            <a:r>
              <a:rPr lang="en-US" sz="2400" b="0" i="0" dirty="0">
                <a:solidFill>
                  <a:srgbClr val="000000"/>
                </a:solidFill>
                <a:effectLst/>
                <a:latin typeface="Times New Roman" panose="02020603050405020304" pitchFamily="18" charset="0"/>
                <a:cs typeface="Times New Roman" panose="02020603050405020304" pitchFamily="18" charset="0"/>
              </a:rPr>
              <a:t> is described by its </a:t>
            </a:r>
            <a:r>
              <a:rPr lang="en-US" sz="2400" b="1" i="0" dirty="0">
                <a:solidFill>
                  <a:srgbClr val="000000"/>
                </a:solidFill>
                <a:effectLst/>
                <a:latin typeface="Times New Roman" panose="02020603050405020304" pitchFamily="18" charset="0"/>
                <a:cs typeface="Times New Roman" panose="02020603050405020304" pitchFamily="18" charset="0"/>
              </a:rPr>
              <a:t>title</a:t>
            </a:r>
            <a:r>
              <a:rPr lang="en-US" sz="2400" b="0" i="0" dirty="0">
                <a:solidFill>
                  <a:srgbClr val="000000"/>
                </a:solidFill>
                <a:effectLst/>
                <a:latin typeface="Times New Roman" panose="02020603050405020304" pitchFamily="18" charset="0"/>
                <a:cs typeface="Times New Roman" panose="02020603050405020304" pitchFamily="18" charset="0"/>
              </a:rPr>
              <a:t> (string), </a:t>
            </a:r>
            <a:r>
              <a:rPr lang="en-US" sz="2400" b="1" i="0" dirty="0">
                <a:solidFill>
                  <a:srgbClr val="000000"/>
                </a:solidFill>
                <a:effectLst/>
                <a:latin typeface="Times New Roman" panose="02020603050405020304" pitchFamily="18" charset="0"/>
                <a:cs typeface="Times New Roman" panose="02020603050405020304" pitchFamily="18" charset="0"/>
              </a:rPr>
              <a:t>author</a:t>
            </a:r>
            <a:r>
              <a:rPr lang="en-US" sz="2400" b="0" i="0" dirty="0">
                <a:solidFill>
                  <a:srgbClr val="000000"/>
                </a:solidFill>
                <a:effectLst/>
                <a:latin typeface="Times New Roman" panose="02020603050405020304" pitchFamily="18" charset="0"/>
                <a:cs typeface="Times New Roman" panose="02020603050405020304" pitchFamily="18" charset="0"/>
              </a:rPr>
              <a:t> (string), </a:t>
            </a:r>
            <a:r>
              <a:rPr lang="en-US" sz="2400" b="1" i="0" dirty="0">
                <a:solidFill>
                  <a:srgbClr val="000000"/>
                </a:solidFill>
                <a:effectLst/>
                <a:latin typeface="Times New Roman" panose="02020603050405020304" pitchFamily="18" charset="0"/>
                <a:cs typeface="Times New Roman" panose="02020603050405020304" pitchFamily="18" charset="0"/>
              </a:rPr>
              <a:t>price</a:t>
            </a:r>
            <a:r>
              <a:rPr lang="en-US" sz="2400" b="0" i="0" dirty="0">
                <a:solidFill>
                  <a:srgbClr val="000000"/>
                </a:solidFill>
                <a:effectLst/>
                <a:latin typeface="Times New Roman" panose="02020603050405020304" pitchFamily="18" charset="0"/>
                <a:cs typeface="Times New Roman" panose="02020603050405020304" pitchFamily="18" charset="0"/>
              </a:rPr>
              <a:t> (double), </a:t>
            </a:r>
            <a:r>
              <a:rPr lang="en-US" sz="2400" b="1" i="0" dirty="0">
                <a:solidFill>
                  <a:srgbClr val="000000"/>
                </a:solidFill>
                <a:effectLst/>
                <a:latin typeface="Times New Roman" panose="02020603050405020304" pitchFamily="18" charset="0"/>
                <a:cs typeface="Times New Roman" panose="02020603050405020304" pitchFamily="18" charset="0"/>
              </a:rPr>
              <a:t>number of pages</a:t>
            </a:r>
            <a:r>
              <a:rPr lang="en-US" sz="2400" b="0" i="0" dirty="0">
                <a:solidFill>
                  <a:srgbClr val="000000"/>
                </a:solidFill>
                <a:effectLst/>
                <a:latin typeface="Times New Roman" panose="02020603050405020304" pitchFamily="18" charset="0"/>
                <a:cs typeface="Times New Roman" panose="02020603050405020304" pitchFamily="18" charset="0"/>
              </a:rPr>
              <a:t> (integer), etc. Instead of using four different variables, these values can be stored in a single </a:t>
            </a:r>
            <a:r>
              <a:rPr lang="en-US" sz="2400" b="1" i="0" dirty="0">
                <a:solidFill>
                  <a:srgbClr val="000000"/>
                </a:solidFill>
                <a:effectLst/>
                <a:latin typeface="Times New Roman" panose="02020603050405020304" pitchFamily="18" charset="0"/>
                <a:cs typeface="Times New Roman" panose="02020603050405020304" pitchFamily="18" charset="0"/>
              </a:rPr>
              <a:t>struct</a:t>
            </a:r>
            <a:r>
              <a:rPr lang="en-US" sz="2400" b="0" i="0" dirty="0">
                <a:solidFill>
                  <a:srgbClr val="000000"/>
                </a:solidFill>
                <a:effectLst/>
                <a:latin typeface="Times New Roman" panose="02020603050405020304" pitchFamily="18" charset="0"/>
                <a:cs typeface="Times New Roman" panose="02020603050405020304" pitchFamily="18" charset="0"/>
              </a:rPr>
              <a:t> variable.</a:t>
            </a:r>
          </a:p>
          <a:p>
            <a:pPr marL="0" indent="0">
              <a:buNone/>
            </a:pPr>
            <a:br>
              <a:rPr lang="en-US" sz="2400" dirty="0">
                <a:latin typeface="Times New Roman" panose="02020603050405020304" pitchFamily="18" charset="0"/>
                <a:cs typeface="Times New Roman" panose="02020603050405020304" pitchFamily="18" charset="0"/>
              </a:rPr>
            </a:br>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241180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F4F8FF6-D42C-FFBB-38E1-F170782EE821}"/>
              </a:ext>
            </a:extLst>
          </p:cNvPr>
          <p:cNvSpPr>
            <a:spLocks noGrp="1"/>
          </p:cNvSpPr>
          <p:nvPr>
            <p:ph idx="1"/>
          </p:nvPr>
        </p:nvSpPr>
        <p:spPr>
          <a:xfrm>
            <a:off x="838200" y="722671"/>
            <a:ext cx="10515600" cy="5454292"/>
          </a:xfrm>
        </p:spPr>
        <p:txBody>
          <a:bodyPr>
            <a:normAutofit lnSpcReduction="10000"/>
          </a:bodyPr>
          <a:lstStyle/>
          <a:p>
            <a:pPr marL="0" indent="0">
              <a:buNone/>
            </a:pPr>
            <a:r>
              <a:rPr lang="en-US" b="0" i="0" dirty="0">
                <a:solidFill>
                  <a:srgbClr val="000000"/>
                </a:solidFill>
                <a:effectLst/>
                <a:latin typeface="Times New Roman" panose="02020603050405020304" pitchFamily="18" charset="0"/>
                <a:cs typeface="Times New Roman" panose="02020603050405020304" pitchFamily="18" charset="0"/>
              </a:rPr>
              <a:t>The format (syntax) to declare a structure is as follows:</a:t>
            </a:r>
            <a:endParaRPr lang="en-US" sz="4000" b="0" i="0" dirty="0">
              <a:effectLst/>
              <a:latin typeface="Times New Roman" panose="02020603050405020304" pitchFamily="18" charset="0"/>
              <a:cs typeface="Times New Roman" panose="02020603050405020304" pitchFamily="18" charset="0"/>
            </a:endParaRPr>
          </a:p>
          <a:p>
            <a:pPr marL="0" indent="0">
              <a:buNone/>
            </a:pPr>
            <a:r>
              <a:rPr lang="en-US" sz="2400" b="0" i="0" dirty="0">
                <a:effectLst/>
                <a:latin typeface="Times New Roman" panose="02020603050405020304" pitchFamily="18" charset="0"/>
                <a:cs typeface="Times New Roman" panose="02020603050405020304" pitchFamily="18" charset="0"/>
              </a:rPr>
              <a:t>struct [structure tag]</a:t>
            </a:r>
          </a:p>
          <a:p>
            <a:pPr marL="0" indent="0">
              <a:buNone/>
            </a:pPr>
            <a:r>
              <a:rPr lang="en-US" sz="2400" b="0" i="0" dirty="0">
                <a:effectLst/>
                <a:latin typeface="Times New Roman" panose="02020603050405020304" pitchFamily="18" charset="0"/>
                <a:cs typeface="Times New Roman" panose="02020603050405020304" pitchFamily="18" charset="0"/>
              </a:rPr>
              <a:t>{ </a:t>
            </a:r>
          </a:p>
          <a:p>
            <a:pPr marL="0" indent="0">
              <a:buNone/>
            </a:pPr>
            <a:r>
              <a:rPr lang="en-US" sz="2400" b="0" i="0" dirty="0">
                <a:effectLst/>
                <a:latin typeface="Times New Roman" panose="02020603050405020304" pitchFamily="18" charset="0"/>
                <a:cs typeface="Times New Roman" panose="02020603050405020304" pitchFamily="18" charset="0"/>
              </a:rPr>
              <a:t> </a:t>
            </a:r>
            <a:r>
              <a:rPr lang="en-US" sz="2400" b="0" i="0" dirty="0" err="1">
                <a:effectLst/>
                <a:latin typeface="Times New Roman" panose="02020603050405020304" pitchFamily="18" charset="0"/>
                <a:cs typeface="Times New Roman" panose="02020603050405020304" pitchFamily="18" charset="0"/>
              </a:rPr>
              <a:t>data_type</a:t>
            </a:r>
            <a:r>
              <a:rPr lang="en-US" sz="2400" b="0" i="0" dirty="0">
                <a:effectLst/>
                <a:latin typeface="Times New Roman" panose="02020603050405020304" pitchFamily="18" charset="0"/>
                <a:cs typeface="Times New Roman" panose="02020603050405020304" pitchFamily="18" charset="0"/>
              </a:rPr>
              <a:t>   member1; </a:t>
            </a:r>
          </a:p>
          <a:p>
            <a:pPr marL="0" indent="0">
              <a:buNone/>
            </a:pPr>
            <a:r>
              <a:rPr lang="en-US" sz="2400" b="0" i="0" dirty="0">
                <a:effectLst/>
                <a:latin typeface="Times New Roman" panose="02020603050405020304" pitchFamily="18" charset="0"/>
                <a:cs typeface="Times New Roman" panose="02020603050405020304" pitchFamily="18" charset="0"/>
              </a:rPr>
              <a:t> </a:t>
            </a:r>
            <a:r>
              <a:rPr lang="en-US" sz="2400" b="0" i="0" dirty="0" err="1">
                <a:effectLst/>
                <a:latin typeface="Times New Roman" panose="02020603050405020304" pitchFamily="18" charset="0"/>
                <a:cs typeface="Times New Roman" panose="02020603050405020304" pitchFamily="18" charset="0"/>
              </a:rPr>
              <a:t>data_type</a:t>
            </a:r>
            <a:r>
              <a:rPr lang="en-US" sz="2400" b="0" i="0" dirty="0">
                <a:effectLst/>
                <a:latin typeface="Times New Roman" panose="02020603050405020304" pitchFamily="18" charset="0"/>
                <a:cs typeface="Times New Roman" panose="02020603050405020304" pitchFamily="18" charset="0"/>
              </a:rPr>
              <a:t>   member2; </a:t>
            </a:r>
          </a:p>
          <a:p>
            <a:pPr marL="0" indent="0">
              <a:buNone/>
            </a:pPr>
            <a:r>
              <a:rPr lang="en-US" sz="2400" b="0" i="0" dirty="0">
                <a:effectLst/>
                <a:latin typeface="Times New Roman" panose="02020603050405020304" pitchFamily="18" charset="0"/>
                <a:cs typeface="Times New Roman" panose="02020603050405020304" pitchFamily="18" charset="0"/>
              </a:rPr>
              <a:t>... </a:t>
            </a:r>
          </a:p>
          <a:p>
            <a:pPr marL="0" indent="0">
              <a:buNone/>
            </a:pPr>
            <a:r>
              <a:rPr lang="en-US" sz="2400" b="0" i="0" dirty="0">
                <a:effectLst/>
                <a:latin typeface="Times New Roman" panose="02020603050405020304" pitchFamily="18" charset="0"/>
                <a:cs typeface="Times New Roman" panose="02020603050405020304" pitchFamily="18" charset="0"/>
              </a:rPr>
              <a:t> </a:t>
            </a:r>
            <a:r>
              <a:rPr lang="en-US" sz="2400" b="0" i="0" dirty="0" err="1">
                <a:effectLst/>
                <a:latin typeface="Times New Roman" panose="02020603050405020304" pitchFamily="18" charset="0"/>
                <a:cs typeface="Times New Roman" panose="02020603050405020304" pitchFamily="18" charset="0"/>
              </a:rPr>
              <a:t>data_type</a:t>
            </a:r>
            <a:r>
              <a:rPr lang="en-US" sz="2400" b="0" i="0" dirty="0">
                <a:effectLst/>
                <a:latin typeface="Times New Roman" panose="02020603050405020304" pitchFamily="18" charset="0"/>
                <a:cs typeface="Times New Roman" panose="02020603050405020304" pitchFamily="18" charset="0"/>
              </a:rPr>
              <a:t>   </a:t>
            </a:r>
            <a:r>
              <a:rPr lang="en-US" sz="2400" b="0" i="0" dirty="0" err="1">
                <a:effectLst/>
                <a:latin typeface="Times New Roman" panose="02020603050405020304" pitchFamily="18" charset="0"/>
                <a:cs typeface="Times New Roman" panose="02020603050405020304" pitchFamily="18" charset="0"/>
              </a:rPr>
              <a:t>membern</a:t>
            </a:r>
            <a:r>
              <a:rPr lang="en-US" sz="2400" b="0" i="0" dirty="0">
                <a:effectLst/>
                <a:latin typeface="Times New Roman" panose="02020603050405020304" pitchFamily="18" charset="0"/>
                <a:cs typeface="Times New Roman" panose="02020603050405020304" pitchFamily="18" charset="0"/>
              </a:rPr>
              <a:t>; </a:t>
            </a:r>
          </a:p>
          <a:p>
            <a:pPr marL="0" indent="0">
              <a:buNone/>
            </a:pPr>
            <a:r>
              <a:rPr lang="en-US" sz="2400" b="0" i="0" dirty="0">
                <a:effectLst/>
                <a:latin typeface="Times New Roman" panose="02020603050405020304" pitchFamily="18" charset="0"/>
                <a:cs typeface="Times New Roman" panose="02020603050405020304" pitchFamily="18" charset="0"/>
              </a:rPr>
              <a:t>};</a:t>
            </a:r>
          </a:p>
          <a:p>
            <a:pPr algn="l"/>
            <a:r>
              <a:rPr lang="en-US" sz="2400" b="0" i="0" dirty="0">
                <a:solidFill>
                  <a:srgbClr val="000000"/>
                </a:solidFill>
                <a:effectLst/>
                <a:latin typeface="Times New Roman" panose="02020603050405020304" pitchFamily="18" charset="0"/>
                <a:cs typeface="Times New Roman" panose="02020603050405020304" pitchFamily="18" charset="0"/>
              </a:rPr>
              <a:t>The </a:t>
            </a:r>
            <a:r>
              <a:rPr lang="en-US" sz="2400" b="1" i="0" dirty="0">
                <a:solidFill>
                  <a:srgbClr val="000000"/>
                </a:solidFill>
                <a:effectLst/>
                <a:latin typeface="Times New Roman" panose="02020603050405020304" pitchFamily="18" charset="0"/>
                <a:cs typeface="Times New Roman" panose="02020603050405020304" pitchFamily="18" charset="0"/>
              </a:rPr>
              <a:t>structure tag</a:t>
            </a:r>
            <a:r>
              <a:rPr lang="en-US" sz="2400" b="0" i="0" dirty="0">
                <a:solidFill>
                  <a:srgbClr val="000000"/>
                </a:solidFill>
                <a:effectLst/>
                <a:latin typeface="Times New Roman" panose="02020603050405020304" pitchFamily="18" charset="0"/>
                <a:cs typeface="Times New Roman" panose="02020603050405020304" pitchFamily="18" charset="0"/>
              </a:rPr>
              <a:t> is optional and each member definition is a normal variable definition, such as "int </a:t>
            </a:r>
            <a:r>
              <a:rPr lang="en-US" sz="2400" b="0" i="0" dirty="0" err="1">
                <a:solidFill>
                  <a:srgbClr val="000000"/>
                </a:solidFill>
                <a:effectLst/>
                <a:latin typeface="Times New Roman" panose="02020603050405020304" pitchFamily="18" charset="0"/>
                <a:cs typeface="Times New Roman" panose="02020603050405020304" pitchFamily="18" charset="0"/>
              </a:rPr>
              <a:t>i</a:t>
            </a:r>
            <a:r>
              <a:rPr lang="en-US" sz="2400" b="0" i="0" dirty="0">
                <a:solidFill>
                  <a:srgbClr val="000000"/>
                </a:solidFill>
                <a:effectLst/>
                <a:latin typeface="Times New Roman" panose="02020603050405020304" pitchFamily="18" charset="0"/>
                <a:cs typeface="Times New Roman" panose="02020603050405020304" pitchFamily="18" charset="0"/>
              </a:rPr>
              <a:t>;" or "float f;" or any other valid variable definition.</a:t>
            </a:r>
          </a:p>
          <a:p>
            <a:pPr algn="l"/>
            <a:r>
              <a:rPr lang="en-US" sz="2400" b="0" i="0" dirty="0">
                <a:solidFill>
                  <a:srgbClr val="000000"/>
                </a:solidFill>
                <a:effectLst/>
                <a:latin typeface="Times New Roman" panose="02020603050405020304" pitchFamily="18" charset="0"/>
                <a:cs typeface="Times New Roman" panose="02020603050405020304" pitchFamily="18" charset="0"/>
              </a:rPr>
              <a:t>At the end of the structure's definition, before the final semicolon, you can specify one or more structure variables but it is </a:t>
            </a:r>
            <a:r>
              <a:rPr lang="en-US" sz="2400" b="1" i="0" dirty="0">
                <a:solidFill>
                  <a:srgbClr val="000000"/>
                </a:solidFill>
                <a:effectLst/>
                <a:latin typeface="Times New Roman" panose="02020603050405020304" pitchFamily="18" charset="0"/>
                <a:cs typeface="Times New Roman" panose="02020603050405020304" pitchFamily="18" charset="0"/>
              </a:rPr>
              <a:t>optional</a:t>
            </a:r>
            <a:r>
              <a:rPr lang="en-US" sz="2400" b="0" i="0" dirty="0">
                <a:solidFill>
                  <a:srgbClr val="000000"/>
                </a:solidFill>
                <a:effectLst/>
                <a:latin typeface="Times New Roman" panose="02020603050405020304" pitchFamily="18" charset="0"/>
                <a:cs typeface="Times New Roman" panose="02020603050405020304" pitchFamily="18" charset="0"/>
              </a:rPr>
              <a:t>.</a:t>
            </a:r>
          </a:p>
          <a:p>
            <a:pPr marL="0" indent="0">
              <a:buNone/>
            </a:pPr>
            <a:r>
              <a:rPr lang="en-US" sz="3600" b="0" i="0" dirty="0">
                <a:effectLst/>
                <a:latin typeface="Times New Roman" panose="02020603050405020304" pitchFamily="18" charset="0"/>
                <a:cs typeface="Times New Roman" panose="02020603050405020304" pitchFamily="18" charset="0"/>
              </a:rPr>
              <a:t> </a:t>
            </a:r>
            <a:endParaRPr lang="en-IN"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583106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91F8638-BE25-DFDF-7BD3-617E160AA87A}"/>
              </a:ext>
            </a:extLst>
          </p:cNvPr>
          <p:cNvSpPr>
            <a:spLocks noGrp="1"/>
          </p:cNvSpPr>
          <p:nvPr>
            <p:ph idx="1"/>
          </p:nvPr>
        </p:nvSpPr>
        <p:spPr>
          <a:xfrm>
            <a:off x="838200" y="250722"/>
            <a:ext cx="10515600" cy="6386051"/>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600" b="0" i="0" u="none" strike="noStrike" cap="none" normalizeH="0" baseline="0" dirty="0">
                <a:ln>
                  <a:noFill/>
                </a:ln>
                <a:effectLst/>
                <a:latin typeface="Times New Roman" panose="02020603050405020304" pitchFamily="18" charset="0"/>
                <a:cs typeface="Times New Roman" panose="02020603050405020304" pitchFamily="18" charset="0"/>
              </a:rPr>
              <a:t>Example</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In the following example we are declaring a structure for Book to store the details of a Book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struct book</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char title[50];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char author[50];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double price;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int pages;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book1; </a:t>
            </a:r>
            <a:endPar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Here, we declared the structure variable </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book1</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the end of the structure definition. However, you can do it separately in a different statement</a:t>
            </a: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212530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A3CBAF3-3C30-3902-5BB8-0AF16D36D610}"/>
              </a:ext>
            </a:extLst>
          </p:cNvPr>
          <p:cNvSpPr>
            <a:spLocks noGrp="1"/>
          </p:cNvSpPr>
          <p:nvPr>
            <p:ph idx="1"/>
          </p:nvPr>
        </p:nvSpPr>
        <p:spPr>
          <a:xfrm>
            <a:off x="838200" y="353961"/>
            <a:ext cx="10515600" cy="6297562"/>
          </a:xfrm>
        </p:spPr>
        <p:txBody>
          <a:bodyPr>
            <a:normAutofit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1" i="0" u="none" strike="noStrike" cap="none" normalizeH="0" baseline="0" dirty="0">
                <a:ln>
                  <a:noFill/>
                </a:ln>
                <a:solidFill>
                  <a:srgbClr val="273239"/>
                </a:solidFill>
                <a:effectLst/>
                <a:latin typeface="Times New Roman" panose="02020603050405020304" pitchFamily="18" charset="0"/>
                <a:cs typeface="Times New Roman" panose="02020603050405020304" pitchFamily="18" charset="0"/>
              </a:rPr>
              <a:t>Initialize Structures in C</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solidFill>
                  <a:srgbClr val="273239"/>
                </a:solidFill>
                <a:effectLst/>
                <a:latin typeface="Times New Roman" panose="02020603050405020304" pitchFamily="18" charset="0"/>
                <a:cs typeface="Times New Roman" panose="02020603050405020304" pitchFamily="18" charset="0"/>
              </a:rPr>
              <a:t>We can initialize the structure by providing the values of the members in the list during the declaration. The values in the list will be then assigned to the member of the </a:t>
            </a:r>
            <a:r>
              <a:rPr kumimoji="0" lang="en-US" altLang="en-US" sz="2400" b="0" i="0" u="sng" strike="noStrike" cap="none" normalizeH="0" baseline="0" dirty="0">
                <a:ln>
                  <a:noFill/>
                </a:ln>
                <a:solidFill>
                  <a:srgbClr val="273239"/>
                </a:solidFill>
                <a:effectLst/>
                <a:latin typeface="Times New Roman" panose="02020603050405020304" pitchFamily="18" charset="0"/>
                <a:cs typeface="Times New Roman" panose="02020603050405020304" pitchFamily="18" charset="0"/>
                <a:hlinkClick r:id="rId2"/>
              </a:rPr>
              <a:t>structure</a:t>
            </a:r>
            <a:r>
              <a:rPr kumimoji="0" lang="en-US" altLang="en-US" sz="2400" b="0" i="0" u="none" strike="noStrike" cap="none" normalizeH="0" baseline="0" dirty="0">
                <a:ln>
                  <a:noFill/>
                </a:ln>
                <a:solidFill>
                  <a:srgbClr val="273239"/>
                </a:solidFill>
                <a:effectLst/>
                <a:latin typeface="Times New Roman" panose="02020603050405020304" pitchFamily="18" charset="0"/>
                <a:cs typeface="Times New Roman" panose="02020603050405020304" pitchFamily="18" charset="0"/>
              </a:rPr>
              <a:t> sequentially. It means the first value in the list will be assigned to the first member and so on.</a:t>
            </a:r>
            <a:endPar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solidFill>
                  <a:srgbClr val="273239"/>
                </a:solidFill>
                <a:effectLst/>
                <a:latin typeface="Times New Roman" panose="02020603050405020304" pitchFamily="18" charset="0"/>
                <a:cs typeface="Times New Roman" panose="02020603050405020304" pitchFamily="18" charset="0"/>
              </a:rPr>
              <a:t>To initialize the structure member non-sequentially, we can use the designated initialization technique where we initialize the members using their names.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400" b="1" i="0" u="none" strike="noStrike" cap="none" normalizeH="0" baseline="0" dirty="0">
              <a:ln>
                <a:noFill/>
              </a:ln>
              <a:solidFill>
                <a:srgbClr val="273239"/>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1" i="0" u="none" strike="noStrike" cap="none" normalizeH="0" baseline="0" dirty="0">
                <a:ln>
                  <a:noFill/>
                </a:ln>
                <a:solidFill>
                  <a:srgbClr val="273239"/>
                </a:solidFill>
                <a:effectLst/>
                <a:latin typeface="Times New Roman" panose="02020603050405020304" pitchFamily="18" charset="0"/>
                <a:cs typeface="Times New Roman" panose="02020603050405020304" pitchFamily="18" charset="0"/>
              </a:rPr>
              <a:t>Syntax to Initialize Structures in C</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structName</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varName</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 {value1, value2, value3 ..., </a:t>
            </a:r>
            <a:r>
              <a:rPr kumimoji="0" lang="en-US" altLang="en-US" sz="2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valueN</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solidFill>
                  <a:srgbClr val="273239"/>
                </a:solidFill>
                <a:effectLst/>
                <a:latin typeface="Times New Roman" panose="02020603050405020304" pitchFamily="18" charset="0"/>
                <a:cs typeface="Times New Roman" panose="02020603050405020304" pitchFamily="18" charset="0"/>
              </a:rPr>
              <a:t>Designated Initialization:</a:t>
            </a:r>
            <a:endPar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struct_type</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obj_name</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member1 = value1,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member2 = value2,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member3 =value3,</a:t>
            </a:r>
            <a:b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b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memberN</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 </a:t>
            </a:r>
            <a:r>
              <a:rPr kumimoji="0" lang="en-US" altLang="en-US" sz="2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valueN</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b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b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a:t>
            </a:r>
          </a:p>
          <a:p>
            <a:pPr marL="0" indent="0">
              <a:buNone/>
            </a:pPr>
            <a:endParaRPr lang="en-IN" dirty="0"/>
          </a:p>
        </p:txBody>
      </p:sp>
    </p:spTree>
    <p:extLst>
      <p:ext uri="{BB962C8B-B14F-4D97-AF65-F5344CB8AC3E}">
        <p14:creationId xmlns:p14="http://schemas.microsoft.com/office/powerpoint/2010/main" val="318055002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31</TotalTime>
  <Words>438</Words>
  <Application>Microsoft Office PowerPoint</Application>
  <PresentationFormat>Widescreen</PresentationFormat>
  <Paragraphs>38</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Aptos</vt:lpstr>
      <vt:lpstr>Aptos Display</vt:lpstr>
      <vt:lpstr>Arial</vt:lpstr>
      <vt:lpstr>Times New Roman</vt: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BHUMIKA VR</dc:creator>
  <cp:lastModifiedBy>BHUMIKA VR</cp:lastModifiedBy>
  <cp:revision>4</cp:revision>
  <dcterms:created xsi:type="dcterms:W3CDTF">2025-01-06T05:17:46Z</dcterms:created>
  <dcterms:modified xsi:type="dcterms:W3CDTF">2025-01-06T05:49:01Z</dcterms:modified>
</cp:coreProperties>
</file>