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4995"/>
    <a:srgbClr val="E547B8"/>
    <a:srgbClr val="5010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FFD450-4E2A-CD63-26FC-0B16B75BD2CA}" v="3" dt="2024-09-03T10:11:09.8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364" autoAdjust="0"/>
  </p:normalViewPr>
  <p:slideViewPr>
    <p:cSldViewPr snapToGrid="0">
      <p:cViewPr varScale="1">
        <p:scale>
          <a:sx n="105" d="100"/>
          <a:sy n="105" d="100"/>
        </p:scale>
        <p:origin x="7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6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B6940-971D-4933-94B8-932848801080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35434-FD29-43AE-8942-F60B64C00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07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91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68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26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5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30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53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50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58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79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640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797A5-CC93-42DE-AC25-FA74123AB5A6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0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506" y="1192878"/>
            <a:ext cx="10221294" cy="1536995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 smtClean="0">
                <a:solidFill>
                  <a:schemeClr val="bg1"/>
                </a:solidFill>
              </a:rPr>
              <a:t>Exploratory Data Analysis-</a:t>
            </a:r>
            <a:r>
              <a:rPr lang="en-US" sz="4000" dirty="0"/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BDS613B</a:t>
            </a:r>
            <a:endParaRPr lang="en-IN" sz="4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45179" y="3953666"/>
            <a:ext cx="4705323" cy="1761242"/>
          </a:xfrm>
          <a:ln>
            <a:solidFill>
              <a:srgbClr val="FF0000"/>
            </a:solidFill>
          </a:ln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Prepared By,</a:t>
            </a:r>
          </a:p>
          <a:p>
            <a:pPr algn="ctr"/>
            <a:r>
              <a:rPr lang="en-IN" sz="2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Dr.</a:t>
            </a:r>
            <a:r>
              <a:rPr lang="en-IN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2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Anitha</a:t>
            </a:r>
            <a:r>
              <a:rPr lang="en-IN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DB</a:t>
            </a:r>
          </a:p>
          <a:p>
            <a:pPr algn="ctr"/>
            <a:r>
              <a:rPr lang="en-IN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Associate Professor &amp; Head</a:t>
            </a:r>
          </a:p>
          <a:p>
            <a:pPr algn="ctr"/>
            <a:r>
              <a:rPr lang="en-IN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Department of CSE-Data Science</a:t>
            </a:r>
          </a:p>
          <a:p>
            <a:pPr algn="ctr"/>
            <a:r>
              <a:rPr lang="en-IN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ATME College of Engineering, Mysuru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99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ectangle 13"/>
          <p:cNvSpPr/>
          <p:nvPr/>
        </p:nvSpPr>
        <p:spPr>
          <a:xfrm>
            <a:off x="466388" y="1297968"/>
            <a:ext cx="62063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22811" y="1908603"/>
            <a:ext cx="101793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Getting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Started in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Jupyter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Enhanced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Interactive Features, </a:t>
            </a:r>
            <a:endParaRPr lang="en-US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Basics of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Arrays, </a:t>
            </a:r>
            <a:endParaRPr lang="en-US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Sorted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Arrays, </a:t>
            </a:r>
            <a:endParaRPr lang="en-US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Structured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Data: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NumPy’s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Structured Arrays 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4582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99467" y="369277"/>
            <a:ext cx="5904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14666" y="1149048"/>
            <a:ext cx="5004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Introduction to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IPython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Jupyter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8912" y="1850196"/>
            <a:ext cx="10597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Enhanced Python interpreter, founded by Fernando Perez in 2001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Tools for the entire life cycle of research computing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Usage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Interactive Python control panel for data science tasks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Jupyter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Notebook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Browser-based interface for Python, R, Julia, and more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Features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Development, collaboration, sharing, and publishing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Rich dynamic displays, visualizations, and mathematical equations</a:t>
            </a:r>
          </a:p>
        </p:txBody>
      </p:sp>
    </p:spTree>
    <p:extLst>
      <p:ext uri="{BB962C8B-B14F-4D97-AF65-F5344CB8AC3E}">
        <p14:creationId xmlns:p14="http://schemas.microsoft.com/office/powerpoint/2010/main" val="134344742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535395" y="1308204"/>
            <a:ext cx="1071510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Shell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vs. Notebook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Shell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Command-line interface for interacting with Python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Quick, interactive debugging and testing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Notebook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Graphical interface accessible through a web browser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Supports formatted text, equations, code execution, and visualizations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 for sharing data science results and documentation</a:t>
            </a:r>
          </a:p>
        </p:txBody>
      </p:sp>
    </p:spTree>
    <p:extLst>
      <p:ext uri="{BB962C8B-B14F-4D97-AF65-F5344CB8AC3E}">
        <p14:creationId xmlns:p14="http://schemas.microsoft.com/office/powerpoint/2010/main" val="396721771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33718" y="967764"/>
            <a:ext cx="10560290" cy="611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Accessing Help and Documentation in </a:t>
            </a:r>
            <a:r>
              <a:rPr kumimoji="0" lang="en-US" altLang="en-US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Using the ? for Documentation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Get concise summaries and usage information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Using ?? for Source Code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View Python source code for functions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 square??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Key Functionality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Access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docstrings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for built-in and user-defined functions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Ideal for quick lookups of functions, methods, and objects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9352232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1231664"/>
            <a:ext cx="11329415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Exploring Python Objects with </a:t>
            </a:r>
            <a:r>
              <a:rPr kumimoji="0" lang="en-US" altLang="en-US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Tab Completion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Auto-complete object methods and attributes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 L.&lt;TAB&gt; gives a list of methods for a list object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Wildcard Matching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 the * character to search for objects or methods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 *Warning? lists all warnings in Python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Helpful in Exploring Modules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Find available imports or object attributes easily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6631275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0040" y="874004"/>
            <a:ext cx="11440808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Launching </a:t>
            </a:r>
            <a:r>
              <a:rPr kumimoji="0" lang="en-US" altLang="en-US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kumimoji="0" lang="en-US" altLang="en-US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Jupyter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Launching </a:t>
            </a:r>
            <a:r>
              <a:rPr kumimoji="0" lang="en-US" alt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Command: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Interactive Python prompt with enhanced features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Launching </a:t>
            </a:r>
            <a:r>
              <a:rPr kumimoji="0" lang="en-US" alt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Jupyter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Notebook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Command: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jupyter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notebook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Starts a local server, accessible in your browser at http://localhost:8888/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Integration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Seamlessly integrates with your Python environment to run code and display results dynamically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046173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6100" y="1173398"/>
            <a:ext cx="115942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Keyboard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Shortcuts in the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Shell: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Documentation, and Magic Commands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9976" y="2012635"/>
            <a:ext cx="110063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Shortcuts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Features of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Efficient navigation and text editing in the shell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Utilizing keyboard shortcuts to speed up workflow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Categories of Shortcuts: Navigation, Text Entry, Command History, Miscellaneous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8817423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4217" y="1267475"/>
            <a:ext cx="107970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Navigation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Shortcuts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Ctrl-a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Move cursor to the beginning of the line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Ctrl-e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Move cursor to the end of the line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Ctrl-b / Left Arrow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Move cursor backward by one character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Ctrl-f / Right Arrow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Move cursor forward by one character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efficient navigation in the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shell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408921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2436" y="1416642"/>
            <a:ext cx="94605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Entry Shortcuts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Backspace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Delete the previous character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Ctrl-d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Delete the next character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Ctrl-k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Cut text from cursor to the end of the line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Ctrl-u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Cut text from the beginning of the line to cursor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Ctrl-y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Paste the previously cut text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Ctrl-t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Transpose the previous two characters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176080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7729" y="1337637"/>
            <a:ext cx="101488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Command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 Shortcuts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Ctrl-p / Up Arrow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Access the previous command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Ctrl-n / Down Arrow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Access the next command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Ctrl-r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Reverse-search through command history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Finding the "square" function using reverse search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6702339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1519" y="1323378"/>
            <a:ext cx="96381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Miscellaneous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Shortcuts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Ctrl-l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Clear terminal screen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Ctrl-c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Interrupt current Python command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Ctrl-d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Exit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session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these shortcuts for efficient session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5611193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03785" y="1275715"/>
            <a:ext cx="9410576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Magic Commands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Magic Commands Overview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Line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magics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Single %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Cell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magics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Double %%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 %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timeit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to measure execution time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8790388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3717" y="1521244"/>
            <a:ext cx="92159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Useful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Magic Commands: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%paste and %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cpaste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%paste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Paste multi-line code and execute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cpaste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Paste and execute code interactively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Handling indented code from websites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3727851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3840" y="1750952"/>
            <a:ext cx="1104530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Running External Code with %run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%run myscript.py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Run external Python scripts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 Running myscript.py that defines and uses the square function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How %run integrates external code into your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IPython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session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243603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48056" y="1108192"/>
            <a:ext cx="10945368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Accessing Help on Magic Commands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%magic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General description of magic functions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kumimoji="0" lang="en-US" alt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lsmagic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List all available magic functions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kumimoji="0" lang="en-US" alt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timeit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Access documentation for a specific magic command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 of retrieving documentation for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timeit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96642" y="250708"/>
            <a:ext cx="5105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Module1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Python and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NumPy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5956622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0E4D720B297D42A429F646D8409C1F" ma:contentTypeVersion="8" ma:contentTypeDescription="Create a new document." ma:contentTypeScope="" ma:versionID="aa9de4822cfb5fc3de77d3166c5e63cc">
  <xsd:schema xmlns:xsd="http://www.w3.org/2001/XMLSchema" xmlns:xs="http://www.w3.org/2001/XMLSchema" xmlns:p="http://schemas.microsoft.com/office/2006/metadata/properties" xmlns:ns2="7009d8dd-63ed-40cd-b0b3-13c6803ee6af" targetNamespace="http://schemas.microsoft.com/office/2006/metadata/properties" ma:root="true" ma:fieldsID="64a793c3a09c2b2d0b0be95b125d81a4" ns2:_="">
    <xsd:import namespace="7009d8dd-63ed-40cd-b0b3-13c6803ee6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09d8dd-63ed-40cd-b0b3-13c6803ee6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BB933EE-D4DD-4FF9-A08E-D93982E840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09d8dd-63ed-40cd-b0b3-13c6803ee6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B200BE-A131-4DBE-A4EA-5D09A3923A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CF987A-8223-45FE-960D-3E34309B2253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7009d8dd-63ed-40cd-b0b3-13c6803ee6af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1319</TotalTime>
  <Words>988</Words>
  <Application>Microsoft Office PowerPoint</Application>
  <PresentationFormat>Widescreen</PresentationFormat>
  <Paragraphs>181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Tahoma</vt:lpstr>
      <vt:lpstr>Times New Roman</vt:lpstr>
      <vt:lpstr>Office Theme</vt:lpstr>
      <vt:lpstr>     Exploratory Data Analysis- BDS613B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Analytics with R BDS306C</dc:title>
  <dc:creator>ANITHA D B</dc:creator>
  <cp:lastModifiedBy>admins</cp:lastModifiedBy>
  <cp:revision>132</cp:revision>
  <dcterms:created xsi:type="dcterms:W3CDTF">2024-08-19T06:57:49Z</dcterms:created>
  <dcterms:modified xsi:type="dcterms:W3CDTF">2025-02-13T04:46:19Z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0x010100DA0E4D720B297D42A429F646D8409C1F</vt:lpwstr>
  </property>
</Properties>
</file>