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9" r:id="rId2"/>
    <p:sldId id="260" r:id="rId3"/>
    <p:sldId id="261" r:id="rId4"/>
    <p:sldId id="447" r:id="rId5"/>
    <p:sldId id="446" r:id="rId6"/>
    <p:sldId id="448" r:id="rId7"/>
    <p:sldId id="449" r:id="rId8"/>
    <p:sldId id="450" r:id="rId9"/>
    <p:sldId id="451" r:id="rId10"/>
    <p:sldId id="452" r:id="rId11"/>
    <p:sldId id="453" r:id="rId12"/>
    <p:sldId id="454" r:id="rId13"/>
    <p:sldId id="455" r:id="rId14"/>
    <p:sldId id="456" r:id="rId15"/>
    <p:sldId id="457" r:id="rId16"/>
    <p:sldId id="458" r:id="rId17"/>
    <p:sldId id="459" r:id="rId18"/>
    <p:sldId id="461" r:id="rId19"/>
    <p:sldId id="460" r:id="rId20"/>
    <p:sldId id="462" r:id="rId21"/>
    <p:sldId id="463" r:id="rId22"/>
    <p:sldId id="464" r:id="rId23"/>
    <p:sldId id="465" r:id="rId24"/>
    <p:sldId id="466" r:id="rId25"/>
    <p:sldId id="467" r:id="rId26"/>
    <p:sldId id="468" r:id="rId27"/>
    <p:sldId id="469" r:id="rId28"/>
    <p:sldId id="470" r:id="rId29"/>
    <p:sldId id="471" r:id="rId30"/>
    <p:sldId id="473" r:id="rId31"/>
    <p:sldId id="474" r:id="rId32"/>
    <p:sldId id="475" r:id="rId33"/>
    <p:sldId id="476" r:id="rId34"/>
    <p:sldId id="477" r:id="rId35"/>
    <p:sldId id="478" r:id="rId36"/>
    <p:sldId id="479" r:id="rId37"/>
    <p:sldId id="480" r:id="rId38"/>
    <p:sldId id="481" r:id="rId39"/>
    <p:sldId id="482" r:id="rId40"/>
    <p:sldId id="483" r:id="rId41"/>
    <p:sldId id="484" r:id="rId42"/>
    <p:sldId id="486" r:id="rId43"/>
    <p:sldId id="485" r:id="rId44"/>
    <p:sldId id="487" r:id="rId45"/>
    <p:sldId id="488" r:id="rId46"/>
    <p:sldId id="489" r:id="rId47"/>
    <p:sldId id="490" r:id="rId48"/>
    <p:sldId id="491" r:id="rId49"/>
    <p:sldId id="492" r:id="rId50"/>
    <p:sldId id="494" r:id="rId51"/>
    <p:sldId id="495" r:id="rId52"/>
    <p:sldId id="496" r:id="rId53"/>
    <p:sldId id="497" r:id="rId54"/>
    <p:sldId id="498" r:id="rId55"/>
    <p:sldId id="499" r:id="rId56"/>
    <p:sldId id="500" r:id="rId57"/>
    <p:sldId id="501" r:id="rId58"/>
    <p:sldId id="502" r:id="rId59"/>
    <p:sldId id="503" r:id="rId60"/>
    <p:sldId id="504" r:id="rId61"/>
    <p:sldId id="505" r:id="rId62"/>
    <p:sldId id="506" r:id="rId63"/>
    <p:sldId id="507" r:id="rId64"/>
    <p:sldId id="508" r:id="rId65"/>
    <p:sldId id="509" r:id="rId66"/>
    <p:sldId id="510" r:id="rId67"/>
    <p:sldId id="511" r:id="rId68"/>
    <p:sldId id="512" r:id="rId69"/>
    <p:sldId id="513" r:id="rId70"/>
    <p:sldId id="514" r:id="rId71"/>
    <p:sldId id="515" r:id="rId72"/>
    <p:sldId id="516" r:id="rId73"/>
    <p:sldId id="517" r:id="rId74"/>
    <p:sldId id="518" r:id="rId75"/>
    <p:sldId id="519" r:id="rId76"/>
    <p:sldId id="520" r:id="rId77"/>
    <p:sldId id="275"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guide orient="horz" pos="2160"/>
        <p:guide pos="3840"/>
      </p:guideLst>
    </p:cSldViewPr>
  </p:slideViewPr>
  <p:notesTextViewPr>
    <p:cViewPr>
      <p:scale>
        <a:sx n="1" d="1"/>
        <a:sy n="1" d="1"/>
      </p:scale>
      <p:origin x="0" y="0"/>
    </p:cViewPr>
  </p:notesTextViewPr>
  <p:sorterViewPr>
    <p:cViewPr>
      <p:scale>
        <a:sx n="100" d="100"/>
        <a:sy n="100" d="100"/>
      </p:scale>
      <p:origin x="0" y="-135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921CB-A38F-4D8D-BF21-1C65C4EC7881}" type="datetimeFigureOut">
              <a:rPr lang="en-IN" smtClean="0"/>
              <a:t>18-08-2023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857AD9-D66B-4747-A57D-58F32279D88C}" type="slidenum">
              <a:rPr lang="en-IN" smtClean="0"/>
              <a:t>‹#›</a:t>
            </a:fld>
            <a:endParaRPr lang="en-IN"/>
          </a:p>
        </p:txBody>
      </p:sp>
    </p:spTree>
    <p:extLst>
      <p:ext uri="{BB962C8B-B14F-4D97-AF65-F5344CB8AC3E}">
        <p14:creationId xmlns:p14="http://schemas.microsoft.com/office/powerpoint/2010/main" val="3217407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a:t>
            </a:fld>
            <a:endParaRPr lang="en-US" altLang="en-US">
              <a:latin typeface="Calibri" panose="020F0502020204030204" pitchFamily="34" charset="0"/>
            </a:endParaRPr>
          </a:p>
        </p:txBody>
      </p:sp>
    </p:spTree>
    <p:extLst>
      <p:ext uri="{BB962C8B-B14F-4D97-AF65-F5344CB8AC3E}">
        <p14:creationId xmlns:p14="http://schemas.microsoft.com/office/powerpoint/2010/main" val="209454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Tree>
    <p:extLst>
      <p:ext uri="{BB962C8B-B14F-4D97-AF65-F5344CB8AC3E}">
        <p14:creationId xmlns:p14="http://schemas.microsoft.com/office/powerpoint/2010/main" val="1843447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Tree>
    <p:extLst>
      <p:ext uri="{BB962C8B-B14F-4D97-AF65-F5344CB8AC3E}">
        <p14:creationId xmlns:p14="http://schemas.microsoft.com/office/powerpoint/2010/main" val="335546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8</a:t>
            </a:fld>
            <a:endParaRPr lang="en-US" altLang="en-US">
              <a:latin typeface="Calibri" panose="020F0502020204030204" pitchFamily="34" charset="0"/>
            </a:endParaRPr>
          </a:p>
        </p:txBody>
      </p:sp>
    </p:spTree>
    <p:extLst>
      <p:ext uri="{BB962C8B-B14F-4D97-AF65-F5344CB8AC3E}">
        <p14:creationId xmlns:p14="http://schemas.microsoft.com/office/powerpoint/2010/main" val="4111092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extLst>
      <p:ext uri="{BB962C8B-B14F-4D97-AF65-F5344CB8AC3E}">
        <p14:creationId xmlns:p14="http://schemas.microsoft.com/office/powerpoint/2010/main" val="772189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extLst>
      <p:ext uri="{BB962C8B-B14F-4D97-AF65-F5344CB8AC3E}">
        <p14:creationId xmlns:p14="http://schemas.microsoft.com/office/powerpoint/2010/main" val="66672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1644796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12</a:t>
            </a:fld>
            <a:endParaRPr lang="en-US" altLang="en-US">
              <a:latin typeface="Calibri" panose="020F0502020204030204" pitchFamily="34" charset="0"/>
            </a:endParaRPr>
          </a:p>
        </p:txBody>
      </p:sp>
    </p:spTree>
    <p:extLst>
      <p:ext uri="{BB962C8B-B14F-4D97-AF65-F5344CB8AC3E}">
        <p14:creationId xmlns:p14="http://schemas.microsoft.com/office/powerpoint/2010/main" val="3876557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extLst>
      <p:ext uri="{BB962C8B-B14F-4D97-AF65-F5344CB8AC3E}">
        <p14:creationId xmlns:p14="http://schemas.microsoft.com/office/powerpoint/2010/main" val="2740167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14</a:t>
            </a:fld>
            <a:endParaRPr lang="en-US" altLang="en-US">
              <a:latin typeface="Calibri" panose="020F0502020204030204" pitchFamily="34" charset="0"/>
            </a:endParaRPr>
          </a:p>
        </p:txBody>
      </p:sp>
    </p:spTree>
    <p:extLst>
      <p:ext uri="{BB962C8B-B14F-4D97-AF65-F5344CB8AC3E}">
        <p14:creationId xmlns:p14="http://schemas.microsoft.com/office/powerpoint/2010/main" val="2308656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extLst>
      <p:ext uri="{BB962C8B-B14F-4D97-AF65-F5344CB8AC3E}">
        <p14:creationId xmlns:p14="http://schemas.microsoft.com/office/powerpoint/2010/main" val="3461349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16</a:t>
            </a:fld>
            <a:endParaRPr lang="en-US" altLang="en-US">
              <a:latin typeface="Calibri" panose="020F0502020204030204" pitchFamily="34" charset="0"/>
            </a:endParaRPr>
          </a:p>
        </p:txBody>
      </p:sp>
    </p:spTree>
    <p:extLst>
      <p:ext uri="{BB962C8B-B14F-4D97-AF65-F5344CB8AC3E}">
        <p14:creationId xmlns:p14="http://schemas.microsoft.com/office/powerpoint/2010/main" val="3315997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17</a:t>
            </a:fld>
            <a:endParaRPr lang="en-US" altLang="en-US">
              <a:latin typeface="Calibri" panose="020F0502020204030204" pitchFamily="34" charset="0"/>
            </a:endParaRPr>
          </a:p>
        </p:txBody>
      </p:sp>
    </p:spTree>
    <p:extLst>
      <p:ext uri="{BB962C8B-B14F-4D97-AF65-F5344CB8AC3E}">
        <p14:creationId xmlns:p14="http://schemas.microsoft.com/office/powerpoint/2010/main" val="2672827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18</a:t>
            </a:fld>
            <a:endParaRPr lang="en-US" altLang="en-US">
              <a:latin typeface="Calibri" panose="020F0502020204030204" pitchFamily="34" charset="0"/>
            </a:endParaRPr>
          </a:p>
        </p:txBody>
      </p:sp>
    </p:spTree>
    <p:extLst>
      <p:ext uri="{BB962C8B-B14F-4D97-AF65-F5344CB8AC3E}">
        <p14:creationId xmlns:p14="http://schemas.microsoft.com/office/powerpoint/2010/main" val="2692482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19</a:t>
            </a:fld>
            <a:endParaRPr lang="en-US" altLang="en-US">
              <a:latin typeface="Calibri" panose="020F0502020204030204" pitchFamily="34" charset="0"/>
            </a:endParaRPr>
          </a:p>
        </p:txBody>
      </p:sp>
    </p:spTree>
    <p:extLst>
      <p:ext uri="{BB962C8B-B14F-4D97-AF65-F5344CB8AC3E}">
        <p14:creationId xmlns:p14="http://schemas.microsoft.com/office/powerpoint/2010/main" val="3024380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20</a:t>
            </a:fld>
            <a:endParaRPr lang="en-US" altLang="en-US">
              <a:latin typeface="Calibri" panose="020F0502020204030204" pitchFamily="34" charset="0"/>
            </a:endParaRPr>
          </a:p>
        </p:txBody>
      </p:sp>
    </p:spTree>
    <p:extLst>
      <p:ext uri="{BB962C8B-B14F-4D97-AF65-F5344CB8AC3E}">
        <p14:creationId xmlns:p14="http://schemas.microsoft.com/office/powerpoint/2010/main" val="3075505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21</a:t>
            </a:fld>
            <a:endParaRPr lang="en-US" altLang="en-US">
              <a:latin typeface="Calibri" panose="020F0502020204030204" pitchFamily="34" charset="0"/>
            </a:endParaRPr>
          </a:p>
        </p:txBody>
      </p:sp>
    </p:spTree>
    <p:extLst>
      <p:ext uri="{BB962C8B-B14F-4D97-AF65-F5344CB8AC3E}">
        <p14:creationId xmlns:p14="http://schemas.microsoft.com/office/powerpoint/2010/main" val="2886257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22</a:t>
            </a:fld>
            <a:endParaRPr lang="en-US" altLang="en-US">
              <a:latin typeface="Calibri" panose="020F0502020204030204" pitchFamily="34" charset="0"/>
            </a:endParaRPr>
          </a:p>
        </p:txBody>
      </p:sp>
    </p:spTree>
    <p:extLst>
      <p:ext uri="{BB962C8B-B14F-4D97-AF65-F5344CB8AC3E}">
        <p14:creationId xmlns:p14="http://schemas.microsoft.com/office/powerpoint/2010/main" val="265795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Tree>
    <p:extLst>
      <p:ext uri="{BB962C8B-B14F-4D97-AF65-F5344CB8AC3E}">
        <p14:creationId xmlns:p14="http://schemas.microsoft.com/office/powerpoint/2010/main" val="2424598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24</a:t>
            </a:fld>
            <a:endParaRPr lang="en-US" altLang="en-US">
              <a:latin typeface="Calibri" panose="020F0502020204030204" pitchFamily="34" charset="0"/>
            </a:endParaRPr>
          </a:p>
        </p:txBody>
      </p:sp>
    </p:spTree>
    <p:extLst>
      <p:ext uri="{BB962C8B-B14F-4D97-AF65-F5344CB8AC3E}">
        <p14:creationId xmlns:p14="http://schemas.microsoft.com/office/powerpoint/2010/main" val="1066708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25</a:t>
            </a:fld>
            <a:endParaRPr lang="en-US" altLang="en-US">
              <a:latin typeface="Calibri" panose="020F0502020204030204" pitchFamily="34" charset="0"/>
            </a:endParaRPr>
          </a:p>
        </p:txBody>
      </p:sp>
    </p:spTree>
    <p:extLst>
      <p:ext uri="{BB962C8B-B14F-4D97-AF65-F5344CB8AC3E}">
        <p14:creationId xmlns:p14="http://schemas.microsoft.com/office/powerpoint/2010/main" val="3820101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26</a:t>
            </a:fld>
            <a:endParaRPr lang="en-US" altLang="en-US">
              <a:latin typeface="Calibri" panose="020F0502020204030204" pitchFamily="34" charset="0"/>
            </a:endParaRPr>
          </a:p>
        </p:txBody>
      </p:sp>
    </p:spTree>
    <p:extLst>
      <p:ext uri="{BB962C8B-B14F-4D97-AF65-F5344CB8AC3E}">
        <p14:creationId xmlns:p14="http://schemas.microsoft.com/office/powerpoint/2010/main" val="82740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27</a:t>
            </a:fld>
            <a:endParaRPr lang="en-US" altLang="en-US">
              <a:latin typeface="Calibri" panose="020F0502020204030204" pitchFamily="34" charset="0"/>
            </a:endParaRPr>
          </a:p>
        </p:txBody>
      </p:sp>
    </p:spTree>
    <p:extLst>
      <p:ext uri="{BB962C8B-B14F-4D97-AF65-F5344CB8AC3E}">
        <p14:creationId xmlns:p14="http://schemas.microsoft.com/office/powerpoint/2010/main" val="2705844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28</a:t>
            </a:fld>
            <a:endParaRPr lang="en-US" altLang="en-US">
              <a:latin typeface="Calibri" panose="020F0502020204030204" pitchFamily="34" charset="0"/>
            </a:endParaRPr>
          </a:p>
        </p:txBody>
      </p:sp>
    </p:spTree>
    <p:extLst>
      <p:ext uri="{BB962C8B-B14F-4D97-AF65-F5344CB8AC3E}">
        <p14:creationId xmlns:p14="http://schemas.microsoft.com/office/powerpoint/2010/main" val="397734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29</a:t>
            </a:fld>
            <a:endParaRPr lang="en-US" altLang="en-US">
              <a:latin typeface="Calibri" panose="020F0502020204030204" pitchFamily="34" charset="0"/>
            </a:endParaRPr>
          </a:p>
        </p:txBody>
      </p:sp>
    </p:spTree>
    <p:extLst>
      <p:ext uri="{BB962C8B-B14F-4D97-AF65-F5344CB8AC3E}">
        <p14:creationId xmlns:p14="http://schemas.microsoft.com/office/powerpoint/2010/main" val="4247096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30</a:t>
            </a:fld>
            <a:endParaRPr lang="en-US" altLang="en-US">
              <a:latin typeface="Calibri" panose="020F0502020204030204" pitchFamily="34" charset="0"/>
            </a:endParaRPr>
          </a:p>
        </p:txBody>
      </p:sp>
    </p:spTree>
    <p:extLst>
      <p:ext uri="{BB962C8B-B14F-4D97-AF65-F5344CB8AC3E}">
        <p14:creationId xmlns:p14="http://schemas.microsoft.com/office/powerpoint/2010/main" val="2485898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31</a:t>
            </a:fld>
            <a:endParaRPr lang="en-US" altLang="en-US">
              <a:latin typeface="Calibri" panose="020F0502020204030204" pitchFamily="34" charset="0"/>
            </a:endParaRPr>
          </a:p>
        </p:txBody>
      </p:sp>
    </p:spTree>
    <p:extLst>
      <p:ext uri="{BB962C8B-B14F-4D97-AF65-F5344CB8AC3E}">
        <p14:creationId xmlns:p14="http://schemas.microsoft.com/office/powerpoint/2010/main" val="2043032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32</a:t>
            </a:fld>
            <a:endParaRPr lang="en-US" altLang="en-US">
              <a:latin typeface="Calibri" panose="020F0502020204030204" pitchFamily="34" charset="0"/>
            </a:endParaRPr>
          </a:p>
        </p:txBody>
      </p:sp>
    </p:spTree>
    <p:extLst>
      <p:ext uri="{BB962C8B-B14F-4D97-AF65-F5344CB8AC3E}">
        <p14:creationId xmlns:p14="http://schemas.microsoft.com/office/powerpoint/2010/main" val="7296280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33</a:t>
            </a:fld>
            <a:endParaRPr lang="en-US" altLang="en-US">
              <a:latin typeface="Calibri" panose="020F0502020204030204" pitchFamily="34" charset="0"/>
            </a:endParaRPr>
          </a:p>
        </p:txBody>
      </p:sp>
    </p:spTree>
    <p:extLst>
      <p:ext uri="{BB962C8B-B14F-4D97-AF65-F5344CB8AC3E}">
        <p14:creationId xmlns:p14="http://schemas.microsoft.com/office/powerpoint/2010/main" val="12607521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extLst>
      <p:ext uri="{BB962C8B-B14F-4D97-AF65-F5344CB8AC3E}">
        <p14:creationId xmlns:p14="http://schemas.microsoft.com/office/powerpoint/2010/main" val="33304475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extLst>
      <p:ext uri="{BB962C8B-B14F-4D97-AF65-F5344CB8AC3E}">
        <p14:creationId xmlns:p14="http://schemas.microsoft.com/office/powerpoint/2010/main" val="3941472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36</a:t>
            </a:fld>
            <a:endParaRPr lang="en-US" altLang="en-US">
              <a:latin typeface="Calibri" panose="020F0502020204030204" pitchFamily="34" charset="0"/>
            </a:endParaRPr>
          </a:p>
        </p:txBody>
      </p:sp>
    </p:spTree>
    <p:extLst>
      <p:ext uri="{BB962C8B-B14F-4D97-AF65-F5344CB8AC3E}">
        <p14:creationId xmlns:p14="http://schemas.microsoft.com/office/powerpoint/2010/main" val="30922423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37</a:t>
            </a:fld>
            <a:endParaRPr lang="en-US" altLang="en-US">
              <a:latin typeface="Calibri" panose="020F0502020204030204" pitchFamily="34" charset="0"/>
            </a:endParaRPr>
          </a:p>
        </p:txBody>
      </p:sp>
    </p:spTree>
    <p:extLst>
      <p:ext uri="{BB962C8B-B14F-4D97-AF65-F5344CB8AC3E}">
        <p14:creationId xmlns:p14="http://schemas.microsoft.com/office/powerpoint/2010/main" val="9209180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38</a:t>
            </a:fld>
            <a:endParaRPr lang="en-US" altLang="en-US">
              <a:latin typeface="Calibri" panose="020F0502020204030204" pitchFamily="34" charset="0"/>
            </a:endParaRPr>
          </a:p>
        </p:txBody>
      </p:sp>
    </p:spTree>
    <p:extLst>
      <p:ext uri="{BB962C8B-B14F-4D97-AF65-F5344CB8AC3E}">
        <p14:creationId xmlns:p14="http://schemas.microsoft.com/office/powerpoint/2010/main" val="2284644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39</a:t>
            </a:fld>
            <a:endParaRPr lang="en-US" altLang="en-US">
              <a:latin typeface="Calibri" panose="020F0502020204030204" pitchFamily="34" charset="0"/>
            </a:endParaRPr>
          </a:p>
        </p:txBody>
      </p:sp>
    </p:spTree>
    <p:extLst>
      <p:ext uri="{BB962C8B-B14F-4D97-AF65-F5344CB8AC3E}">
        <p14:creationId xmlns:p14="http://schemas.microsoft.com/office/powerpoint/2010/main" val="3585676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40</a:t>
            </a:fld>
            <a:endParaRPr lang="en-US" altLang="en-US">
              <a:latin typeface="Calibri" panose="020F0502020204030204" pitchFamily="34" charset="0"/>
            </a:endParaRPr>
          </a:p>
        </p:txBody>
      </p:sp>
    </p:spTree>
    <p:extLst>
      <p:ext uri="{BB962C8B-B14F-4D97-AF65-F5344CB8AC3E}">
        <p14:creationId xmlns:p14="http://schemas.microsoft.com/office/powerpoint/2010/main" val="9259933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41</a:t>
            </a:fld>
            <a:endParaRPr lang="en-US" altLang="en-US">
              <a:latin typeface="Calibri" panose="020F0502020204030204" pitchFamily="34" charset="0"/>
            </a:endParaRPr>
          </a:p>
        </p:txBody>
      </p:sp>
    </p:spTree>
    <p:extLst>
      <p:ext uri="{BB962C8B-B14F-4D97-AF65-F5344CB8AC3E}">
        <p14:creationId xmlns:p14="http://schemas.microsoft.com/office/powerpoint/2010/main" val="39091502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42</a:t>
            </a:fld>
            <a:endParaRPr lang="en-US" altLang="en-US">
              <a:latin typeface="Calibri" panose="020F0502020204030204" pitchFamily="34" charset="0"/>
            </a:endParaRPr>
          </a:p>
        </p:txBody>
      </p:sp>
    </p:spTree>
    <p:extLst>
      <p:ext uri="{BB962C8B-B14F-4D97-AF65-F5344CB8AC3E}">
        <p14:creationId xmlns:p14="http://schemas.microsoft.com/office/powerpoint/2010/main" val="1742599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43</a:t>
            </a:fld>
            <a:endParaRPr lang="en-US" altLang="en-US">
              <a:latin typeface="Calibri" panose="020F0502020204030204" pitchFamily="34" charset="0"/>
            </a:endParaRPr>
          </a:p>
        </p:txBody>
      </p:sp>
    </p:spTree>
    <p:extLst>
      <p:ext uri="{BB962C8B-B14F-4D97-AF65-F5344CB8AC3E}">
        <p14:creationId xmlns:p14="http://schemas.microsoft.com/office/powerpoint/2010/main" val="1178962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44</a:t>
            </a:fld>
            <a:endParaRPr lang="en-US" altLang="en-US">
              <a:latin typeface="Calibri" panose="020F0502020204030204" pitchFamily="34" charset="0"/>
            </a:endParaRPr>
          </a:p>
        </p:txBody>
      </p:sp>
    </p:spTree>
    <p:extLst>
      <p:ext uri="{BB962C8B-B14F-4D97-AF65-F5344CB8AC3E}">
        <p14:creationId xmlns:p14="http://schemas.microsoft.com/office/powerpoint/2010/main" val="80161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45</a:t>
            </a:fld>
            <a:endParaRPr lang="en-US" altLang="en-US">
              <a:latin typeface="Calibri" panose="020F0502020204030204" pitchFamily="34" charset="0"/>
            </a:endParaRPr>
          </a:p>
        </p:txBody>
      </p:sp>
    </p:spTree>
    <p:extLst>
      <p:ext uri="{BB962C8B-B14F-4D97-AF65-F5344CB8AC3E}">
        <p14:creationId xmlns:p14="http://schemas.microsoft.com/office/powerpoint/2010/main" val="17680265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46</a:t>
            </a:fld>
            <a:endParaRPr lang="en-US" altLang="en-US">
              <a:latin typeface="Calibri" panose="020F0502020204030204" pitchFamily="34" charset="0"/>
            </a:endParaRPr>
          </a:p>
        </p:txBody>
      </p:sp>
    </p:spTree>
    <p:extLst>
      <p:ext uri="{BB962C8B-B14F-4D97-AF65-F5344CB8AC3E}">
        <p14:creationId xmlns:p14="http://schemas.microsoft.com/office/powerpoint/2010/main" val="25200797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47</a:t>
            </a:fld>
            <a:endParaRPr lang="en-US" altLang="en-US">
              <a:latin typeface="Calibri" panose="020F0502020204030204" pitchFamily="34" charset="0"/>
            </a:endParaRPr>
          </a:p>
        </p:txBody>
      </p:sp>
    </p:spTree>
    <p:extLst>
      <p:ext uri="{BB962C8B-B14F-4D97-AF65-F5344CB8AC3E}">
        <p14:creationId xmlns:p14="http://schemas.microsoft.com/office/powerpoint/2010/main" val="5501439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48</a:t>
            </a:fld>
            <a:endParaRPr lang="en-US" altLang="en-US">
              <a:latin typeface="Calibri" panose="020F0502020204030204" pitchFamily="34" charset="0"/>
            </a:endParaRPr>
          </a:p>
        </p:txBody>
      </p:sp>
    </p:spTree>
    <p:extLst>
      <p:ext uri="{BB962C8B-B14F-4D97-AF65-F5344CB8AC3E}">
        <p14:creationId xmlns:p14="http://schemas.microsoft.com/office/powerpoint/2010/main" val="29547937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49</a:t>
            </a:fld>
            <a:endParaRPr lang="en-US" altLang="en-US">
              <a:latin typeface="Calibri" panose="020F0502020204030204" pitchFamily="34" charset="0"/>
            </a:endParaRPr>
          </a:p>
        </p:txBody>
      </p:sp>
    </p:spTree>
    <p:extLst>
      <p:ext uri="{BB962C8B-B14F-4D97-AF65-F5344CB8AC3E}">
        <p14:creationId xmlns:p14="http://schemas.microsoft.com/office/powerpoint/2010/main" val="2243997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50</a:t>
            </a:fld>
            <a:endParaRPr lang="en-US" altLang="en-US">
              <a:latin typeface="Calibri" panose="020F0502020204030204" pitchFamily="34" charset="0"/>
            </a:endParaRPr>
          </a:p>
        </p:txBody>
      </p:sp>
    </p:spTree>
    <p:extLst>
      <p:ext uri="{BB962C8B-B14F-4D97-AF65-F5344CB8AC3E}">
        <p14:creationId xmlns:p14="http://schemas.microsoft.com/office/powerpoint/2010/main" val="4099529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51</a:t>
            </a:fld>
            <a:endParaRPr lang="en-US" altLang="en-US">
              <a:latin typeface="Calibri" panose="020F0502020204030204" pitchFamily="34" charset="0"/>
            </a:endParaRPr>
          </a:p>
        </p:txBody>
      </p:sp>
    </p:spTree>
    <p:extLst>
      <p:ext uri="{BB962C8B-B14F-4D97-AF65-F5344CB8AC3E}">
        <p14:creationId xmlns:p14="http://schemas.microsoft.com/office/powerpoint/2010/main" val="4886162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52</a:t>
            </a:fld>
            <a:endParaRPr lang="en-US" altLang="en-US">
              <a:latin typeface="Calibri" panose="020F0502020204030204" pitchFamily="34" charset="0"/>
            </a:endParaRPr>
          </a:p>
        </p:txBody>
      </p:sp>
    </p:spTree>
    <p:extLst>
      <p:ext uri="{BB962C8B-B14F-4D97-AF65-F5344CB8AC3E}">
        <p14:creationId xmlns:p14="http://schemas.microsoft.com/office/powerpoint/2010/main" val="35626923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53</a:t>
            </a:fld>
            <a:endParaRPr lang="en-US" altLang="en-US">
              <a:latin typeface="Calibri" panose="020F0502020204030204" pitchFamily="34" charset="0"/>
            </a:endParaRPr>
          </a:p>
        </p:txBody>
      </p:sp>
    </p:spTree>
    <p:extLst>
      <p:ext uri="{BB962C8B-B14F-4D97-AF65-F5344CB8AC3E}">
        <p14:creationId xmlns:p14="http://schemas.microsoft.com/office/powerpoint/2010/main" val="2111556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54</a:t>
            </a:fld>
            <a:endParaRPr lang="en-US" altLang="en-US">
              <a:latin typeface="Calibri" panose="020F0502020204030204" pitchFamily="34" charset="0"/>
            </a:endParaRPr>
          </a:p>
        </p:txBody>
      </p:sp>
    </p:spTree>
    <p:extLst>
      <p:ext uri="{BB962C8B-B14F-4D97-AF65-F5344CB8AC3E}">
        <p14:creationId xmlns:p14="http://schemas.microsoft.com/office/powerpoint/2010/main" val="38512075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55</a:t>
            </a:fld>
            <a:endParaRPr lang="en-US" altLang="en-US">
              <a:latin typeface="Calibri" panose="020F0502020204030204" pitchFamily="34" charset="0"/>
            </a:endParaRPr>
          </a:p>
        </p:txBody>
      </p:sp>
    </p:spTree>
    <p:extLst>
      <p:ext uri="{BB962C8B-B14F-4D97-AF65-F5344CB8AC3E}">
        <p14:creationId xmlns:p14="http://schemas.microsoft.com/office/powerpoint/2010/main" val="5582302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56</a:t>
            </a:fld>
            <a:endParaRPr lang="en-US" altLang="en-US">
              <a:latin typeface="Calibri" panose="020F0502020204030204" pitchFamily="34" charset="0"/>
            </a:endParaRPr>
          </a:p>
        </p:txBody>
      </p:sp>
    </p:spTree>
    <p:extLst>
      <p:ext uri="{BB962C8B-B14F-4D97-AF65-F5344CB8AC3E}">
        <p14:creationId xmlns:p14="http://schemas.microsoft.com/office/powerpoint/2010/main" val="36259679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57</a:t>
            </a:fld>
            <a:endParaRPr lang="en-US" altLang="en-US">
              <a:latin typeface="Calibri" panose="020F0502020204030204" pitchFamily="34" charset="0"/>
            </a:endParaRPr>
          </a:p>
        </p:txBody>
      </p:sp>
    </p:spTree>
    <p:extLst>
      <p:ext uri="{BB962C8B-B14F-4D97-AF65-F5344CB8AC3E}">
        <p14:creationId xmlns:p14="http://schemas.microsoft.com/office/powerpoint/2010/main" val="13389399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58</a:t>
            </a:fld>
            <a:endParaRPr lang="en-US" altLang="en-US">
              <a:latin typeface="Calibri" panose="020F0502020204030204" pitchFamily="34" charset="0"/>
            </a:endParaRPr>
          </a:p>
        </p:txBody>
      </p:sp>
    </p:spTree>
    <p:extLst>
      <p:ext uri="{BB962C8B-B14F-4D97-AF65-F5344CB8AC3E}">
        <p14:creationId xmlns:p14="http://schemas.microsoft.com/office/powerpoint/2010/main" val="2295688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59</a:t>
            </a:fld>
            <a:endParaRPr lang="en-US" altLang="en-US">
              <a:latin typeface="Calibri" panose="020F0502020204030204" pitchFamily="34" charset="0"/>
            </a:endParaRPr>
          </a:p>
        </p:txBody>
      </p:sp>
    </p:spTree>
    <p:extLst>
      <p:ext uri="{BB962C8B-B14F-4D97-AF65-F5344CB8AC3E}">
        <p14:creationId xmlns:p14="http://schemas.microsoft.com/office/powerpoint/2010/main" val="20056125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60</a:t>
            </a:fld>
            <a:endParaRPr lang="en-US" altLang="en-US">
              <a:latin typeface="Calibri" panose="020F0502020204030204" pitchFamily="34" charset="0"/>
            </a:endParaRPr>
          </a:p>
        </p:txBody>
      </p:sp>
    </p:spTree>
    <p:extLst>
      <p:ext uri="{BB962C8B-B14F-4D97-AF65-F5344CB8AC3E}">
        <p14:creationId xmlns:p14="http://schemas.microsoft.com/office/powerpoint/2010/main" val="240357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61</a:t>
            </a:fld>
            <a:endParaRPr lang="en-US" altLang="en-US">
              <a:latin typeface="Calibri" panose="020F0502020204030204" pitchFamily="34" charset="0"/>
            </a:endParaRPr>
          </a:p>
        </p:txBody>
      </p:sp>
    </p:spTree>
    <p:extLst>
      <p:ext uri="{BB962C8B-B14F-4D97-AF65-F5344CB8AC3E}">
        <p14:creationId xmlns:p14="http://schemas.microsoft.com/office/powerpoint/2010/main" val="30131822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62</a:t>
            </a:fld>
            <a:endParaRPr lang="en-US" altLang="en-US">
              <a:latin typeface="Calibri" panose="020F0502020204030204" pitchFamily="34" charset="0"/>
            </a:endParaRPr>
          </a:p>
        </p:txBody>
      </p:sp>
    </p:spTree>
    <p:extLst>
      <p:ext uri="{BB962C8B-B14F-4D97-AF65-F5344CB8AC3E}">
        <p14:creationId xmlns:p14="http://schemas.microsoft.com/office/powerpoint/2010/main" val="13413224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63</a:t>
            </a:fld>
            <a:endParaRPr lang="en-US" altLang="en-US">
              <a:latin typeface="Calibri" panose="020F0502020204030204" pitchFamily="34" charset="0"/>
            </a:endParaRPr>
          </a:p>
        </p:txBody>
      </p:sp>
    </p:spTree>
    <p:extLst>
      <p:ext uri="{BB962C8B-B14F-4D97-AF65-F5344CB8AC3E}">
        <p14:creationId xmlns:p14="http://schemas.microsoft.com/office/powerpoint/2010/main" val="4010093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64</a:t>
            </a:fld>
            <a:endParaRPr lang="en-US" altLang="en-US">
              <a:latin typeface="Calibri" panose="020F0502020204030204" pitchFamily="34" charset="0"/>
            </a:endParaRPr>
          </a:p>
        </p:txBody>
      </p:sp>
    </p:spTree>
    <p:extLst>
      <p:ext uri="{BB962C8B-B14F-4D97-AF65-F5344CB8AC3E}">
        <p14:creationId xmlns:p14="http://schemas.microsoft.com/office/powerpoint/2010/main" val="41443854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65</a:t>
            </a:fld>
            <a:endParaRPr lang="en-US" altLang="en-US">
              <a:latin typeface="Calibri" panose="020F0502020204030204" pitchFamily="34" charset="0"/>
            </a:endParaRPr>
          </a:p>
        </p:txBody>
      </p:sp>
    </p:spTree>
    <p:extLst>
      <p:ext uri="{BB962C8B-B14F-4D97-AF65-F5344CB8AC3E}">
        <p14:creationId xmlns:p14="http://schemas.microsoft.com/office/powerpoint/2010/main" val="5041470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66</a:t>
            </a:fld>
            <a:endParaRPr lang="en-US" altLang="en-US">
              <a:latin typeface="Calibri" panose="020F0502020204030204" pitchFamily="34" charset="0"/>
            </a:endParaRPr>
          </a:p>
        </p:txBody>
      </p:sp>
    </p:spTree>
    <p:extLst>
      <p:ext uri="{BB962C8B-B14F-4D97-AF65-F5344CB8AC3E}">
        <p14:creationId xmlns:p14="http://schemas.microsoft.com/office/powerpoint/2010/main" val="26275796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67</a:t>
            </a:fld>
            <a:endParaRPr lang="en-US" altLang="en-US">
              <a:latin typeface="Calibri" panose="020F0502020204030204" pitchFamily="34" charset="0"/>
            </a:endParaRPr>
          </a:p>
        </p:txBody>
      </p:sp>
    </p:spTree>
    <p:extLst>
      <p:ext uri="{BB962C8B-B14F-4D97-AF65-F5344CB8AC3E}">
        <p14:creationId xmlns:p14="http://schemas.microsoft.com/office/powerpoint/2010/main" val="16765694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68</a:t>
            </a:fld>
            <a:endParaRPr lang="en-US" altLang="en-US">
              <a:latin typeface="Calibri" panose="020F0502020204030204" pitchFamily="34" charset="0"/>
            </a:endParaRPr>
          </a:p>
        </p:txBody>
      </p:sp>
    </p:spTree>
    <p:extLst>
      <p:ext uri="{BB962C8B-B14F-4D97-AF65-F5344CB8AC3E}">
        <p14:creationId xmlns:p14="http://schemas.microsoft.com/office/powerpoint/2010/main" val="8496425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69</a:t>
            </a:fld>
            <a:endParaRPr lang="en-US" altLang="en-US">
              <a:latin typeface="Calibri" panose="020F0502020204030204" pitchFamily="34" charset="0"/>
            </a:endParaRPr>
          </a:p>
        </p:txBody>
      </p:sp>
    </p:spTree>
    <p:extLst>
      <p:ext uri="{BB962C8B-B14F-4D97-AF65-F5344CB8AC3E}">
        <p14:creationId xmlns:p14="http://schemas.microsoft.com/office/powerpoint/2010/main" val="11482569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70</a:t>
            </a:fld>
            <a:endParaRPr lang="en-US" altLang="en-US">
              <a:latin typeface="Calibri" panose="020F0502020204030204" pitchFamily="34" charset="0"/>
            </a:endParaRPr>
          </a:p>
        </p:txBody>
      </p:sp>
    </p:spTree>
    <p:extLst>
      <p:ext uri="{BB962C8B-B14F-4D97-AF65-F5344CB8AC3E}">
        <p14:creationId xmlns:p14="http://schemas.microsoft.com/office/powerpoint/2010/main" val="4570967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71</a:t>
            </a:fld>
            <a:endParaRPr lang="en-US" altLang="en-US">
              <a:latin typeface="Calibri" panose="020F0502020204030204" pitchFamily="34" charset="0"/>
            </a:endParaRPr>
          </a:p>
        </p:txBody>
      </p:sp>
    </p:spTree>
    <p:extLst>
      <p:ext uri="{BB962C8B-B14F-4D97-AF65-F5344CB8AC3E}">
        <p14:creationId xmlns:p14="http://schemas.microsoft.com/office/powerpoint/2010/main" val="16616331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72</a:t>
            </a:fld>
            <a:endParaRPr lang="en-US" altLang="en-US">
              <a:latin typeface="Calibri" panose="020F0502020204030204" pitchFamily="34" charset="0"/>
            </a:endParaRPr>
          </a:p>
        </p:txBody>
      </p:sp>
    </p:spTree>
    <p:extLst>
      <p:ext uri="{BB962C8B-B14F-4D97-AF65-F5344CB8AC3E}">
        <p14:creationId xmlns:p14="http://schemas.microsoft.com/office/powerpoint/2010/main" val="32993294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73</a:t>
            </a:fld>
            <a:endParaRPr lang="en-US" altLang="en-US">
              <a:latin typeface="Calibri" panose="020F0502020204030204" pitchFamily="34" charset="0"/>
            </a:endParaRPr>
          </a:p>
        </p:txBody>
      </p:sp>
    </p:spTree>
    <p:extLst>
      <p:ext uri="{BB962C8B-B14F-4D97-AF65-F5344CB8AC3E}">
        <p14:creationId xmlns:p14="http://schemas.microsoft.com/office/powerpoint/2010/main" val="1592189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74</a:t>
            </a:fld>
            <a:endParaRPr lang="en-US" altLang="en-US">
              <a:latin typeface="Calibri" panose="020F0502020204030204" pitchFamily="34" charset="0"/>
            </a:endParaRPr>
          </a:p>
        </p:txBody>
      </p:sp>
    </p:spTree>
    <p:extLst>
      <p:ext uri="{BB962C8B-B14F-4D97-AF65-F5344CB8AC3E}">
        <p14:creationId xmlns:p14="http://schemas.microsoft.com/office/powerpoint/2010/main" val="40019095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75</a:t>
            </a:fld>
            <a:endParaRPr lang="en-US" altLang="en-US">
              <a:latin typeface="Calibri" panose="020F0502020204030204" pitchFamily="34" charset="0"/>
            </a:endParaRPr>
          </a:p>
        </p:txBody>
      </p:sp>
    </p:spTree>
    <p:extLst>
      <p:ext uri="{BB962C8B-B14F-4D97-AF65-F5344CB8AC3E}">
        <p14:creationId xmlns:p14="http://schemas.microsoft.com/office/powerpoint/2010/main" val="13803789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26CFA36-AEC7-7EC2-E91A-7F755B859B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9FAF38F-9A46-5EFC-60A8-DA470C85EC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172" name="Slide Number Placeholder 3">
            <a:extLst>
              <a:ext uri="{FF2B5EF4-FFF2-40B4-BE49-F238E27FC236}">
                <a16:creationId xmlns:a16="http://schemas.microsoft.com/office/drawing/2014/main" id="{675B7BA2-741C-8B8D-D8F9-27ADB0CA6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CF8E66-16D2-4135-BB19-CD1431848AFE}" type="slidenum">
              <a:rPr lang="en-US" altLang="en-US" smtClean="0">
                <a:latin typeface="Calibri" panose="020F0502020204030204" pitchFamily="34" charset="0"/>
              </a:rPr>
              <a:pPr/>
              <a:t>76</a:t>
            </a:fld>
            <a:endParaRPr lang="en-US" altLang="en-US">
              <a:latin typeface="Calibri" panose="020F0502020204030204" pitchFamily="34" charset="0"/>
            </a:endParaRPr>
          </a:p>
        </p:txBody>
      </p:sp>
    </p:spTree>
    <p:extLst>
      <p:ext uri="{BB962C8B-B14F-4D97-AF65-F5344CB8AC3E}">
        <p14:creationId xmlns:p14="http://schemas.microsoft.com/office/powerpoint/2010/main" val="14900877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D7B2-B28B-4DF9-9CF6-87936248E847}"/>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IN" dirty="0"/>
          </a:p>
        </p:txBody>
      </p:sp>
      <p:sp>
        <p:nvSpPr>
          <p:cNvPr id="3" name="Subtitle 2">
            <a:extLst>
              <a:ext uri="{FF2B5EF4-FFF2-40B4-BE49-F238E27FC236}">
                <a16:creationId xmlns:a16="http://schemas.microsoft.com/office/drawing/2014/main" id="{67AD8585-0C68-4E04-A49A-E24F1C6D13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sp>
        <p:nvSpPr>
          <p:cNvPr id="4" name="Date Placeholder 3">
            <a:extLst>
              <a:ext uri="{FF2B5EF4-FFF2-40B4-BE49-F238E27FC236}">
                <a16:creationId xmlns:a16="http://schemas.microsoft.com/office/drawing/2014/main" id="{2F69470C-A4A8-47DE-88ED-EC01250F03AE}"/>
              </a:ext>
            </a:extLst>
          </p:cNvPr>
          <p:cNvSpPr>
            <a:spLocks noGrp="1"/>
          </p:cNvSpPr>
          <p:nvPr>
            <p:ph type="dt" sz="half" idx="10"/>
          </p:nvPr>
        </p:nvSpPr>
        <p:spPr/>
        <p:txBody>
          <a:bodyPr/>
          <a:lstStyle/>
          <a:p>
            <a:fld id="{7789FBDA-44EA-4870-9E39-21DAD5CBA5DB}" type="datetime1">
              <a:rPr lang="en-US" smtClean="0"/>
              <a:t>8/18/2023</a:t>
            </a:fld>
            <a:endParaRPr lang="en-IN"/>
          </a:p>
        </p:txBody>
      </p:sp>
      <p:sp>
        <p:nvSpPr>
          <p:cNvPr id="5" name="Footer Placeholder 4">
            <a:extLst>
              <a:ext uri="{FF2B5EF4-FFF2-40B4-BE49-F238E27FC236}">
                <a16:creationId xmlns:a16="http://schemas.microsoft.com/office/drawing/2014/main" id="{25D7E305-96D0-4B8C-8A2D-4F5EDACEC4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3575870-7D1A-451F-A3F3-6C90E62C538A}"/>
              </a:ext>
            </a:extLst>
          </p:cNvPr>
          <p:cNvSpPr>
            <a:spLocks noGrp="1"/>
          </p:cNvSpPr>
          <p:nvPr>
            <p:ph type="sldNum" sz="quarter" idx="12"/>
          </p:nvPr>
        </p:nvSpPr>
        <p:spPr/>
        <p:txBody>
          <a:bodyPr/>
          <a:lstStyle/>
          <a:p>
            <a:fld id="{D0437036-596D-4E08-B26D-B8A0A9E8EA4F}" type="slidenum">
              <a:rPr lang="en-IN" smtClean="0"/>
              <a:t>‹#›</a:t>
            </a:fld>
            <a:endParaRPr lang="en-IN"/>
          </a:p>
        </p:txBody>
      </p:sp>
      <p:pic>
        <p:nvPicPr>
          <p:cNvPr id="7" name="Picture 6" descr="BANNER7672-ATME Logo Banner 1600 x 380.jpg">
            <a:extLst>
              <a:ext uri="{FF2B5EF4-FFF2-40B4-BE49-F238E27FC236}">
                <a16:creationId xmlns:a16="http://schemas.microsoft.com/office/drawing/2014/main" id="{B901C07F-5D97-4029-8B13-DA8BB4232AF5}"/>
              </a:ext>
            </a:extLst>
          </p:cNvPr>
          <p:cNvPicPr>
            <a:picLocks noChangeAspect="1"/>
          </p:cNvPicPr>
          <p:nvPr userDrawn="1"/>
        </p:nvPicPr>
        <p:blipFill>
          <a:blip r:embed="rId2" cstate="print"/>
          <a:stretch>
            <a:fillRect/>
          </a:stretch>
        </p:blipFill>
        <p:spPr>
          <a:xfrm>
            <a:off x="343144" y="160338"/>
            <a:ext cx="2778128" cy="865962"/>
          </a:xfrm>
          <a:prstGeom prst="rect">
            <a:avLst/>
          </a:prstGeom>
        </p:spPr>
      </p:pic>
      <p:pic>
        <p:nvPicPr>
          <p:cNvPr id="9" name="Google Shape;55;p13">
            <a:extLst>
              <a:ext uri="{FF2B5EF4-FFF2-40B4-BE49-F238E27FC236}">
                <a16:creationId xmlns:a16="http://schemas.microsoft.com/office/drawing/2014/main" id="{ACBC0624-1A1A-4C46-BE44-2729B4641121}"/>
              </a:ext>
            </a:extLst>
          </p:cNvPr>
          <p:cNvPicPr/>
          <p:nvPr userDrawn="1"/>
        </p:nvPicPr>
        <p:blipFill>
          <a:blip r:embed="rId3">
            <a:alphaModFix/>
          </a:blip>
          <a:stretch>
            <a:fillRect/>
          </a:stretch>
        </p:blipFill>
        <p:spPr>
          <a:xfrm>
            <a:off x="9372602" y="262664"/>
            <a:ext cx="742949" cy="782891"/>
          </a:xfrm>
          <a:prstGeom prst="rect">
            <a:avLst/>
          </a:prstGeom>
          <a:noFill/>
          <a:ln>
            <a:noFill/>
          </a:ln>
        </p:spPr>
      </p:pic>
      <p:pic>
        <p:nvPicPr>
          <p:cNvPr id="10" name="Picture 9">
            <a:extLst>
              <a:ext uri="{FF2B5EF4-FFF2-40B4-BE49-F238E27FC236}">
                <a16:creationId xmlns:a16="http://schemas.microsoft.com/office/drawing/2014/main" id="{5A2AAC01-5691-43EE-8244-93880DAF4EF8}"/>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316127" y="243410"/>
            <a:ext cx="1227931" cy="782890"/>
          </a:xfrm>
          <a:prstGeom prst="rect">
            <a:avLst/>
          </a:prstGeom>
          <a:noFill/>
        </p:spPr>
      </p:pic>
    </p:spTree>
    <p:extLst>
      <p:ext uri="{BB962C8B-B14F-4D97-AF65-F5344CB8AC3E}">
        <p14:creationId xmlns:p14="http://schemas.microsoft.com/office/powerpoint/2010/main" val="3235798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B23C2-907F-4919-B31D-72A15520FE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F4FC0CD-5A2C-4F78-A638-4C04AB1335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2368138-896A-41DF-8D0D-63BA00F3DCF7}"/>
              </a:ext>
            </a:extLst>
          </p:cNvPr>
          <p:cNvSpPr>
            <a:spLocks noGrp="1"/>
          </p:cNvSpPr>
          <p:nvPr>
            <p:ph type="dt" sz="half" idx="10"/>
          </p:nvPr>
        </p:nvSpPr>
        <p:spPr/>
        <p:txBody>
          <a:bodyPr/>
          <a:lstStyle/>
          <a:p>
            <a:fld id="{DE80F8D6-D9A2-4D57-9701-AECDE3C4268D}" type="datetime1">
              <a:rPr lang="en-US" smtClean="0"/>
              <a:t>8/18/2023</a:t>
            </a:fld>
            <a:endParaRPr lang="en-IN"/>
          </a:p>
        </p:txBody>
      </p:sp>
      <p:sp>
        <p:nvSpPr>
          <p:cNvPr id="5" name="Footer Placeholder 4">
            <a:extLst>
              <a:ext uri="{FF2B5EF4-FFF2-40B4-BE49-F238E27FC236}">
                <a16:creationId xmlns:a16="http://schemas.microsoft.com/office/drawing/2014/main" id="{071E7DFA-E07C-40D8-828E-2746296027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EBE079D-D282-4F09-A57A-6D24B16BFE95}"/>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1440754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5D31-4EB7-477E-9F3C-DB645BC539CE}"/>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9295F7A-996D-4504-BF3B-428BEDED042D}"/>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9C41AB-303F-4A8D-98FE-629B102DF153}"/>
              </a:ext>
            </a:extLst>
          </p:cNvPr>
          <p:cNvSpPr>
            <a:spLocks noGrp="1"/>
          </p:cNvSpPr>
          <p:nvPr>
            <p:ph type="dt" sz="half" idx="10"/>
          </p:nvPr>
        </p:nvSpPr>
        <p:spPr/>
        <p:txBody>
          <a:bodyPr/>
          <a:lstStyle/>
          <a:p>
            <a:fld id="{4A6C1B16-FEA6-401E-ACF8-3E5F74535D5C}" type="datetime1">
              <a:rPr lang="en-US" smtClean="0"/>
              <a:t>8/18/2023</a:t>
            </a:fld>
            <a:endParaRPr lang="en-IN"/>
          </a:p>
        </p:txBody>
      </p:sp>
      <p:sp>
        <p:nvSpPr>
          <p:cNvPr id="5" name="Footer Placeholder 4">
            <a:extLst>
              <a:ext uri="{FF2B5EF4-FFF2-40B4-BE49-F238E27FC236}">
                <a16:creationId xmlns:a16="http://schemas.microsoft.com/office/drawing/2014/main" id="{AB73FE23-B346-46DE-BC25-BC8452CBB0B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9D39B8C-17BA-4A2D-9C29-E48DC3FA418A}"/>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364661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370C-348F-4657-B7DD-C146E73B085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FD0C38-F6C6-4D70-A4E7-545C54D3ED90}"/>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C0195A-8021-4D22-B9B5-D92D70409436}"/>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254BCA9-8B74-4811-9040-98564D49757F}"/>
              </a:ext>
            </a:extLst>
          </p:cNvPr>
          <p:cNvSpPr>
            <a:spLocks noGrp="1"/>
          </p:cNvSpPr>
          <p:nvPr>
            <p:ph type="dt" sz="half" idx="10"/>
          </p:nvPr>
        </p:nvSpPr>
        <p:spPr/>
        <p:txBody>
          <a:bodyPr/>
          <a:lstStyle/>
          <a:p>
            <a:fld id="{8FF78C59-5545-45CD-8789-24F036AB4DBB}" type="datetime1">
              <a:rPr lang="en-US" smtClean="0"/>
              <a:t>8/18/2023</a:t>
            </a:fld>
            <a:endParaRPr lang="en-IN"/>
          </a:p>
        </p:txBody>
      </p:sp>
      <p:sp>
        <p:nvSpPr>
          <p:cNvPr id="6" name="Footer Placeholder 5">
            <a:extLst>
              <a:ext uri="{FF2B5EF4-FFF2-40B4-BE49-F238E27FC236}">
                <a16:creationId xmlns:a16="http://schemas.microsoft.com/office/drawing/2014/main" id="{7A0E8BB2-79A8-4D25-8F80-A6374F44AF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3276455-7F7D-4C13-A9A6-D3BD540FAF54}"/>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201379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90DE3-B4F6-453B-821F-1C6A863B90E5}"/>
              </a:ext>
            </a:extLst>
          </p:cNvPr>
          <p:cNvSpPr>
            <a:spLocks noGrp="1"/>
          </p:cNvSpPr>
          <p:nvPr>
            <p:ph type="title"/>
          </p:nvPr>
        </p:nvSpPr>
        <p:spPr>
          <a:xfrm>
            <a:off x="839789"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76D9F8B-664E-4C6D-B332-E6723B623FC5}"/>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600079-2BCC-432C-B48F-5B2B3D46D89F}"/>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487EE36-F35E-4D33-8D14-F6B6A1734B34}"/>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A772E8-2FFE-4BC4-9AD4-2FCB7E81BCD0}"/>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4087CB1-C474-41B8-A6D9-BE80045A09F6}"/>
              </a:ext>
            </a:extLst>
          </p:cNvPr>
          <p:cNvSpPr>
            <a:spLocks noGrp="1"/>
          </p:cNvSpPr>
          <p:nvPr>
            <p:ph type="dt" sz="half" idx="10"/>
          </p:nvPr>
        </p:nvSpPr>
        <p:spPr/>
        <p:txBody>
          <a:bodyPr/>
          <a:lstStyle/>
          <a:p>
            <a:fld id="{8A73BFB3-4037-400B-87CB-3A65A2DA4CD8}" type="datetime1">
              <a:rPr lang="en-US" smtClean="0"/>
              <a:t>8/18/2023</a:t>
            </a:fld>
            <a:endParaRPr lang="en-IN"/>
          </a:p>
        </p:txBody>
      </p:sp>
      <p:sp>
        <p:nvSpPr>
          <p:cNvPr id="8" name="Footer Placeholder 7">
            <a:extLst>
              <a:ext uri="{FF2B5EF4-FFF2-40B4-BE49-F238E27FC236}">
                <a16:creationId xmlns:a16="http://schemas.microsoft.com/office/drawing/2014/main" id="{88DA6418-E4BC-4DFF-9134-D98236CBD2C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8F1A9BD-6593-471E-A9E0-99159D229BC7}"/>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3049441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95C9B-322B-4812-957A-9B7BCE42F1D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461ADBC-3E73-43C7-8577-512C3BC55AD0}"/>
              </a:ext>
            </a:extLst>
          </p:cNvPr>
          <p:cNvSpPr>
            <a:spLocks noGrp="1"/>
          </p:cNvSpPr>
          <p:nvPr>
            <p:ph type="dt" sz="half" idx="10"/>
          </p:nvPr>
        </p:nvSpPr>
        <p:spPr/>
        <p:txBody>
          <a:bodyPr/>
          <a:lstStyle/>
          <a:p>
            <a:fld id="{F69ADD0D-B223-45D3-BED5-413E1286F56D}" type="datetime1">
              <a:rPr lang="en-US" smtClean="0"/>
              <a:t>8/18/2023</a:t>
            </a:fld>
            <a:endParaRPr lang="en-IN"/>
          </a:p>
        </p:txBody>
      </p:sp>
      <p:sp>
        <p:nvSpPr>
          <p:cNvPr id="4" name="Footer Placeholder 3">
            <a:extLst>
              <a:ext uri="{FF2B5EF4-FFF2-40B4-BE49-F238E27FC236}">
                <a16:creationId xmlns:a16="http://schemas.microsoft.com/office/drawing/2014/main" id="{4F1723EA-F5F7-4774-BFB3-F6B72DC7AD1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626812A-4C02-47CE-B9BF-84E6468E45D7}"/>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302776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A4099-3AB9-4E0A-86FF-4BE779A3A52F}"/>
              </a:ext>
            </a:extLst>
          </p:cNvPr>
          <p:cNvSpPr>
            <a:spLocks noGrp="1"/>
          </p:cNvSpPr>
          <p:nvPr>
            <p:ph type="dt" sz="half" idx="10"/>
          </p:nvPr>
        </p:nvSpPr>
        <p:spPr/>
        <p:txBody>
          <a:bodyPr/>
          <a:lstStyle/>
          <a:p>
            <a:fld id="{65D6081D-6F3F-4644-924F-3F8B5B5480D6}" type="datetime1">
              <a:rPr lang="en-US" smtClean="0"/>
              <a:t>8/18/2023</a:t>
            </a:fld>
            <a:endParaRPr lang="en-IN"/>
          </a:p>
        </p:txBody>
      </p:sp>
      <p:sp>
        <p:nvSpPr>
          <p:cNvPr id="3" name="Footer Placeholder 2">
            <a:extLst>
              <a:ext uri="{FF2B5EF4-FFF2-40B4-BE49-F238E27FC236}">
                <a16:creationId xmlns:a16="http://schemas.microsoft.com/office/drawing/2014/main" id="{85AF0638-9636-4074-8887-4BE506D8275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4899634-598E-495A-BD3D-E8A228382FAA}"/>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803131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55D5-80A2-4F29-B299-2ECB170F7D19}"/>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E645533-0C7E-4916-B97D-E1F4C3A1A80C}"/>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5F4E747-CE71-49D7-8AFA-15512266C737}"/>
              </a:ext>
            </a:extLst>
          </p:cNvPr>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A160B4-CFF6-4C57-81D9-611E71CAF9BC}"/>
              </a:ext>
            </a:extLst>
          </p:cNvPr>
          <p:cNvSpPr>
            <a:spLocks noGrp="1"/>
          </p:cNvSpPr>
          <p:nvPr>
            <p:ph type="dt" sz="half" idx="10"/>
          </p:nvPr>
        </p:nvSpPr>
        <p:spPr/>
        <p:txBody>
          <a:bodyPr/>
          <a:lstStyle/>
          <a:p>
            <a:fld id="{F92A96EA-7E70-493A-9348-25DC2D2D9DEC}" type="datetime1">
              <a:rPr lang="en-US" smtClean="0"/>
              <a:t>8/18/2023</a:t>
            </a:fld>
            <a:endParaRPr lang="en-IN"/>
          </a:p>
        </p:txBody>
      </p:sp>
      <p:sp>
        <p:nvSpPr>
          <p:cNvPr id="6" name="Footer Placeholder 5">
            <a:extLst>
              <a:ext uri="{FF2B5EF4-FFF2-40B4-BE49-F238E27FC236}">
                <a16:creationId xmlns:a16="http://schemas.microsoft.com/office/drawing/2014/main" id="{B47CDD2A-CF6A-4C7D-A3FC-758F42568D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91E7B8F-E053-4A40-B24B-BFBBF08AF446}"/>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2447310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324B-96E2-4983-A69A-7B5A9D4C888B}"/>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C9C0B07-42D5-461B-ABF3-7EE6E0DF2BE0}"/>
              </a:ext>
            </a:extLst>
          </p:cNvPr>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B128B54-0322-44C7-8BE1-DADC14C117DC}"/>
              </a:ext>
            </a:extLst>
          </p:cNvPr>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E657A8-BAE9-484A-A8FA-4E784A9D7638}"/>
              </a:ext>
            </a:extLst>
          </p:cNvPr>
          <p:cNvSpPr>
            <a:spLocks noGrp="1"/>
          </p:cNvSpPr>
          <p:nvPr>
            <p:ph type="dt" sz="half" idx="10"/>
          </p:nvPr>
        </p:nvSpPr>
        <p:spPr/>
        <p:txBody>
          <a:bodyPr/>
          <a:lstStyle/>
          <a:p>
            <a:fld id="{237328C9-ADBF-4646-9BC9-DD7E9EFB1582}" type="datetime1">
              <a:rPr lang="en-US" smtClean="0"/>
              <a:t>8/18/2023</a:t>
            </a:fld>
            <a:endParaRPr lang="en-IN"/>
          </a:p>
        </p:txBody>
      </p:sp>
      <p:sp>
        <p:nvSpPr>
          <p:cNvPr id="6" name="Footer Placeholder 5">
            <a:extLst>
              <a:ext uri="{FF2B5EF4-FFF2-40B4-BE49-F238E27FC236}">
                <a16:creationId xmlns:a16="http://schemas.microsoft.com/office/drawing/2014/main" id="{2070796C-654A-4855-BECB-F96EDA4F24C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B209C97-D8CB-4D5C-B239-24056269C138}"/>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509795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5A72D-A4AC-4E44-AC22-87CE25BD16B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2C98494-D3B0-457A-AA2E-A028F7A851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CBA8645-D43A-443A-AAEA-B6E7C68426C3}"/>
              </a:ext>
            </a:extLst>
          </p:cNvPr>
          <p:cNvSpPr>
            <a:spLocks noGrp="1"/>
          </p:cNvSpPr>
          <p:nvPr>
            <p:ph type="dt" sz="half" idx="10"/>
          </p:nvPr>
        </p:nvSpPr>
        <p:spPr/>
        <p:txBody>
          <a:bodyPr/>
          <a:lstStyle/>
          <a:p>
            <a:fld id="{A479F175-97AD-4921-9661-5C18D26194BE}" type="datetime1">
              <a:rPr lang="en-US" smtClean="0"/>
              <a:t>8/18/2023</a:t>
            </a:fld>
            <a:endParaRPr lang="en-IN"/>
          </a:p>
        </p:txBody>
      </p:sp>
      <p:sp>
        <p:nvSpPr>
          <p:cNvPr id="5" name="Footer Placeholder 4">
            <a:extLst>
              <a:ext uri="{FF2B5EF4-FFF2-40B4-BE49-F238E27FC236}">
                <a16:creationId xmlns:a16="http://schemas.microsoft.com/office/drawing/2014/main" id="{62C72F4C-273D-4AF9-87B7-9262113932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A0157CA-1FAC-4BEC-B223-3518AF85B72E}"/>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2905300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36907B-239A-4455-955D-E6181278BF1A}"/>
              </a:ext>
            </a:extLst>
          </p:cNvPr>
          <p:cNvSpPr>
            <a:spLocks noGrp="1"/>
          </p:cNvSpPr>
          <p:nvPr>
            <p:ph type="title" orient="vert"/>
          </p:nvPr>
        </p:nvSpPr>
        <p:spPr>
          <a:xfrm>
            <a:off x="8724899"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07D44DA-6DF0-494F-85D1-CA2F4314A201}"/>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0B7C79-7EBA-4845-8C75-72B558E1B931}"/>
              </a:ext>
            </a:extLst>
          </p:cNvPr>
          <p:cNvSpPr>
            <a:spLocks noGrp="1"/>
          </p:cNvSpPr>
          <p:nvPr>
            <p:ph type="dt" sz="half" idx="10"/>
          </p:nvPr>
        </p:nvSpPr>
        <p:spPr/>
        <p:txBody>
          <a:bodyPr/>
          <a:lstStyle/>
          <a:p>
            <a:fld id="{E6515BF2-F0F4-48BC-8D3B-CAC762FF1A2F}" type="datetime1">
              <a:rPr lang="en-US" smtClean="0"/>
              <a:t>8/18/2023</a:t>
            </a:fld>
            <a:endParaRPr lang="en-IN"/>
          </a:p>
        </p:txBody>
      </p:sp>
      <p:sp>
        <p:nvSpPr>
          <p:cNvPr id="5" name="Footer Placeholder 4">
            <a:extLst>
              <a:ext uri="{FF2B5EF4-FFF2-40B4-BE49-F238E27FC236}">
                <a16:creationId xmlns:a16="http://schemas.microsoft.com/office/drawing/2014/main" id="{09BDEE16-0601-4F6E-A426-C6E0C8A7A28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82E8ED0-FCE3-40CD-BEBF-F00BCFDF3E0B}"/>
              </a:ext>
            </a:extLst>
          </p:cNvPr>
          <p:cNvSpPr>
            <a:spLocks noGrp="1"/>
          </p:cNvSpPr>
          <p:nvPr>
            <p:ph type="sldNum" sz="quarter" idx="12"/>
          </p:nvPr>
        </p:nvSpPr>
        <p:spPr/>
        <p:txBody>
          <a:bodyPr/>
          <a:lstStyle/>
          <a:p>
            <a:fld id="{D0437036-596D-4E08-B26D-B8A0A9E8EA4F}" type="slidenum">
              <a:rPr lang="en-IN" smtClean="0"/>
              <a:t>‹#›</a:t>
            </a:fld>
            <a:endParaRPr lang="en-IN"/>
          </a:p>
        </p:txBody>
      </p:sp>
    </p:spTree>
    <p:extLst>
      <p:ext uri="{BB962C8B-B14F-4D97-AF65-F5344CB8AC3E}">
        <p14:creationId xmlns:p14="http://schemas.microsoft.com/office/powerpoint/2010/main" val="335849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l="20000" t="35000" r="20000" b="30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BB0FD-8551-4B93-983B-5EE54FD4081C}"/>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F09BD197-525D-4BD2-B2FD-846876636F66}"/>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ACE9FB2-1911-4E08-855F-D9BC1AE7075E}"/>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19C1E-63B3-4854-B497-563C2E00601C}" type="datetime1">
              <a:rPr lang="en-US" smtClean="0"/>
              <a:t>8/18/2023</a:t>
            </a:fld>
            <a:endParaRPr lang="en-IN"/>
          </a:p>
        </p:txBody>
      </p:sp>
      <p:sp>
        <p:nvSpPr>
          <p:cNvPr id="5" name="Footer Placeholder 4">
            <a:extLst>
              <a:ext uri="{FF2B5EF4-FFF2-40B4-BE49-F238E27FC236}">
                <a16:creationId xmlns:a16="http://schemas.microsoft.com/office/drawing/2014/main" id="{109D6352-2E97-44EC-A991-510B44D80ABE}"/>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F55D9D1-17F0-4483-8FF5-4EF59365FDD3}"/>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37036-596D-4E08-B26D-B8A0A9E8EA4F}" type="slidenum">
              <a:rPr lang="en-IN" smtClean="0"/>
              <a:t>‹#›</a:t>
            </a:fld>
            <a:endParaRPr lang="en-IN"/>
          </a:p>
        </p:txBody>
      </p:sp>
      <p:pic>
        <p:nvPicPr>
          <p:cNvPr id="7" name="Picture 6" descr="BANNER7672-ATME Logo Banner 1600 x 380.jpg">
            <a:extLst>
              <a:ext uri="{FF2B5EF4-FFF2-40B4-BE49-F238E27FC236}">
                <a16:creationId xmlns:a16="http://schemas.microsoft.com/office/drawing/2014/main" id="{8778A840-F0BE-4612-BD8B-33C7EB02DEF5}"/>
              </a:ext>
            </a:extLst>
          </p:cNvPr>
          <p:cNvPicPr>
            <a:picLocks noChangeAspect="1"/>
          </p:cNvPicPr>
          <p:nvPr userDrawn="1"/>
        </p:nvPicPr>
        <p:blipFill>
          <a:blip r:embed="rId14" cstate="print"/>
          <a:stretch>
            <a:fillRect/>
          </a:stretch>
        </p:blipFill>
        <p:spPr>
          <a:xfrm>
            <a:off x="343144" y="160338"/>
            <a:ext cx="2778128" cy="865962"/>
          </a:xfrm>
          <a:prstGeom prst="rect">
            <a:avLst/>
          </a:prstGeom>
        </p:spPr>
      </p:pic>
      <p:pic>
        <p:nvPicPr>
          <p:cNvPr id="9" name="Google Shape;55;p13">
            <a:extLst>
              <a:ext uri="{FF2B5EF4-FFF2-40B4-BE49-F238E27FC236}">
                <a16:creationId xmlns:a16="http://schemas.microsoft.com/office/drawing/2014/main" id="{2E269352-740F-43FD-A4DF-C4253321E4FA}"/>
              </a:ext>
            </a:extLst>
          </p:cNvPr>
          <p:cNvPicPr/>
          <p:nvPr userDrawn="1"/>
        </p:nvPicPr>
        <p:blipFill>
          <a:blip r:embed="rId15">
            <a:alphaModFix/>
          </a:blip>
          <a:stretch>
            <a:fillRect/>
          </a:stretch>
        </p:blipFill>
        <p:spPr>
          <a:xfrm>
            <a:off x="9372602" y="262664"/>
            <a:ext cx="742949" cy="782891"/>
          </a:xfrm>
          <a:prstGeom prst="rect">
            <a:avLst/>
          </a:prstGeom>
          <a:noFill/>
          <a:ln>
            <a:noFill/>
          </a:ln>
        </p:spPr>
      </p:pic>
      <p:pic>
        <p:nvPicPr>
          <p:cNvPr id="10" name="Picture 9">
            <a:extLst>
              <a:ext uri="{FF2B5EF4-FFF2-40B4-BE49-F238E27FC236}">
                <a16:creationId xmlns:a16="http://schemas.microsoft.com/office/drawing/2014/main" id="{BBF9716D-CE03-444A-B49E-07A2CA4F8A85}"/>
              </a:ext>
            </a:extLst>
          </p:cNvPr>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16127" y="243410"/>
            <a:ext cx="1227931" cy="782890"/>
          </a:xfrm>
          <a:prstGeom prst="rect">
            <a:avLst/>
          </a:prstGeom>
          <a:noFill/>
        </p:spPr>
      </p:pic>
    </p:spTree>
    <p:extLst>
      <p:ext uri="{BB962C8B-B14F-4D97-AF65-F5344CB8AC3E}">
        <p14:creationId xmlns:p14="http://schemas.microsoft.com/office/powerpoint/2010/main" val="2203417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support.microsoft.com/en-us/kb/273814" TargetMode="External"/><Relationship Id="rId3" Type="http://schemas.openxmlformats.org/officeDocument/2006/relationships/hyperlink" Target="http://www.tutor2u.net/business/presentations/" TargetMode="External"/><Relationship Id="rId7" Type="http://schemas.openxmlformats.org/officeDocument/2006/relationships/hyperlink" Target="https://www.quicksprout.com/"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mindtools.com/brainstm.html" TargetMode="External"/><Relationship Id="rId11" Type="http://schemas.openxmlformats.org/officeDocument/2006/relationships/hyperlink" Target="https://www.youtube.com/watch?v=2mjSDIBaUlM" TargetMode="External"/><Relationship Id="rId5" Type="http://schemas.openxmlformats.org/officeDocument/2006/relationships/hyperlink" Target="http://www.bizfilings.com" TargetMode="External"/><Relationship Id="rId10" Type="http://schemas.openxmlformats.org/officeDocument/2006/relationships/hyperlink" Target="http://www.vertabelo.com/blog/documentation/reverse-engineering" TargetMode="External"/><Relationship Id="rId4" Type="http://schemas.openxmlformats.org/officeDocument/2006/relationships/hyperlink" Target="https://docs.oracle.com/cd/E11108_02/otn/pdf/" TargetMode="External"/><Relationship Id="rId9" Type="http://schemas.openxmlformats.org/officeDocument/2006/relationships/hyperlink" Target="https://support.google.com/docs/answer/179740?hl=en"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designthinkingforeducators.com/design-thinking/" TargetMode="External"/><Relationship Id="rId3" Type="http://schemas.openxmlformats.org/officeDocument/2006/relationships/hyperlink" Target="https://dschool.stanford.edu/.../designresources/.../ModeGuideBOOTCAMP2010L.pdf" TargetMode="External"/><Relationship Id="rId7" Type="http://schemas.openxmlformats.org/officeDocument/2006/relationships/hyperlink" Target="https://www.nngroup.com/articles/design-thinkin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www.creativityatwork.com/design-thinking-strategy-for-innovation/" TargetMode="External"/><Relationship Id="rId11" Type="http://schemas.openxmlformats.org/officeDocument/2006/relationships/hyperlink" Target="https://onlinecourses.nptel.ac.in/noc19_mg60/preview" TargetMode="External"/><Relationship Id="rId5" Type="http://schemas.openxmlformats.org/officeDocument/2006/relationships/hyperlink" Target="https://www.interactiondesign.org/literature/article/5-stages-in-the-design-thinking-process" TargetMode="External"/><Relationship Id="rId10" Type="http://schemas.openxmlformats.org/officeDocument/2006/relationships/hyperlink" Target="http://dschool.stanford.edu/dgift/" TargetMode="External"/><Relationship Id="rId4" Type="http://schemas.openxmlformats.org/officeDocument/2006/relationships/hyperlink" Target="https://dschool.stanford.edu/use-our-methods/" TargetMode="External"/><Relationship Id="rId9" Type="http://schemas.openxmlformats.org/officeDocument/2006/relationships/hyperlink" Target="http://10.www.designthinkingformobility.org/wp-content/.../10/NapkinPitch_Worksheet.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1007" y="2096086"/>
            <a:ext cx="10221294" cy="679658"/>
          </a:xfr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br>
              <a:rPr lang="en-IN" sz="4000" b="1" dirty="0">
                <a:solidFill>
                  <a:srgbClr val="00B050"/>
                </a:solidFill>
                <a:latin typeface="Times New Roman" panose="02020603050405020304" pitchFamily="18" charset="0"/>
                <a:cs typeface="Times New Roman" panose="02020603050405020304" pitchFamily="18" charset="0"/>
              </a:rPr>
            </a:br>
            <a:br>
              <a:rPr lang="en-IN" sz="4000" b="1" dirty="0">
                <a:solidFill>
                  <a:srgbClr val="00B050"/>
                </a:solidFill>
                <a:latin typeface="Times New Roman" panose="02020603050405020304" pitchFamily="18" charset="0"/>
                <a:cs typeface="Times New Roman" panose="02020603050405020304" pitchFamily="18" charset="0"/>
              </a:rPr>
            </a:br>
            <a:br>
              <a:rPr lang="en-IN" sz="4000" b="1" dirty="0">
                <a:solidFill>
                  <a:srgbClr val="00B050"/>
                </a:solidFill>
                <a:latin typeface="Times New Roman" panose="02020603050405020304" pitchFamily="18" charset="0"/>
                <a:cs typeface="Times New Roman" panose="02020603050405020304" pitchFamily="18" charset="0"/>
              </a:rPr>
            </a:br>
            <a:br>
              <a:rPr lang="en-IN" sz="4000" b="1" dirty="0">
                <a:solidFill>
                  <a:srgbClr val="00B050"/>
                </a:solidFill>
                <a:latin typeface="Times New Roman" panose="02020603050405020304" pitchFamily="18" charset="0"/>
                <a:cs typeface="Times New Roman" panose="02020603050405020304" pitchFamily="18" charset="0"/>
              </a:rPr>
            </a:br>
            <a:br>
              <a:rPr lang="en-IN" sz="4000" b="1" dirty="0">
                <a:solidFill>
                  <a:srgbClr val="00B050"/>
                </a:solidFill>
                <a:latin typeface="Times New Roman" panose="02020603050405020304" pitchFamily="18" charset="0"/>
                <a:cs typeface="Times New Roman" panose="02020603050405020304" pitchFamily="18" charset="0"/>
              </a:rPr>
            </a:br>
            <a:br>
              <a:rPr lang="en-IN" sz="4000" b="1" dirty="0">
                <a:solidFill>
                  <a:srgbClr val="00B050"/>
                </a:solidFill>
                <a:latin typeface="Times New Roman" panose="02020603050405020304" pitchFamily="18" charset="0"/>
                <a:cs typeface="Times New Roman" panose="02020603050405020304" pitchFamily="18" charset="0"/>
              </a:rPr>
            </a:br>
            <a:r>
              <a:rPr lang="en-IN" sz="4000" b="1" dirty="0">
                <a:solidFill>
                  <a:srgbClr val="00B050"/>
                </a:solidFill>
                <a:latin typeface="Times New Roman" panose="02020603050405020304" pitchFamily="18" charset="0"/>
                <a:cs typeface="Times New Roman" panose="02020603050405020304" pitchFamily="18" charset="0"/>
              </a:rPr>
              <a:t>BIDTK258:Innovation and Design Thinking</a:t>
            </a:r>
          </a:p>
        </p:txBody>
      </p:sp>
      <p:sp>
        <p:nvSpPr>
          <p:cNvPr id="3" name="Subtitle 2"/>
          <p:cNvSpPr>
            <a:spLocks noGrp="1"/>
          </p:cNvSpPr>
          <p:nvPr>
            <p:ph type="subTitle" idx="1"/>
          </p:nvPr>
        </p:nvSpPr>
        <p:spPr>
          <a:xfrm>
            <a:off x="6545179" y="3953665"/>
            <a:ext cx="4705323" cy="1809461"/>
          </a:xfrm>
          <a:ln>
            <a:solidFill>
              <a:srgbClr val="FF0000"/>
            </a:solidFill>
          </a:ln>
        </p:spPr>
        <p:txBody>
          <a:bodyPr>
            <a:normAutofit fontScale="77500" lnSpcReduction="20000"/>
          </a:bodyPr>
          <a:lstStyle/>
          <a:p>
            <a:pPr algn="ctr"/>
            <a:r>
              <a:rPr lang="en-US" sz="2600" b="1" dirty="0">
                <a:solidFill>
                  <a:schemeClr val="tx1"/>
                </a:solidFill>
                <a:latin typeface="Times New Roman" pitchFamily="18" charset="0"/>
                <a:cs typeface="Times New Roman" pitchFamily="18" charset="0"/>
              </a:rPr>
              <a:t>Prepared By,</a:t>
            </a:r>
          </a:p>
          <a:p>
            <a:pPr algn="ctr"/>
            <a:r>
              <a:rPr lang="en-IN" sz="2600" b="1" dirty="0">
                <a:solidFill>
                  <a:srgbClr val="002060"/>
                </a:solidFill>
                <a:latin typeface="Times New Roman" pitchFamily="18" charset="0"/>
                <a:cs typeface="Times New Roman" pitchFamily="18" charset="0"/>
              </a:rPr>
              <a:t>Vinod Kumar P</a:t>
            </a:r>
          </a:p>
          <a:p>
            <a:pPr algn="ctr"/>
            <a:r>
              <a:rPr lang="en-IN" sz="2600" b="1" dirty="0">
                <a:solidFill>
                  <a:srgbClr val="002060"/>
                </a:solidFill>
                <a:latin typeface="Times New Roman" pitchFamily="18" charset="0"/>
                <a:cs typeface="Times New Roman" pitchFamily="18" charset="0"/>
              </a:rPr>
              <a:t>Electrical and Electronics Engineering</a:t>
            </a:r>
          </a:p>
          <a:p>
            <a:pPr algn="ctr"/>
            <a:r>
              <a:rPr lang="en-IN" sz="2600" b="1" dirty="0">
                <a:solidFill>
                  <a:srgbClr val="002060"/>
                </a:solidFill>
                <a:latin typeface="Times New Roman" pitchFamily="18" charset="0"/>
                <a:cs typeface="Times New Roman" pitchFamily="18" charset="0"/>
              </a:rPr>
              <a:t>ATME College of Engineering, Mysuru</a:t>
            </a:r>
            <a:endParaRPr lang="en-US" b="1" dirty="0">
              <a:solidFill>
                <a:srgbClr val="002060"/>
              </a:solidFill>
              <a:latin typeface="Times New Roman" panose="02020603050405020304" pitchFamily="18" charset="0"/>
              <a:cs typeface="Times New Roman" panose="02020603050405020304" pitchFamily="18" charset="0"/>
            </a:endParaRPr>
          </a:p>
        </p:txBody>
      </p:sp>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2266795"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3953665"/>
            <a:ext cx="3797828" cy="1761243"/>
          </a:xfrm>
          <a:prstGeom prst="rect">
            <a:avLst/>
          </a:prstGeom>
        </p:spPr>
      </p:pic>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EEE, ATMECE</a:t>
            </a:r>
          </a:p>
        </p:txBody>
      </p:sp>
    </p:spTree>
    <p:extLst>
      <p:ext uri="{BB962C8B-B14F-4D97-AF65-F5344CB8AC3E}">
        <p14:creationId xmlns:p14="http://schemas.microsoft.com/office/powerpoint/2010/main" val="34773936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a:t>
            </a:fld>
            <a:endParaRPr lang="en-US">
              <a:latin typeface="Times New Roman" panose="02020603050405020304" pitchFamily="18" charset="0"/>
              <a:cs typeface="Times New Roman" panose="02020603050405020304" pitchFamily="18" charset="0"/>
            </a:endParaRPr>
          </a:p>
        </p:txBody>
      </p:sp>
      <p:sp>
        <p:nvSpPr>
          <p:cNvPr id="6"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EEE, ATMECE</a:t>
            </a:r>
          </a:p>
        </p:txBody>
      </p:sp>
      <p:sp>
        <p:nvSpPr>
          <p:cNvPr id="7" name="Rectangle 6"/>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8" name="Rectangle 7"/>
          <p:cNvSpPr/>
          <p:nvPr/>
        </p:nvSpPr>
        <p:spPr>
          <a:xfrm>
            <a:off x="1403684" y="6404315"/>
            <a:ext cx="2266795"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6" name="Title 1"/>
          <p:cNvSpPr>
            <a:spLocks noGrp="1"/>
          </p:cNvSpPr>
          <p:nvPr>
            <p:ph type="title"/>
          </p:nvPr>
        </p:nvSpPr>
        <p:spPr>
          <a:xfrm>
            <a:off x="3047230" y="1170661"/>
            <a:ext cx="5439177" cy="68154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b="1" dirty="0">
                <a:latin typeface="Times New Roman" panose="02020603050405020304" pitchFamily="18" charset="0"/>
                <a:cs typeface="Times New Roman" panose="02020603050405020304" pitchFamily="18" charset="0"/>
              </a:rPr>
              <a:t>CONTENTS</a:t>
            </a:r>
          </a:p>
        </p:txBody>
      </p:sp>
      <p:sp>
        <p:nvSpPr>
          <p:cNvPr id="2" name="Rectangle 1"/>
          <p:cNvSpPr/>
          <p:nvPr/>
        </p:nvSpPr>
        <p:spPr>
          <a:xfrm>
            <a:off x="558084" y="2025192"/>
            <a:ext cx="10530625" cy="646331"/>
          </a:xfrm>
          <a:prstGeom prst="rect">
            <a:avLst/>
          </a:prstGeom>
        </p:spPr>
        <p:txBody>
          <a:bodyPr wrap="square">
            <a:spAutoFit/>
          </a:bodyPr>
          <a:lstStyle/>
          <a:p>
            <a:pPr marL="571500" indent="-571500" algn="just">
              <a:buFont typeface="Arial" panose="020B0604020202020204" pitchFamily="34" charset="0"/>
              <a:buChar char="•"/>
            </a:pPr>
            <a:r>
              <a:rPr lang="en-US" sz="3600" b="1" dirty="0">
                <a:solidFill>
                  <a:srgbClr val="002060"/>
                </a:solidFill>
                <a:latin typeface="Times New Roman" panose="02020603050405020304" pitchFamily="18" charset="0"/>
              </a:rPr>
              <a:t>Course Overview</a:t>
            </a:r>
          </a:p>
        </p:txBody>
      </p:sp>
    </p:spTree>
    <p:extLst>
      <p:ext uri="{BB962C8B-B14F-4D97-AF65-F5344CB8AC3E}">
        <p14:creationId xmlns:p14="http://schemas.microsoft.com/office/powerpoint/2010/main" val="3167699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a:t>
            </a:fld>
            <a:endParaRPr lang="en-US">
              <a:latin typeface="Times New Roman" panose="02020603050405020304" pitchFamily="18" charset="0"/>
              <a:cs typeface="Times New Roman" panose="02020603050405020304" pitchFamily="18" charset="0"/>
            </a:endParaRPr>
          </a:p>
        </p:txBody>
      </p:sp>
      <p:sp>
        <p:nvSpPr>
          <p:cNvPr id="6"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EEE, ATMECE</a:t>
            </a:r>
          </a:p>
        </p:txBody>
      </p:sp>
      <p:sp>
        <p:nvSpPr>
          <p:cNvPr id="7" name="Rectangle 6"/>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8" name="Rectangle 7"/>
          <p:cNvSpPr/>
          <p:nvPr/>
        </p:nvSpPr>
        <p:spPr>
          <a:xfrm>
            <a:off x="1403684" y="6404315"/>
            <a:ext cx="2266795"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2" name="Rectangle 2"/>
          <p:cNvSpPr>
            <a:spLocks noChangeArrowheads="1"/>
          </p:cNvSpPr>
          <p:nvPr/>
        </p:nvSpPr>
        <p:spPr bwMode="auto">
          <a:xfrm>
            <a:off x="3670479" y="1309278"/>
            <a:ext cx="3932841" cy="46381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2400" b="1" i="0" u="none" strike="noStrike" cap="none" normalizeH="0" baseline="0" dirty="0">
                <a:ln>
                  <a:noFill/>
                </a:ln>
                <a:solidFill>
                  <a:srgbClr val="002060"/>
                </a:solidFill>
                <a:effectLst/>
                <a:latin typeface="Times New Roman" panose="02020603050405020304" pitchFamily="18" charset="0"/>
              </a:rPr>
              <a:t>Course Credit Description</a:t>
            </a:r>
            <a:r>
              <a:rPr kumimoji="0" lang="en-US" altLang="en-US" sz="2400" b="0" i="0" u="none" strike="noStrike" cap="none" normalizeH="0" baseline="0" dirty="0">
                <a:ln>
                  <a:noFill/>
                </a:ln>
                <a:solidFill>
                  <a:srgbClr val="FF0000"/>
                </a:solidFill>
                <a:effectLst/>
                <a:latin typeface="Times New Roman" panose="02020603050405020304"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4800" b="0"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06934649"/>
              </p:ext>
            </p:extLst>
          </p:nvPr>
        </p:nvGraphicFramePr>
        <p:xfrm>
          <a:off x="682581" y="2613559"/>
          <a:ext cx="10753861" cy="2546206"/>
        </p:xfrm>
        <a:graphic>
          <a:graphicData uri="http://schemas.openxmlformats.org/drawingml/2006/table">
            <a:tbl>
              <a:tblPr firstRow="1" firstCol="1" bandRow="1">
                <a:tableStyleId>{5940675A-B579-460E-94D1-54222C63F5DA}</a:tableStyleId>
              </a:tblPr>
              <a:tblGrid>
                <a:gridCol w="955674">
                  <a:extLst>
                    <a:ext uri="{9D8B030D-6E8A-4147-A177-3AD203B41FA5}">
                      <a16:colId xmlns:a16="http://schemas.microsoft.com/office/drawing/2014/main" val="3079480689"/>
                    </a:ext>
                  </a:extLst>
                </a:gridCol>
                <a:gridCol w="1298909">
                  <a:extLst>
                    <a:ext uri="{9D8B030D-6E8A-4147-A177-3AD203B41FA5}">
                      <a16:colId xmlns:a16="http://schemas.microsoft.com/office/drawing/2014/main" val="1473408768"/>
                    </a:ext>
                  </a:extLst>
                </a:gridCol>
                <a:gridCol w="1119681">
                  <a:extLst>
                    <a:ext uri="{9D8B030D-6E8A-4147-A177-3AD203B41FA5}">
                      <a16:colId xmlns:a16="http://schemas.microsoft.com/office/drawing/2014/main" val="1109275696"/>
                    </a:ext>
                  </a:extLst>
                </a:gridCol>
                <a:gridCol w="1352449">
                  <a:extLst>
                    <a:ext uri="{9D8B030D-6E8A-4147-A177-3AD203B41FA5}">
                      <a16:colId xmlns:a16="http://schemas.microsoft.com/office/drawing/2014/main" val="3582637541"/>
                    </a:ext>
                  </a:extLst>
                </a:gridCol>
                <a:gridCol w="1128616">
                  <a:extLst>
                    <a:ext uri="{9D8B030D-6E8A-4147-A177-3AD203B41FA5}">
                      <a16:colId xmlns:a16="http://schemas.microsoft.com/office/drawing/2014/main" val="4013873057"/>
                    </a:ext>
                  </a:extLst>
                </a:gridCol>
                <a:gridCol w="1057868">
                  <a:extLst>
                    <a:ext uri="{9D8B030D-6E8A-4147-A177-3AD203B41FA5}">
                      <a16:colId xmlns:a16="http://schemas.microsoft.com/office/drawing/2014/main" val="1639424921"/>
                    </a:ext>
                  </a:extLst>
                </a:gridCol>
                <a:gridCol w="979257">
                  <a:extLst>
                    <a:ext uri="{9D8B030D-6E8A-4147-A177-3AD203B41FA5}">
                      <a16:colId xmlns:a16="http://schemas.microsoft.com/office/drawing/2014/main" val="3707831675"/>
                    </a:ext>
                  </a:extLst>
                </a:gridCol>
                <a:gridCol w="941075">
                  <a:extLst>
                    <a:ext uri="{9D8B030D-6E8A-4147-A177-3AD203B41FA5}">
                      <a16:colId xmlns:a16="http://schemas.microsoft.com/office/drawing/2014/main" val="2618789884"/>
                    </a:ext>
                  </a:extLst>
                </a:gridCol>
                <a:gridCol w="941075">
                  <a:extLst>
                    <a:ext uri="{9D8B030D-6E8A-4147-A177-3AD203B41FA5}">
                      <a16:colId xmlns:a16="http://schemas.microsoft.com/office/drawing/2014/main" val="40715088"/>
                    </a:ext>
                  </a:extLst>
                </a:gridCol>
                <a:gridCol w="979257">
                  <a:extLst>
                    <a:ext uri="{9D8B030D-6E8A-4147-A177-3AD203B41FA5}">
                      <a16:colId xmlns:a16="http://schemas.microsoft.com/office/drawing/2014/main" val="3446603979"/>
                    </a:ext>
                  </a:extLst>
                </a:gridCol>
              </a:tblGrid>
              <a:tr h="1663873">
                <a:tc>
                  <a:txBody>
                    <a:bodyPr/>
                    <a:lstStyle/>
                    <a:p>
                      <a:pPr marL="0" marR="0">
                        <a:spcBef>
                          <a:spcPts val="0"/>
                        </a:spcBef>
                        <a:spcAft>
                          <a:spcPts val="0"/>
                        </a:spcAft>
                      </a:pPr>
                      <a:r>
                        <a:rPr lang="en-US" sz="2000" b="1" dirty="0" err="1">
                          <a:effectLst/>
                          <a:latin typeface="Times New Roman" panose="02020603050405020304" pitchFamily="18" charset="0"/>
                          <a:cs typeface="Times New Roman" panose="02020603050405020304" pitchFamily="18" charset="0"/>
                        </a:rPr>
                        <a:t>SL.No</a:t>
                      </a:r>
                      <a:r>
                        <a:rPr lang="en-US" sz="2000" b="1" dirty="0">
                          <a:effectLst/>
                          <a:latin typeface="Times New Roman" panose="02020603050405020304" pitchFamily="18" charset="0"/>
                          <a:cs typeface="Times New Roman" panose="02020603050405020304" pitchFamily="18" charset="0"/>
                        </a:rPr>
                        <a:t>.</a:t>
                      </a:r>
                      <a:endPar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b="1" dirty="0">
                          <a:effectLst/>
                          <a:latin typeface="Times New Roman" panose="02020603050405020304" pitchFamily="18" charset="0"/>
                          <a:cs typeface="Times New Roman" panose="02020603050405020304" pitchFamily="18" charset="0"/>
                        </a:rPr>
                        <a:t>Course Code</a:t>
                      </a:r>
                      <a:endPar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b="1" dirty="0">
                          <a:effectLst/>
                          <a:latin typeface="Times New Roman" panose="02020603050405020304" pitchFamily="18" charset="0"/>
                          <a:cs typeface="Times New Roman" panose="02020603050405020304" pitchFamily="18" charset="0"/>
                        </a:rPr>
                        <a:t> Course</a:t>
                      </a:r>
                      <a:endParaRPr lang="en-US" sz="3200" b="1" dirty="0">
                        <a:effectLst/>
                        <a:latin typeface="Times New Roman" panose="02020603050405020304" pitchFamily="18" charset="0"/>
                        <a:cs typeface="Times New Roman" panose="02020603050405020304" pitchFamily="18" charset="0"/>
                      </a:endParaRPr>
                    </a:p>
                    <a:p>
                      <a:pPr marL="0" marR="0" algn="ctr">
                        <a:spcBef>
                          <a:spcPts val="0"/>
                        </a:spcBef>
                        <a:spcAft>
                          <a:spcPts val="0"/>
                        </a:spcAft>
                      </a:pPr>
                      <a:r>
                        <a:rPr lang="en-US" sz="2000" b="1" dirty="0">
                          <a:effectLst/>
                          <a:latin typeface="Times New Roman" panose="02020603050405020304" pitchFamily="18" charset="0"/>
                          <a:cs typeface="Times New Roman" panose="02020603050405020304" pitchFamily="18" charset="0"/>
                        </a:rPr>
                        <a:t>Type</a:t>
                      </a:r>
                      <a:endPar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b="1" dirty="0">
                          <a:effectLst/>
                          <a:latin typeface="Times New Roman" panose="02020603050405020304" pitchFamily="18" charset="0"/>
                          <a:cs typeface="Times New Roman" panose="02020603050405020304" pitchFamily="18" charset="0"/>
                        </a:rPr>
                        <a:t>Course</a:t>
                      </a:r>
                      <a:endParaRPr lang="en-US" sz="3200" b="1" dirty="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 </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b="1" dirty="0">
                          <a:effectLst/>
                          <a:latin typeface="Times New Roman" panose="02020603050405020304" pitchFamily="18" charset="0"/>
                          <a:cs typeface="Times New Roman" panose="02020603050405020304" pitchFamily="18" charset="0"/>
                        </a:rPr>
                        <a:t>Teaching Hours /Week</a:t>
                      </a:r>
                      <a:endParaRPr lang="en-US" sz="3200" b="1" dirty="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 </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Exam Duration in Hours</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Theory Marks</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I.A Marks</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Total Marks</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b="1" dirty="0">
                          <a:effectLst/>
                          <a:latin typeface="Times New Roman" panose="02020603050405020304" pitchFamily="18" charset="0"/>
                          <a:cs typeface="Times New Roman" panose="02020603050405020304" pitchFamily="18" charset="0"/>
                        </a:rPr>
                        <a:t>Credits</a:t>
                      </a:r>
                      <a:endParaRPr lang="en-US" sz="2800" b="1"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4377441"/>
                  </a:ext>
                </a:extLst>
              </a:tr>
              <a:tr h="822602">
                <a:tc>
                  <a:txBody>
                    <a:bodyPr/>
                    <a:lstStyle/>
                    <a:p>
                      <a:pPr marL="0" marR="0" algn="ctr">
                        <a:lnSpc>
                          <a:spcPct val="107000"/>
                        </a:lnSpc>
                        <a:spcBef>
                          <a:spcPts val="0"/>
                        </a:spcBef>
                        <a:spcAft>
                          <a:spcPts val="800"/>
                        </a:spcAft>
                      </a:pPr>
                      <a:r>
                        <a:rPr lang="en-IN" sz="2000">
                          <a:effectLst/>
                          <a:latin typeface="Times New Roman" panose="02020603050405020304" pitchFamily="18" charset="0"/>
                          <a:cs typeface="Times New Roman" panose="02020603050405020304" pitchFamily="18" charset="0"/>
                        </a:rPr>
                        <a:t>1</a:t>
                      </a:r>
                      <a:endParaRPr lang="en-US" sz="280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rPr>
                        <a:t>BIDTK258</a:t>
                      </a:r>
                    </a:p>
                  </a:txBody>
                  <a:tcPr marL="68580" marR="68580" marT="0" marB="0"/>
                </a:tc>
                <a:tc>
                  <a:txBody>
                    <a:bodyPr/>
                    <a:lstStyle/>
                    <a:p>
                      <a:pPr marL="0" marR="0" algn="ctr">
                        <a:lnSpc>
                          <a:spcPct val="107000"/>
                        </a:lnSpc>
                        <a:spcBef>
                          <a:spcPts val="0"/>
                        </a:spcBef>
                        <a:spcAft>
                          <a:spcPts val="800"/>
                        </a:spcAft>
                      </a:pPr>
                      <a:r>
                        <a:rPr lang="en-IN" sz="2800" dirty="0"/>
                        <a:t>AEC</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rPr>
                        <a:t>IDT</a:t>
                      </a:r>
                    </a:p>
                  </a:txBody>
                  <a:tcPr marL="68580" marR="68580" marT="0" marB="0"/>
                </a:tc>
                <a:tc>
                  <a:txBody>
                    <a:bodyPr/>
                    <a:lstStyle/>
                    <a:p>
                      <a:pPr marL="0" marR="0" algn="ctr">
                        <a:lnSpc>
                          <a:spcPct val="107000"/>
                        </a:lnSpc>
                        <a:spcBef>
                          <a:spcPts val="0"/>
                        </a:spcBef>
                        <a:spcAft>
                          <a:spcPts val="800"/>
                        </a:spcAft>
                      </a:pPr>
                      <a:r>
                        <a:rPr lang="en-IN" sz="2000" dirty="0">
                          <a:effectLst/>
                          <a:latin typeface="Times New Roman" panose="02020603050405020304" pitchFamily="18" charset="0"/>
                          <a:cs typeface="Times New Roman" panose="02020603050405020304" pitchFamily="18" charset="0"/>
                        </a:rPr>
                        <a:t>01</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dirty="0">
                          <a:effectLst/>
                          <a:latin typeface="Times New Roman" panose="02020603050405020304" pitchFamily="18" charset="0"/>
                          <a:cs typeface="Times New Roman" panose="02020603050405020304" pitchFamily="18" charset="0"/>
                        </a:rPr>
                        <a:t>1</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dirty="0">
                          <a:effectLst/>
                          <a:latin typeface="Times New Roman" panose="02020603050405020304" pitchFamily="18" charset="0"/>
                          <a:cs typeface="Times New Roman" panose="02020603050405020304" pitchFamily="18" charset="0"/>
                        </a:rPr>
                        <a:t>50</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dirty="0">
                          <a:effectLst/>
                          <a:latin typeface="Times New Roman" panose="02020603050405020304" pitchFamily="18" charset="0"/>
                          <a:cs typeface="Times New Roman" panose="02020603050405020304" pitchFamily="18" charset="0"/>
                        </a:rPr>
                        <a:t>50</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dirty="0">
                          <a:effectLst/>
                          <a:latin typeface="Times New Roman" panose="02020603050405020304" pitchFamily="18" charset="0"/>
                          <a:cs typeface="Times New Roman" panose="02020603050405020304" pitchFamily="18" charset="0"/>
                        </a:rPr>
                        <a:t>100</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IN" sz="2000" dirty="0">
                          <a:effectLst/>
                          <a:latin typeface="Times New Roman" panose="02020603050405020304" pitchFamily="18" charset="0"/>
                          <a:cs typeface="Times New Roman" panose="02020603050405020304" pitchFamily="18" charset="0"/>
                        </a:rPr>
                        <a:t>1</a:t>
                      </a:r>
                      <a:endParaRPr lang="en-US" sz="2800" dirty="0">
                        <a:solidFill>
                          <a:srgbClr val="5F497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3583469"/>
                  </a:ext>
                </a:extLst>
              </a:tr>
            </a:tbl>
          </a:graphicData>
        </a:graphic>
      </p:graphicFrame>
      <p:sp>
        <p:nvSpPr>
          <p:cNvPr id="9" name="TextBox 8">
            <a:extLst>
              <a:ext uri="{FF2B5EF4-FFF2-40B4-BE49-F238E27FC236}">
                <a16:creationId xmlns:a16="http://schemas.microsoft.com/office/drawing/2014/main" id="{71F4850A-51C9-F762-4956-8E46C074DA64}"/>
              </a:ext>
            </a:extLst>
          </p:cNvPr>
          <p:cNvSpPr txBox="1"/>
          <p:nvPr/>
        </p:nvSpPr>
        <p:spPr>
          <a:xfrm>
            <a:off x="682580" y="5416835"/>
            <a:ext cx="6782521"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AEC- Ability Enhancement Course</a:t>
            </a:r>
          </a:p>
        </p:txBody>
      </p:sp>
    </p:spTree>
    <p:extLst>
      <p:ext uri="{BB962C8B-B14F-4D97-AF65-F5344CB8AC3E}">
        <p14:creationId xmlns:p14="http://schemas.microsoft.com/office/powerpoint/2010/main" val="27484483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696293" y="181496"/>
            <a:ext cx="2799414" cy="707886"/>
          </a:xfrm>
          <a:prstGeom prst="rect">
            <a:avLst/>
          </a:prstGeom>
          <a:noFill/>
        </p:spPr>
        <p:txBody>
          <a:bodyPr wrap="square">
            <a:spAutoFit/>
          </a:bodyPr>
          <a:lstStyle/>
          <a:p>
            <a:pPr marL="0"/>
            <a:r>
              <a:rPr lang="en-US" sz="4000" b="1" i="0" spc="0" baseline="0" dirty="0">
                <a:latin typeface="Times New Roman"/>
              </a:rPr>
              <a:t>Prea</a:t>
            </a:r>
            <a:r>
              <a:rPr lang="en-US" sz="4000" b="1" i="0" spc="-11" baseline="0" dirty="0">
                <a:latin typeface="Times New Roman"/>
              </a:rPr>
              <a:t>m</a:t>
            </a:r>
            <a:r>
              <a:rPr lang="en-US" sz="4000" b="1" i="0" spc="0" baseline="0" dirty="0">
                <a:latin typeface="Times New Roman"/>
              </a:rPr>
              <a:t>ble</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638387"/>
            <a:ext cx="11454149" cy="2239844"/>
          </a:xfrm>
          <a:prstGeom prst="rect">
            <a:avLst/>
          </a:prstGeom>
          <a:noFill/>
        </p:spPr>
        <p:txBody>
          <a:bodyPr wrap="square">
            <a:spAutoFit/>
          </a:bodyPr>
          <a:lstStyle/>
          <a:p>
            <a:pPr algn="just">
              <a:lnSpc>
                <a:spcPct val="150000"/>
              </a:lnSpc>
            </a:pPr>
            <a:r>
              <a:rPr lang="en-US" sz="2400" b="0" i="1" spc="0" baseline="0" dirty="0">
                <a:latin typeface="Arial" panose="020B0604020202020204" pitchFamily="34" charset="0"/>
                <a:cs typeface="Arial" panose="020B0604020202020204" pitchFamily="34" charset="0"/>
              </a:rPr>
              <a:t>This course provides an introduction to the basic concepts and techniques of engineering and</a:t>
            </a:r>
            <a:r>
              <a:rPr lang="en-US" sz="2400" i="1" dirty="0">
                <a:latin typeface="Arial" panose="020B0604020202020204" pitchFamily="34" charset="0"/>
                <a:cs typeface="Arial" panose="020B0604020202020204" pitchFamily="34" charset="0"/>
              </a:rPr>
              <a:t> reverses engineering</a:t>
            </a:r>
            <a:r>
              <a:rPr lang="en-US" sz="2400" b="0" i="1" spc="767" baseline="0" dirty="0">
                <a:latin typeface="Arial" panose="020B0604020202020204" pitchFamily="34" charset="0"/>
                <a:cs typeface="Arial" panose="020B0604020202020204" pitchFamily="34" charset="0"/>
              </a:rPr>
              <a:t>, </a:t>
            </a:r>
            <a:r>
              <a:rPr lang="en-US" sz="2400" b="0" i="1" spc="0" baseline="0" dirty="0">
                <a:latin typeface="Arial" panose="020B0604020202020204" pitchFamily="34" charset="0"/>
                <a:cs typeface="Arial" panose="020B0604020202020204" pitchFamily="34" charset="0"/>
              </a:rPr>
              <a:t>the process of design</a:t>
            </a:r>
            <a:r>
              <a:rPr lang="en-US" sz="2400" b="0" i="1" spc="533" baseline="0" dirty="0">
                <a:latin typeface="Arial" panose="020B0604020202020204" pitchFamily="34" charset="0"/>
                <a:cs typeface="Arial" panose="020B0604020202020204" pitchFamily="34" charset="0"/>
              </a:rPr>
              <a:t>, </a:t>
            </a:r>
            <a:r>
              <a:rPr lang="en-US" sz="2400" b="0" i="1" spc="0" baseline="0" dirty="0">
                <a:latin typeface="Arial" panose="020B0604020202020204" pitchFamily="34" charset="0"/>
                <a:cs typeface="Arial" panose="020B0604020202020204" pitchFamily="34" charset="0"/>
              </a:rPr>
              <a:t>analytical thinking</a:t>
            </a:r>
            <a:r>
              <a:rPr lang="en-US" sz="2400" b="0" i="1" spc="533" baseline="0" dirty="0">
                <a:latin typeface="Arial" panose="020B0604020202020204" pitchFamily="34" charset="0"/>
                <a:cs typeface="Arial" panose="020B0604020202020204" pitchFamily="34" charset="0"/>
              </a:rPr>
              <a:t> </a:t>
            </a:r>
            <a:r>
              <a:rPr lang="en-US" sz="2400" b="0" i="1" spc="0" baseline="0" dirty="0">
                <a:latin typeface="Arial" panose="020B0604020202020204" pitchFamily="34" charset="0"/>
                <a:cs typeface="Arial" panose="020B0604020202020204" pitchFamily="34" charset="0"/>
              </a:rPr>
              <a:t>and ideas</a:t>
            </a:r>
            <a:r>
              <a:rPr lang="en-US" sz="2400" b="0" i="1" spc="519" baseline="0" dirty="0">
                <a:latin typeface="Arial" panose="020B0604020202020204" pitchFamily="34" charset="0"/>
                <a:cs typeface="Arial" panose="020B0604020202020204" pitchFamily="34" charset="0"/>
              </a:rPr>
              <a:t>, </a:t>
            </a:r>
            <a:r>
              <a:rPr lang="en-US" sz="2400" b="0" i="1" spc="0" baseline="0" dirty="0">
                <a:latin typeface="Arial" panose="020B0604020202020204" pitchFamily="34" charset="0"/>
                <a:cs typeface="Arial" panose="020B0604020202020204" pitchFamily="34" charset="0"/>
              </a:rPr>
              <a:t>basics, and</a:t>
            </a:r>
            <a:r>
              <a:rPr lang="en-US" sz="2400" i="1" spc="520" dirty="0">
                <a:latin typeface="Arial" panose="020B0604020202020204" pitchFamily="34" charset="0"/>
                <a:cs typeface="Arial" panose="020B0604020202020204" pitchFamily="34" charset="0"/>
              </a:rPr>
              <a:t> </a:t>
            </a:r>
            <a:r>
              <a:rPr lang="en-US" sz="2400" b="0" i="1" spc="0" baseline="0" dirty="0">
                <a:latin typeface="Arial" panose="020B0604020202020204" pitchFamily="34" charset="0"/>
                <a:cs typeface="Arial" panose="020B0604020202020204" pitchFamily="34" charset="0"/>
              </a:rPr>
              <a:t>Development of engineering drawing</a:t>
            </a:r>
            <a:r>
              <a:rPr lang="en-US" sz="2400" b="0" i="1" spc="511" baseline="0" dirty="0">
                <a:latin typeface="Arial" panose="020B0604020202020204" pitchFamily="34" charset="0"/>
                <a:cs typeface="Arial" panose="020B0604020202020204" pitchFamily="34" charset="0"/>
              </a:rPr>
              <a:t>, and </a:t>
            </a:r>
            <a:r>
              <a:rPr lang="en-US" sz="2400" b="0" i="1" spc="0" baseline="0" dirty="0">
                <a:latin typeface="Arial" panose="020B0604020202020204" pitchFamily="34" charset="0"/>
                <a:cs typeface="Arial" panose="020B0604020202020204" pitchFamily="34" charset="0"/>
              </a:rPr>
              <a:t>application of engineering drawing with computer aid.</a:t>
            </a:r>
          </a:p>
        </p:txBody>
      </p:sp>
    </p:spTree>
    <p:extLst>
      <p:ext uri="{BB962C8B-B14F-4D97-AF65-F5344CB8AC3E}">
        <p14:creationId xmlns:p14="http://schemas.microsoft.com/office/powerpoint/2010/main" val="739001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r>
              <a:rPr lang="en-US" sz="4000" b="1" i="0" spc="0" baseline="0" dirty="0">
                <a:latin typeface="Times New Roman"/>
              </a:rPr>
              <a:t>Cours</a:t>
            </a:r>
            <a:r>
              <a:rPr lang="en-US" sz="4000" b="1" i="0" spc="444" baseline="0" dirty="0">
                <a:latin typeface="Times New Roman"/>
              </a:rPr>
              <a:t>e </a:t>
            </a:r>
            <a:r>
              <a:rPr lang="en-US" sz="4000" b="1" i="0" spc="0" baseline="0" dirty="0">
                <a:latin typeface="Times New Roman"/>
              </a:rPr>
              <a:t>objectives</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638387"/>
            <a:ext cx="11454149" cy="3685304"/>
          </a:xfrm>
          <a:prstGeom prst="rect">
            <a:avLst/>
          </a:prstGeom>
          <a:noFill/>
        </p:spPr>
        <p:txBody>
          <a:bodyPr wrap="square">
            <a:spAutoFit/>
          </a:bodyPr>
          <a:lstStyle/>
          <a:p>
            <a:pPr marL="342900" indent="-342900" algn="just">
              <a:lnSpc>
                <a:spcPct val="200000"/>
              </a:lnSpc>
              <a:buFont typeface="Wingdings" panose="05000000000000000000" pitchFamily="2" charset="2"/>
              <a:buChar char="Ø"/>
            </a:pPr>
            <a:r>
              <a:rPr lang="en-US" sz="2400" b="0" i="0" spc="-116" baseline="0" dirty="0">
                <a:latin typeface="Times New Roman"/>
              </a:rPr>
              <a:t>T</a:t>
            </a:r>
            <a:r>
              <a:rPr lang="en-US" sz="2400" b="0" i="0" spc="444" baseline="0" dirty="0">
                <a:latin typeface="Times New Roman"/>
              </a:rPr>
              <a:t>o</a:t>
            </a:r>
            <a:r>
              <a:rPr lang="en-US" sz="2400" b="0" i="0" spc="0" baseline="0" dirty="0">
                <a:latin typeface="Times New Roman"/>
              </a:rPr>
              <a:t>explai</a:t>
            </a:r>
            <a:r>
              <a:rPr lang="en-US" sz="2400" b="0" i="0" spc="434" baseline="0" dirty="0">
                <a:latin typeface="Times New Roman"/>
              </a:rPr>
              <a:t>n</a:t>
            </a:r>
            <a:r>
              <a:rPr lang="en-US" sz="2400" b="0" i="0" spc="0" baseline="0" dirty="0">
                <a:latin typeface="Times New Roman"/>
              </a:rPr>
              <a:t>th</a:t>
            </a:r>
            <a:r>
              <a:rPr lang="en-US" sz="2400" b="0" i="0" spc="452" baseline="0" dirty="0">
                <a:latin typeface="Times New Roman"/>
              </a:rPr>
              <a:t>e</a:t>
            </a:r>
            <a:r>
              <a:rPr lang="en-US" sz="2400" b="0" i="0" spc="0" baseline="0" dirty="0">
                <a:latin typeface="Times New Roman"/>
              </a:rPr>
              <a:t>concep</a:t>
            </a:r>
            <a:r>
              <a:rPr lang="en-US" sz="2400" b="0" i="0" spc="444" baseline="0" dirty="0">
                <a:latin typeface="Times New Roman"/>
              </a:rPr>
              <a:t>t</a:t>
            </a:r>
            <a:r>
              <a:rPr lang="en-US" sz="2400" b="0" i="0" spc="0" baseline="0" dirty="0">
                <a:latin typeface="Times New Roman"/>
              </a:rPr>
              <a:t>o</a:t>
            </a:r>
            <a:r>
              <a:rPr lang="en-US" sz="2400" b="0" i="0" spc="444" baseline="0" dirty="0">
                <a:latin typeface="Times New Roman"/>
              </a:rPr>
              <a:t>f</a:t>
            </a:r>
            <a:r>
              <a:rPr lang="en-US" sz="2400" b="0" i="0" spc="0" baseline="0" dirty="0">
                <a:latin typeface="Times New Roman"/>
              </a:rPr>
              <a:t>desig</a:t>
            </a:r>
            <a:r>
              <a:rPr lang="en-US" sz="2400" b="0" i="0" spc="460" baseline="0" dirty="0">
                <a:latin typeface="Times New Roman"/>
              </a:rPr>
              <a:t>n</a:t>
            </a:r>
            <a:r>
              <a:rPr lang="en-US" sz="2400" b="0" i="0" spc="0" baseline="0" dirty="0">
                <a:latin typeface="Times New Roman"/>
              </a:rPr>
              <a:t>thinkin</a:t>
            </a:r>
            <a:r>
              <a:rPr lang="en-US" sz="2400" b="0" i="0" spc="437" baseline="0" dirty="0">
                <a:latin typeface="Times New Roman"/>
              </a:rPr>
              <a:t>g</a:t>
            </a:r>
            <a:r>
              <a:rPr lang="en-US" sz="2400" b="0" i="0" spc="0" baseline="0" dirty="0">
                <a:latin typeface="Times New Roman"/>
              </a:rPr>
              <a:t>fo</a:t>
            </a:r>
            <a:r>
              <a:rPr lang="en-US" sz="2400" b="0" i="0" spc="455" baseline="0" dirty="0">
                <a:latin typeface="Times New Roman"/>
              </a:rPr>
              <a:t>r</a:t>
            </a:r>
            <a:r>
              <a:rPr lang="en-US" sz="2400" b="0" i="0" spc="0" baseline="0" dirty="0">
                <a:latin typeface="Times New Roman"/>
              </a:rPr>
              <a:t>produc</a:t>
            </a:r>
            <a:r>
              <a:rPr lang="en-US" sz="2400" b="0" i="0" spc="440" baseline="0" dirty="0">
                <a:latin typeface="Times New Roman"/>
              </a:rPr>
              <a:t>t</a:t>
            </a:r>
            <a:r>
              <a:rPr lang="en-US" sz="2400" b="0" i="0" spc="0" baseline="0" dirty="0">
                <a:latin typeface="Times New Roman"/>
              </a:rPr>
              <a:t>an</a:t>
            </a:r>
            <a:r>
              <a:rPr lang="en-US" sz="2400" b="0" i="0" spc="460" baseline="0" dirty="0">
                <a:latin typeface="Times New Roman"/>
              </a:rPr>
              <a:t>d</a:t>
            </a:r>
            <a:r>
              <a:rPr lang="en-US" sz="2400" b="0" i="0" spc="0" baseline="0" dirty="0">
                <a:latin typeface="Times New Roman"/>
              </a:rPr>
              <a:t>servic</a:t>
            </a:r>
            <a:r>
              <a:rPr lang="en-US" sz="2400" b="0" i="0" spc="439" baseline="0" dirty="0">
                <a:latin typeface="Times New Roman"/>
              </a:rPr>
              <a:t>e</a:t>
            </a:r>
            <a:r>
              <a:rPr lang="en-US" sz="2400" b="0" i="0" spc="0" baseline="0" dirty="0">
                <a:latin typeface="Times New Roman"/>
              </a:rPr>
              <a:t>development.</a:t>
            </a:r>
          </a:p>
          <a:p>
            <a:pPr marL="342900" indent="-342900" algn="just">
              <a:lnSpc>
                <a:spcPct val="200000"/>
              </a:lnSpc>
              <a:buFont typeface="Wingdings" panose="05000000000000000000" pitchFamily="2" charset="2"/>
              <a:buChar char="Ø"/>
            </a:pPr>
            <a:r>
              <a:rPr lang="en-US" sz="2400" b="0" i="0" spc="-116" baseline="0" dirty="0" err="1">
                <a:latin typeface="Times New Roman"/>
              </a:rPr>
              <a:t>T</a:t>
            </a:r>
            <a:r>
              <a:rPr lang="en-US" sz="2400" b="0" i="0" spc="444" baseline="0" dirty="0" err="1">
                <a:latin typeface="Times New Roman"/>
              </a:rPr>
              <a:t>o</a:t>
            </a:r>
            <a:r>
              <a:rPr lang="en-US" sz="2400" b="0" i="0" spc="0" baseline="0" dirty="0" err="1">
                <a:latin typeface="Times New Roman"/>
              </a:rPr>
              <a:t>explai</a:t>
            </a:r>
            <a:r>
              <a:rPr lang="en-US" sz="2400" b="0" i="0" spc="434" baseline="0" dirty="0" err="1">
                <a:latin typeface="Times New Roman"/>
              </a:rPr>
              <a:t>n</a:t>
            </a:r>
            <a:r>
              <a:rPr lang="en-US" sz="2400" b="0" i="0" spc="0" baseline="0" dirty="0" err="1">
                <a:latin typeface="Times New Roman"/>
              </a:rPr>
              <a:t>th</a:t>
            </a:r>
            <a:r>
              <a:rPr lang="en-US" sz="2400" b="0" i="0" spc="452" baseline="0" dirty="0" err="1">
                <a:latin typeface="Times New Roman"/>
              </a:rPr>
              <a:t>e</a:t>
            </a:r>
            <a:r>
              <a:rPr lang="en-US" sz="2400" b="0" i="0" spc="0" baseline="0" dirty="0" err="1">
                <a:latin typeface="Times New Roman"/>
              </a:rPr>
              <a:t>fundamenta</a:t>
            </a:r>
            <a:r>
              <a:rPr lang="en-US" sz="2400" b="0" i="0" spc="446" baseline="0" dirty="0" err="1">
                <a:latin typeface="Times New Roman"/>
              </a:rPr>
              <a:t>l</a:t>
            </a:r>
            <a:r>
              <a:rPr lang="en-US" sz="2400" b="0" i="0" spc="0" baseline="0" dirty="0" err="1">
                <a:latin typeface="Times New Roman"/>
              </a:rPr>
              <a:t>concep</a:t>
            </a:r>
            <a:r>
              <a:rPr lang="en-US" sz="2400" b="0" i="0" spc="442" baseline="0" dirty="0" err="1">
                <a:latin typeface="Times New Roman"/>
              </a:rPr>
              <a:t>t</a:t>
            </a:r>
            <a:r>
              <a:rPr lang="en-US" sz="2400" b="0" i="0" spc="0" baseline="0" dirty="0" err="1">
                <a:latin typeface="Times New Roman"/>
              </a:rPr>
              <a:t>o</a:t>
            </a:r>
            <a:r>
              <a:rPr lang="en-US" sz="2400" b="0" i="0" spc="456" baseline="0" dirty="0" err="1">
                <a:latin typeface="Times New Roman"/>
              </a:rPr>
              <a:t>f</a:t>
            </a:r>
            <a:r>
              <a:rPr lang="en-US" sz="2400" b="0" i="0" spc="0" baseline="0" dirty="0" err="1">
                <a:latin typeface="Times New Roman"/>
              </a:rPr>
              <a:t>innovatio</a:t>
            </a:r>
            <a:r>
              <a:rPr lang="en-US" sz="2400" b="0" i="0" spc="437" baseline="0" dirty="0" err="1">
                <a:latin typeface="Times New Roman"/>
              </a:rPr>
              <a:t>n</a:t>
            </a:r>
            <a:r>
              <a:rPr lang="en-US" sz="2400" b="0" i="0" spc="0" baseline="0" dirty="0" err="1">
                <a:latin typeface="Times New Roman"/>
              </a:rPr>
              <a:t>an</a:t>
            </a:r>
            <a:r>
              <a:rPr lang="en-US" sz="2400" b="0" i="0" spc="448" baseline="0" dirty="0" err="1">
                <a:latin typeface="Times New Roman"/>
              </a:rPr>
              <a:t>d</a:t>
            </a:r>
            <a:r>
              <a:rPr lang="en-US" sz="2400" b="0" i="0" spc="0" baseline="0" dirty="0" err="1">
                <a:latin typeface="Times New Roman"/>
              </a:rPr>
              <a:t>desig</a:t>
            </a:r>
            <a:r>
              <a:rPr lang="en-US" sz="2400" b="0" i="0" spc="448" baseline="0" dirty="0" err="1">
                <a:latin typeface="Times New Roman"/>
              </a:rPr>
              <a:t>n</a:t>
            </a:r>
            <a:r>
              <a:rPr lang="en-US" sz="2400" b="0" i="0" spc="0" baseline="0" dirty="0" err="1">
                <a:latin typeface="Times New Roman"/>
              </a:rPr>
              <a:t>thinking</a:t>
            </a:r>
            <a:r>
              <a:rPr lang="en-US" sz="2400" b="0" i="0" spc="0" baseline="0" dirty="0">
                <a:latin typeface="Times New Roman"/>
              </a:rPr>
              <a:t>. </a:t>
            </a:r>
          </a:p>
          <a:p>
            <a:pPr marL="342900" indent="-342900" algn="just">
              <a:lnSpc>
                <a:spcPct val="200000"/>
              </a:lnSpc>
              <a:buFont typeface="Wingdings" panose="05000000000000000000" pitchFamily="2" charset="2"/>
              <a:buChar char="Ø"/>
            </a:pPr>
            <a:r>
              <a:rPr lang="en-US" sz="2400" b="0" i="0" spc="-116" baseline="0" dirty="0" err="1">
                <a:latin typeface="Times New Roman"/>
              </a:rPr>
              <a:t>T</a:t>
            </a:r>
            <a:r>
              <a:rPr lang="en-US" sz="2400" b="0" i="0" spc="444" baseline="0" dirty="0" err="1">
                <a:latin typeface="Times New Roman"/>
              </a:rPr>
              <a:t>o</a:t>
            </a:r>
            <a:r>
              <a:rPr lang="en-US" sz="2400" b="0" i="0" spc="0" baseline="0" dirty="0" err="1">
                <a:latin typeface="Times New Roman"/>
              </a:rPr>
              <a:t>discus</a:t>
            </a:r>
            <a:r>
              <a:rPr lang="en-US" sz="2400" b="0" i="0" spc="451" baseline="0" dirty="0" err="1">
                <a:latin typeface="Times New Roman"/>
              </a:rPr>
              <a:t>s</a:t>
            </a:r>
            <a:r>
              <a:rPr lang="en-US" sz="2400" b="0" i="0" spc="0" baseline="0" dirty="0" err="1">
                <a:latin typeface="Times New Roman"/>
              </a:rPr>
              <a:t>th</a:t>
            </a:r>
            <a:r>
              <a:rPr lang="en-US" sz="2400" b="0" i="0" spc="440" baseline="0" dirty="0" err="1">
                <a:latin typeface="Times New Roman"/>
              </a:rPr>
              <a:t>e</a:t>
            </a:r>
            <a:r>
              <a:rPr lang="en-US" sz="2400" b="0" i="0" spc="0" baseline="0" dirty="0" err="1">
                <a:latin typeface="Times New Roman"/>
              </a:rPr>
              <a:t>method</a:t>
            </a:r>
            <a:r>
              <a:rPr lang="en-US" sz="2400" b="0" i="0" spc="455" baseline="0" dirty="0" err="1">
                <a:latin typeface="Times New Roman"/>
              </a:rPr>
              <a:t>s</a:t>
            </a:r>
            <a:r>
              <a:rPr lang="en-US" sz="2400" b="0" i="0" spc="0" baseline="0" dirty="0" err="1">
                <a:latin typeface="Times New Roman"/>
              </a:rPr>
              <a:t>o</a:t>
            </a:r>
            <a:r>
              <a:rPr lang="en-US" sz="2400" b="0" i="0" spc="456" baseline="0" dirty="0" err="1">
                <a:latin typeface="Times New Roman"/>
              </a:rPr>
              <a:t>f</a:t>
            </a:r>
            <a:r>
              <a:rPr lang="en-US" sz="2400" b="0" i="0" spc="0" baseline="0" dirty="0" err="1">
                <a:latin typeface="Times New Roman"/>
              </a:rPr>
              <a:t>implementin</a:t>
            </a:r>
            <a:r>
              <a:rPr lang="en-US" sz="2400" b="0" i="0" spc="445" baseline="0" dirty="0" err="1">
                <a:latin typeface="Times New Roman"/>
              </a:rPr>
              <a:t>g</a:t>
            </a:r>
            <a:r>
              <a:rPr lang="en-US" sz="2400" b="0" i="0" spc="0" baseline="0" dirty="0" err="1">
                <a:latin typeface="Times New Roman"/>
              </a:rPr>
              <a:t>desig</a:t>
            </a:r>
            <a:r>
              <a:rPr lang="en-US" sz="2400" b="0" i="0" spc="451" baseline="0" dirty="0" err="1">
                <a:latin typeface="Times New Roman"/>
              </a:rPr>
              <a:t>n</a:t>
            </a:r>
            <a:r>
              <a:rPr lang="en-US" sz="2400" b="0" i="0" spc="0" baseline="0" dirty="0" err="1">
                <a:latin typeface="Times New Roman"/>
              </a:rPr>
              <a:t>thinkin</a:t>
            </a:r>
            <a:r>
              <a:rPr lang="en-US" sz="2400" b="0" i="0" spc="437" baseline="0" dirty="0" err="1">
                <a:latin typeface="Times New Roman"/>
              </a:rPr>
              <a:t>g</a:t>
            </a:r>
            <a:r>
              <a:rPr lang="en-US" sz="2400" b="0" i="0" spc="0" baseline="0" dirty="0" err="1">
                <a:latin typeface="Times New Roman"/>
              </a:rPr>
              <a:t>i</a:t>
            </a:r>
            <a:r>
              <a:rPr lang="en-US" sz="2400" b="0" i="0" spc="443" baseline="0" dirty="0" err="1">
                <a:latin typeface="Times New Roman"/>
              </a:rPr>
              <a:t>n</a:t>
            </a:r>
            <a:r>
              <a:rPr lang="en-US" sz="2400" b="0" i="0" spc="0" baseline="0" dirty="0" err="1">
                <a:latin typeface="Times New Roman"/>
              </a:rPr>
              <a:t>th</a:t>
            </a:r>
            <a:r>
              <a:rPr lang="en-US" sz="2400" b="0" i="0" spc="452" baseline="0" dirty="0" err="1">
                <a:latin typeface="Times New Roman"/>
              </a:rPr>
              <a:t>e</a:t>
            </a:r>
            <a:r>
              <a:rPr lang="en-US" sz="2400" b="0" i="0" spc="0" baseline="0" dirty="0" err="1">
                <a:latin typeface="Times New Roman"/>
              </a:rPr>
              <a:t>rea</a:t>
            </a:r>
            <a:r>
              <a:rPr lang="en-US" sz="2400" b="0" i="0" spc="448" baseline="0" dirty="0" err="1">
                <a:latin typeface="Times New Roman"/>
              </a:rPr>
              <a:t>l</a:t>
            </a:r>
            <a:r>
              <a:rPr lang="en-US" sz="2400" b="0" i="0" spc="0" baseline="0" dirty="0" err="1">
                <a:latin typeface="Times New Roman"/>
              </a:rPr>
              <a:t>world</a:t>
            </a:r>
            <a:r>
              <a:rPr lang="en-US" sz="2400" b="0" i="0" spc="0" baseline="0" dirty="0">
                <a:latin typeface="Times New Roman"/>
              </a:rPr>
              <a:t>.</a:t>
            </a:r>
          </a:p>
          <a:p>
            <a:pPr>
              <a:lnSpc>
                <a:spcPts val="3660"/>
              </a:lnSpc>
            </a:pPr>
            <a:endParaRPr lang="en-US" sz="2400" b="0" i="0" spc="0" baseline="0" dirty="0">
              <a:latin typeface="Times New Roman"/>
            </a:endParaRPr>
          </a:p>
          <a:p>
            <a:pPr marL="0">
              <a:lnSpc>
                <a:spcPts val="3660"/>
              </a:lnSpc>
            </a:pPr>
            <a:endParaRPr lang="en-US" sz="2400" b="0" i="0" spc="0" baseline="0" dirty="0">
              <a:latin typeface="Times New Roman"/>
            </a:endParaRPr>
          </a:p>
          <a:p>
            <a:pPr marL="0">
              <a:lnSpc>
                <a:spcPts val="3660"/>
              </a:lnSpc>
            </a:pPr>
            <a:endParaRPr lang="en-US" sz="2400" b="0" i="0" spc="0" baseline="0" dirty="0">
              <a:latin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TLP Mode</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4952318"/>
          </a:xfrm>
          <a:prstGeom prst="rect">
            <a:avLst/>
          </a:prstGeom>
          <a:noFill/>
        </p:spPr>
        <p:txBody>
          <a:bodyPr wrap="square">
            <a:spAutoFit/>
          </a:bodyPr>
          <a:lstStyle/>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Teaching-Learning Process (General Instructions) These are sample Strategies; which teachers can use to accelerate the attainment of the various course outcomes. </a:t>
            </a:r>
          </a:p>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1. Lecturer method (L) does not mean only the traditional lecture method, but a different type of teaching method may be adopted to develop the outcomes. </a:t>
            </a:r>
          </a:p>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2. Show Video/animation films to explain concepts 3. Encourage collaborative (Group Learning) Learning in the class </a:t>
            </a:r>
          </a:p>
          <a:p>
            <a:pPr marL="0">
              <a:lnSpc>
                <a:spcPts val="3660"/>
              </a:lnSpc>
            </a:pPr>
            <a:endParaRPr lang="en-US" sz="2400" b="0" i="0" spc="0"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890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TLP Mode</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4952318"/>
          </a:xfrm>
          <a:prstGeom prst="rect">
            <a:avLst/>
          </a:prstGeom>
          <a:noFill/>
        </p:spPr>
        <p:txBody>
          <a:bodyPr wrap="square">
            <a:spAutoFit/>
          </a:bodyPr>
          <a:lstStyle/>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4. Ask at least three HOTS (Higher-order Thinking) questions in the class, which promotes critical thinking </a:t>
            </a:r>
          </a:p>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5. Adopt Problem Based Learning (PBL), which fosters students’ Analytical skills, develops thinking skills such as the ability to evaluate, generalize, and analyze information rather than simply recall it. </a:t>
            </a:r>
          </a:p>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6. Topics will be introduced in multiple representations. </a:t>
            </a:r>
          </a:p>
          <a:p>
            <a:pPr marL="0">
              <a:lnSpc>
                <a:spcPts val="3660"/>
              </a:lnSpc>
            </a:pPr>
            <a:endParaRPr lang="en-US" sz="2400" b="0" i="0" spc="0"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608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TLP Mode</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3474990"/>
          </a:xfrm>
          <a:prstGeom prst="rect">
            <a:avLst/>
          </a:prstGeom>
          <a:noFill/>
        </p:spPr>
        <p:txBody>
          <a:bodyPr wrap="square">
            <a:spAutoFit/>
          </a:bodyPr>
          <a:lstStyle/>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7. Show the different ways to solve the same problem and encourage the students to come up with their own creative ways to solve them. 8. Discuss how every concept can be applied to the real world - and when that's possible, it helps improve the students' understanding. </a:t>
            </a:r>
            <a:endParaRPr lang="en-US" sz="2400" b="0" i="0" spc="0" baseline="0" dirty="0">
              <a:latin typeface="Times New Roman" panose="02020603050405020304" pitchFamily="18" charset="0"/>
              <a:cs typeface="Times New Roman" panose="02020603050405020304" pitchFamily="18" charset="0"/>
            </a:endParaRPr>
          </a:p>
          <a:p>
            <a:pPr marL="0">
              <a:lnSpc>
                <a:spcPts val="3660"/>
              </a:lnSpc>
            </a:pPr>
            <a:endParaRPr lang="en-US" sz="2400" b="0" i="0" spc="0"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3809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Module Overview</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2934458"/>
          </a:xfrm>
          <a:prstGeom prst="rect">
            <a:avLst/>
          </a:prstGeom>
          <a:noFill/>
        </p:spPr>
        <p:txBody>
          <a:bodyPr wrap="square">
            <a:spAutoFit/>
          </a:bodyPr>
          <a:lstStyle/>
          <a:p>
            <a:pPr algn="just">
              <a:lnSpc>
                <a:spcPct val="200000"/>
              </a:lnSpc>
            </a:pPr>
            <a:r>
              <a:rPr lang="en-US" sz="2400" b="1" dirty="0">
                <a:latin typeface="Times New Roman" panose="02020603050405020304" pitchFamily="18" charset="0"/>
                <a:cs typeface="Times New Roman" panose="02020603050405020304" pitchFamily="18" charset="0"/>
              </a:rPr>
              <a:t>Module-1: PROCESS OF DESIGN</a:t>
            </a:r>
          </a:p>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Understanding Design thinking</a:t>
            </a:r>
          </a:p>
          <a:p>
            <a:pPr marL="342900" indent="-342900"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Shared model in team-based design – Theory and practice in Design thinking – Explore the presentation signers across globe – MVP or Prototyping</a:t>
            </a:r>
            <a:endParaRPr lang="en-US" sz="2400" b="0" i="0" spc="0" baseline="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DBC3D21-6E68-17C4-7D64-7CAB2FC5277C}"/>
              </a:ext>
            </a:extLst>
          </p:cNvPr>
          <p:cNvSpPr txBox="1"/>
          <p:nvPr/>
        </p:nvSpPr>
        <p:spPr>
          <a:xfrm>
            <a:off x="648325" y="4609657"/>
            <a:ext cx="11035674" cy="1133965"/>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TLP: Introduction about the design thinking: Chalk and Talk method Theory and practice through presentation MVP and Prototyping through live examples and videos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6040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Module Overview</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2202975"/>
          </a:xfrm>
          <a:prstGeom prst="rect">
            <a:avLst/>
          </a:prstGeom>
          <a:noFill/>
        </p:spPr>
        <p:txBody>
          <a:bodyPr wrap="square">
            <a:spAutoFit/>
          </a:bodyPr>
          <a:lstStyle/>
          <a:p>
            <a:pPr algn="just">
              <a:lnSpc>
                <a:spcPct val="200000"/>
              </a:lnSpc>
            </a:pPr>
            <a:r>
              <a:rPr lang="en-US" sz="2400" b="1" dirty="0">
                <a:latin typeface="Times New Roman" panose="02020603050405020304" pitchFamily="18" charset="0"/>
                <a:cs typeface="Times New Roman" panose="02020603050405020304" pitchFamily="18" charset="0"/>
              </a:rPr>
              <a:t>Module-2: </a:t>
            </a:r>
            <a:r>
              <a:rPr lang="en-US" sz="2400" dirty="0">
                <a:latin typeface="Times New Roman" panose="02020603050405020304" pitchFamily="18" charset="0"/>
                <a:cs typeface="Times New Roman" panose="02020603050405020304" pitchFamily="18" charset="0"/>
              </a:rPr>
              <a:t>Tools for Design Thinking </a:t>
            </a:r>
          </a:p>
          <a:p>
            <a:pPr algn="just">
              <a:lnSpc>
                <a:spcPct val="200000"/>
              </a:lnSpc>
            </a:pPr>
            <a:r>
              <a:rPr lang="en-US" sz="2400" dirty="0">
                <a:latin typeface="Times New Roman" panose="02020603050405020304" pitchFamily="18" charset="0"/>
                <a:cs typeface="Times New Roman" panose="02020603050405020304" pitchFamily="18" charset="0"/>
              </a:rPr>
              <a:t>Real-Time design interaction capture and analysis – Enabling efficient collaboration in digital space – Empathy for design – Collaboration in distributed Design </a:t>
            </a:r>
            <a:endParaRPr lang="en-US" sz="2400" b="0" i="0" spc="0" baseline="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DBC3D21-6E68-17C4-7D64-7CAB2FC5277C}"/>
              </a:ext>
            </a:extLst>
          </p:cNvPr>
          <p:cNvSpPr txBox="1"/>
          <p:nvPr/>
        </p:nvSpPr>
        <p:spPr>
          <a:xfrm>
            <a:off x="615637" y="3937357"/>
            <a:ext cx="11035674" cy="1695144"/>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TLP: Case studies on design thinking for real-time interaction and analysis Simulation exercises for collaborated enabled design thinking Live examples on the success of collaborated design thinking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766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Module Overview</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2195794"/>
          </a:xfrm>
          <a:prstGeom prst="rect">
            <a:avLst/>
          </a:prstGeom>
          <a:noFill/>
        </p:spPr>
        <p:txBody>
          <a:bodyPr wrap="square">
            <a:spAutoFit/>
          </a:bodyPr>
          <a:lstStyle/>
          <a:p>
            <a:pPr algn="just">
              <a:lnSpc>
                <a:spcPct val="200000"/>
              </a:lnSpc>
            </a:pPr>
            <a:r>
              <a:rPr lang="en-US" sz="2400" b="1" dirty="0">
                <a:latin typeface="Times New Roman" panose="02020603050405020304" pitchFamily="18" charset="0"/>
                <a:cs typeface="Times New Roman" panose="02020603050405020304" pitchFamily="18" charset="0"/>
              </a:rPr>
              <a:t>Module-3: Design Thinking in IT</a:t>
            </a:r>
          </a:p>
          <a:p>
            <a:pPr algn="just">
              <a:lnSpc>
                <a:spcPct val="200000"/>
              </a:lnSpc>
            </a:pPr>
            <a:r>
              <a:rPr lang="en-US" sz="2400" dirty="0">
                <a:latin typeface="Times New Roman" panose="02020603050405020304" pitchFamily="18" charset="0"/>
                <a:cs typeface="Times New Roman" panose="02020603050405020304" pitchFamily="18" charset="0"/>
              </a:rPr>
              <a:t>Design Thinking to Business Process Modelling – Agile in Virtual collaboration environment – Scenario based Prototyping</a:t>
            </a:r>
            <a:endParaRPr lang="en-US" sz="2400" b="0" i="0" spc="0" baseline="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DBC3D21-6E68-17C4-7D64-7CAB2FC5277C}"/>
              </a:ext>
            </a:extLst>
          </p:cNvPr>
          <p:cNvSpPr txBox="1"/>
          <p:nvPr/>
        </p:nvSpPr>
        <p:spPr>
          <a:xfrm>
            <a:off x="615637" y="3937357"/>
            <a:ext cx="11035674" cy="1133965"/>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TLP: Case studies on design thinking and business acceptance of the design</a:t>
            </a:r>
          </a:p>
          <a:p>
            <a:pPr algn="just">
              <a:lnSpc>
                <a:spcPct val="150000"/>
              </a:lnSpc>
            </a:pPr>
            <a:r>
              <a:rPr lang="en-US" sz="2400" dirty="0">
                <a:latin typeface="Times New Roman" panose="02020603050405020304" pitchFamily="18" charset="0"/>
                <a:cs typeface="Times New Roman" panose="02020603050405020304" pitchFamily="18" charset="0"/>
              </a:rPr>
              <a:t>Simulation on the role of virtual eco-system for collaborated prototyping</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9489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Module Overview</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2980624"/>
          </a:xfrm>
          <a:prstGeom prst="rect">
            <a:avLst/>
          </a:prstGeom>
          <a:noFill/>
        </p:spPr>
        <p:txBody>
          <a:bodyPr wrap="square">
            <a:spAutoFit/>
          </a:bodyPr>
          <a:lstStyle/>
          <a:p>
            <a:pPr algn="just">
              <a:lnSpc>
                <a:spcPct val="200000"/>
              </a:lnSpc>
            </a:pPr>
            <a:r>
              <a:rPr lang="en-US" sz="2400" b="1" dirty="0">
                <a:latin typeface="Times New Roman" panose="02020603050405020304" pitchFamily="18" charset="0"/>
                <a:cs typeface="Times New Roman" panose="02020603050405020304" pitchFamily="18" charset="0"/>
              </a:rPr>
              <a:t>Module-4: DT For strategic innovations</a:t>
            </a:r>
          </a:p>
          <a:p>
            <a:pPr algn="just">
              <a:lnSpc>
                <a:spcPct val="150000"/>
              </a:lnSpc>
            </a:pPr>
            <a:r>
              <a:rPr lang="en-US" sz="2400" dirty="0">
                <a:latin typeface="Times New Roman" panose="02020603050405020304" pitchFamily="18" charset="0"/>
                <a:cs typeface="Times New Roman" panose="02020603050405020304" pitchFamily="18" charset="0"/>
              </a:rPr>
              <a:t>Growth – Story telling representation – Strategic Foresight - Change – Sense Making – Maintenance Relevance – Value redefinition - Extreme Competition – experience design - Standardization – Humanization - Creative Culture – Rapid prototyping, Strategy and Organization – Business Model design.</a:t>
            </a:r>
            <a:endParaRPr lang="en-US" sz="2400" i="0" spc="0" baseline="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DBC3D21-6E68-17C4-7D64-7CAB2FC5277C}"/>
              </a:ext>
            </a:extLst>
          </p:cNvPr>
          <p:cNvSpPr txBox="1"/>
          <p:nvPr/>
        </p:nvSpPr>
        <p:spPr>
          <a:xfrm>
            <a:off x="304799" y="4321824"/>
            <a:ext cx="11035674" cy="1687963"/>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TLP: Business model examples of successful designs</a:t>
            </a:r>
          </a:p>
          <a:p>
            <a:pPr algn="just">
              <a:lnSpc>
                <a:spcPct val="150000"/>
              </a:lnSpc>
            </a:pPr>
            <a:r>
              <a:rPr lang="en-US" sz="2400" dirty="0">
                <a:latin typeface="Times New Roman" panose="02020603050405020304" pitchFamily="18" charset="0"/>
                <a:cs typeface="Times New Roman" panose="02020603050405020304" pitchFamily="18" charset="0"/>
              </a:rPr>
              <a:t>Presentation by the students on the success of design</a:t>
            </a:r>
          </a:p>
          <a:p>
            <a:pPr algn="just">
              <a:lnSpc>
                <a:spcPct val="150000"/>
              </a:lnSpc>
            </a:pPr>
            <a:r>
              <a:rPr lang="en-US" sz="2400" dirty="0">
                <a:latin typeface="Times New Roman" panose="02020603050405020304" pitchFamily="18" charset="0"/>
                <a:cs typeface="Times New Roman" panose="02020603050405020304" pitchFamily="18" charset="0"/>
              </a:rPr>
              <a:t>Live project on design thinking in a group of 4 students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5849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182257" y="229143"/>
            <a:ext cx="4332156" cy="707886"/>
          </a:xfrm>
          <a:prstGeom prst="rect">
            <a:avLst/>
          </a:prstGeom>
          <a:noFill/>
        </p:spPr>
        <p:txBody>
          <a:bodyPr wrap="square">
            <a:spAutoFit/>
          </a:bodyPr>
          <a:lstStyle/>
          <a:p>
            <a:pPr marL="0" algn="ctr"/>
            <a:r>
              <a:rPr lang="en-US" sz="4000" b="1" i="0" spc="0" baseline="0" dirty="0">
                <a:latin typeface="Times New Roman"/>
              </a:rPr>
              <a:t>Module Overview</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1457130"/>
          </a:xfrm>
          <a:prstGeom prst="rect">
            <a:avLst/>
          </a:prstGeom>
          <a:noFill/>
        </p:spPr>
        <p:txBody>
          <a:bodyPr wrap="square">
            <a:spAutoFit/>
          </a:bodyPr>
          <a:lstStyle/>
          <a:p>
            <a:pPr algn="just">
              <a:lnSpc>
                <a:spcPct val="200000"/>
              </a:lnSpc>
            </a:pPr>
            <a:r>
              <a:rPr lang="en-US" sz="2400" b="1" dirty="0">
                <a:latin typeface="Times New Roman" panose="02020603050405020304" pitchFamily="18" charset="0"/>
                <a:cs typeface="Times New Roman" panose="02020603050405020304" pitchFamily="18" charset="0"/>
              </a:rPr>
              <a:t>Module-5: Design thinking workshop</a:t>
            </a:r>
          </a:p>
          <a:p>
            <a:pPr algn="just">
              <a:lnSpc>
                <a:spcPct val="200000"/>
              </a:lnSpc>
            </a:pPr>
            <a:r>
              <a:rPr lang="en-US" sz="2400" dirty="0">
                <a:latin typeface="Times New Roman" panose="02020603050405020304" pitchFamily="18" charset="0"/>
                <a:cs typeface="Times New Roman" panose="02020603050405020304" pitchFamily="18" charset="0"/>
              </a:rPr>
              <a:t>Design Thinking Work shop Empathize, Design, Ideate, Prototype and Test </a:t>
            </a:r>
            <a:endParaRPr lang="en-US" sz="2400" i="0" spc="0" baseline="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DBC3D21-6E68-17C4-7D64-7CAB2FC5277C}"/>
              </a:ext>
            </a:extLst>
          </p:cNvPr>
          <p:cNvSpPr txBox="1"/>
          <p:nvPr/>
        </p:nvSpPr>
        <p:spPr>
          <a:xfrm>
            <a:off x="578163" y="3281103"/>
            <a:ext cx="11035674" cy="1133965"/>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TLP: 8 hours design thinking workshop from the expect and then presentation by the students on the learning from the workshop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282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C</a:t>
            </a:r>
            <a:r>
              <a:rPr lang="en-US" sz="4000" b="1" i="0" spc="0" baseline="0" dirty="0">
                <a:latin typeface="Times New Roman"/>
              </a:rPr>
              <a:t>ourse Outcome </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253749"/>
            <a:ext cx="11454149" cy="1569660"/>
          </a:xfrm>
          <a:prstGeom prst="rect">
            <a:avLst/>
          </a:prstGeom>
          <a:noFill/>
        </p:spPr>
        <p:txBody>
          <a:bodyPr wrap="square">
            <a:spAutoFit/>
          </a:bodyPr>
          <a:lstStyle/>
          <a:p>
            <a:pPr algn="just"/>
            <a:r>
              <a:rPr lang="en-IN" sz="2400" b="1" dirty="0">
                <a:latin typeface="Times New Roman" panose="02020603050405020304" pitchFamily="18" charset="0"/>
                <a:cs typeface="Times New Roman" panose="02020603050405020304" pitchFamily="18" charset="0"/>
              </a:rPr>
              <a:t>CO1: </a:t>
            </a:r>
            <a:r>
              <a:rPr lang="en-IN" sz="2400" dirty="0">
                <a:latin typeface="Times New Roman" panose="02020603050405020304" pitchFamily="18" charset="0"/>
                <a:cs typeface="Times New Roman" panose="02020603050405020304" pitchFamily="18" charset="0"/>
              </a:rPr>
              <a:t>Appreciate various design process procedure </a:t>
            </a:r>
            <a:r>
              <a:rPr lang="en-IN" sz="2400" b="1" dirty="0">
                <a:latin typeface="Times New Roman" panose="02020603050405020304" pitchFamily="18" charset="0"/>
                <a:cs typeface="Times New Roman" panose="02020603050405020304" pitchFamily="18" charset="0"/>
              </a:rPr>
              <a:t>[L2]</a:t>
            </a:r>
          </a:p>
          <a:p>
            <a:pPr algn="just"/>
            <a:r>
              <a:rPr lang="en-US" sz="2400" b="1" dirty="0">
                <a:latin typeface="Times New Roman" panose="02020603050405020304" pitchFamily="18" charset="0"/>
                <a:cs typeface="Times New Roman" panose="02020603050405020304" pitchFamily="18" charset="0"/>
              </a:rPr>
              <a:t>CO2: </a:t>
            </a:r>
            <a:r>
              <a:rPr lang="en-US" sz="2400" dirty="0">
                <a:latin typeface="Times New Roman" panose="02020603050405020304" pitchFamily="18" charset="0"/>
                <a:cs typeface="Times New Roman" panose="02020603050405020304" pitchFamily="18" charset="0"/>
              </a:rPr>
              <a:t>Generate and develop design ideas through different technique </a:t>
            </a:r>
            <a:r>
              <a:rPr lang="en-IN" sz="2400" b="1" dirty="0">
                <a:latin typeface="Times New Roman" panose="02020603050405020304" pitchFamily="18" charset="0"/>
                <a:cs typeface="Times New Roman" panose="02020603050405020304" pitchFamily="18" charset="0"/>
              </a:rPr>
              <a:t>[L2]</a:t>
            </a:r>
            <a:endParaRPr lang="en-IN"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CO3: </a:t>
            </a:r>
            <a:r>
              <a:rPr lang="en-US" sz="2400" dirty="0">
                <a:latin typeface="Times New Roman" panose="02020603050405020304" pitchFamily="18" charset="0"/>
                <a:cs typeface="Times New Roman" panose="02020603050405020304" pitchFamily="18" charset="0"/>
              </a:rPr>
              <a:t>Identify the significance of reverse Engineering to Understand products </a:t>
            </a:r>
            <a:r>
              <a:rPr lang="en-IN" sz="2400" b="1" dirty="0">
                <a:latin typeface="Times New Roman" panose="02020603050405020304" pitchFamily="18" charset="0"/>
                <a:cs typeface="Times New Roman" panose="02020603050405020304" pitchFamily="18" charset="0"/>
              </a:rPr>
              <a:t>[L2]</a:t>
            </a: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CO4: </a:t>
            </a:r>
            <a:r>
              <a:rPr lang="en-US" sz="2400" dirty="0">
                <a:latin typeface="Times New Roman" panose="02020603050405020304" pitchFamily="18" charset="0"/>
                <a:cs typeface="Times New Roman" panose="02020603050405020304" pitchFamily="18" charset="0"/>
              </a:rPr>
              <a:t>Draw technical drawing for design ideas </a:t>
            </a:r>
            <a:r>
              <a:rPr lang="en-IN" sz="2400" b="1" dirty="0">
                <a:latin typeface="Times New Roman" panose="02020603050405020304" pitchFamily="18" charset="0"/>
                <a:cs typeface="Times New Roman" panose="02020603050405020304" pitchFamily="18" charset="0"/>
              </a:rPr>
              <a:t>[L3]</a:t>
            </a:r>
          </a:p>
        </p:txBody>
      </p:sp>
      <p:pic>
        <p:nvPicPr>
          <p:cNvPr id="7" name="Picture 6">
            <a:extLst>
              <a:ext uri="{FF2B5EF4-FFF2-40B4-BE49-F238E27FC236}">
                <a16:creationId xmlns:a16="http://schemas.microsoft.com/office/drawing/2014/main" id="{69CDC6FA-459B-93BF-C452-41909AA554B2}"/>
              </a:ext>
            </a:extLst>
          </p:cNvPr>
          <p:cNvPicPr>
            <a:picLocks noChangeAspect="1"/>
          </p:cNvPicPr>
          <p:nvPr/>
        </p:nvPicPr>
        <p:blipFill>
          <a:blip r:embed="rId3"/>
          <a:stretch>
            <a:fillRect/>
          </a:stretch>
        </p:blipFill>
        <p:spPr>
          <a:xfrm>
            <a:off x="229850" y="2925393"/>
            <a:ext cx="10593047" cy="3164181"/>
          </a:xfrm>
          <a:prstGeom prst="rect">
            <a:avLst/>
          </a:prstGeom>
        </p:spPr>
      </p:pic>
      <p:sp>
        <p:nvSpPr>
          <p:cNvPr id="11" name="Rectangle 10">
            <a:extLst>
              <a:ext uri="{FF2B5EF4-FFF2-40B4-BE49-F238E27FC236}">
                <a16:creationId xmlns:a16="http://schemas.microsoft.com/office/drawing/2014/main" id="{5565DE77-0FC6-E89F-48F1-5ED056CD8D1B}"/>
              </a:ext>
            </a:extLst>
          </p:cNvPr>
          <p:cNvSpPr/>
          <p:nvPr/>
        </p:nvSpPr>
        <p:spPr>
          <a:xfrm>
            <a:off x="2053652" y="3567659"/>
            <a:ext cx="1184223" cy="20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a16="http://schemas.microsoft.com/office/drawing/2014/main" id="{F9130AE3-9BEB-7F22-474D-517E61DBD799}"/>
              </a:ext>
            </a:extLst>
          </p:cNvPr>
          <p:cNvSpPr txBox="1"/>
          <p:nvPr/>
        </p:nvSpPr>
        <p:spPr>
          <a:xfrm>
            <a:off x="1918739" y="3455233"/>
            <a:ext cx="1663909"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BIDTK258</a:t>
            </a:r>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451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Resources </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069158"/>
            <a:ext cx="11454149" cy="5011949"/>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Text Books : </a:t>
            </a:r>
          </a:p>
          <a:p>
            <a:pPr algn="just">
              <a:lnSpc>
                <a:spcPct val="150000"/>
              </a:lnSpc>
            </a:pPr>
            <a:r>
              <a:rPr lang="en-US" sz="2400" dirty="0">
                <a:latin typeface="Times New Roman" panose="02020603050405020304" pitchFamily="18" charset="0"/>
                <a:cs typeface="Times New Roman" panose="02020603050405020304" pitchFamily="18" charset="0"/>
              </a:rPr>
              <a:t>1. </a:t>
            </a:r>
            <a:r>
              <a:rPr lang="en-US" sz="2400" dirty="0" err="1">
                <a:latin typeface="Times New Roman" panose="02020603050405020304" pitchFamily="18" charset="0"/>
                <a:cs typeface="Times New Roman" panose="02020603050405020304" pitchFamily="18" charset="0"/>
              </a:rPr>
              <a:t>John.R.Karsnitz</a:t>
            </a:r>
            <a:r>
              <a:rPr lang="en-US" sz="2400" dirty="0">
                <a:latin typeface="Times New Roman" panose="02020603050405020304" pitchFamily="18" charset="0"/>
                <a:cs typeface="Times New Roman" panose="02020603050405020304" pitchFamily="18" charset="0"/>
              </a:rPr>
              <a:t>, Stephen O’Brien and John P. Hutchinson, “Engineering Design”, Cengage learning (International edition) Second Edition, 2013. </a:t>
            </a:r>
          </a:p>
          <a:p>
            <a:pPr algn="just">
              <a:lnSpc>
                <a:spcPct val="150000"/>
              </a:lnSpc>
            </a:pPr>
            <a:r>
              <a:rPr lang="en-US" sz="2400" dirty="0">
                <a:latin typeface="Times New Roman" panose="02020603050405020304" pitchFamily="18" charset="0"/>
                <a:cs typeface="Times New Roman" panose="02020603050405020304" pitchFamily="18" charset="0"/>
              </a:rPr>
              <a:t>2. Roger Martin, "The Design of Business: Why Design Thinking is the Next Competitive Advantage", Harvard Business Press , 2009. </a:t>
            </a:r>
          </a:p>
          <a:p>
            <a:pPr algn="just">
              <a:lnSpc>
                <a:spcPct val="150000"/>
              </a:lnSpc>
            </a:pPr>
            <a:r>
              <a:rPr lang="en-US" sz="2400" dirty="0">
                <a:latin typeface="Times New Roman" panose="02020603050405020304" pitchFamily="18" charset="0"/>
                <a:cs typeface="Times New Roman" panose="02020603050405020304" pitchFamily="18" charset="0"/>
              </a:rPr>
              <a:t>3. </a:t>
            </a:r>
            <a:r>
              <a:rPr lang="en-US" sz="2400" dirty="0" err="1">
                <a:latin typeface="Times New Roman" panose="02020603050405020304" pitchFamily="18" charset="0"/>
                <a:cs typeface="Times New Roman" panose="02020603050405020304" pitchFamily="18" charset="0"/>
              </a:rPr>
              <a:t>Hasso</a:t>
            </a:r>
            <a:r>
              <a:rPr lang="en-US" sz="2400" dirty="0">
                <a:latin typeface="Times New Roman" panose="02020603050405020304" pitchFamily="18" charset="0"/>
                <a:cs typeface="Times New Roman" panose="02020603050405020304" pitchFamily="18" charset="0"/>
              </a:rPr>
              <a:t> Plattner, Christoph </a:t>
            </a:r>
            <a:r>
              <a:rPr lang="en-US" sz="2400" dirty="0" err="1">
                <a:latin typeface="Times New Roman" panose="02020603050405020304" pitchFamily="18" charset="0"/>
                <a:cs typeface="Times New Roman" panose="02020603050405020304" pitchFamily="18" charset="0"/>
              </a:rPr>
              <a:t>Meinel</a:t>
            </a:r>
            <a:r>
              <a:rPr lang="en-US" sz="2400" dirty="0">
                <a:latin typeface="Times New Roman" panose="02020603050405020304" pitchFamily="18" charset="0"/>
                <a:cs typeface="Times New Roman" panose="02020603050405020304" pitchFamily="18" charset="0"/>
              </a:rPr>
              <a:t> and Larry Leifer (eds), "Design Thinking: Understand – Improve – Apply", Springer, 2011</a:t>
            </a:r>
          </a:p>
          <a:p>
            <a:pPr algn="just">
              <a:lnSpc>
                <a:spcPct val="150000"/>
              </a:lnSpc>
            </a:pPr>
            <a:r>
              <a:rPr lang="en-US" sz="2400" dirty="0">
                <a:latin typeface="Times New Roman" panose="02020603050405020304" pitchFamily="18" charset="0"/>
                <a:cs typeface="Times New Roman" panose="02020603050405020304" pitchFamily="18" charset="0"/>
              </a:rPr>
              <a:t> 4. Idris </a:t>
            </a:r>
            <a:r>
              <a:rPr lang="en-US" sz="2400" dirty="0" err="1">
                <a:latin typeface="Times New Roman" panose="02020603050405020304" pitchFamily="18" charset="0"/>
                <a:cs typeface="Times New Roman" panose="02020603050405020304" pitchFamily="18" charset="0"/>
              </a:rPr>
              <a:t>Mootee</a:t>
            </a:r>
            <a:r>
              <a:rPr lang="en-US" sz="2400" dirty="0">
                <a:latin typeface="Times New Roman" panose="02020603050405020304" pitchFamily="18" charset="0"/>
                <a:cs typeface="Times New Roman" panose="02020603050405020304" pitchFamily="18" charset="0"/>
              </a:rPr>
              <a:t>, "Design Thinking for Strategic Innovation: What They Can't Teach You at Business or Design School", John Wiley &amp; Sons 2013. </a:t>
            </a:r>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7675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Resources </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8" name="TextBox 7">
            <a:extLst>
              <a:ext uri="{FF2B5EF4-FFF2-40B4-BE49-F238E27FC236}">
                <a16:creationId xmlns:a16="http://schemas.microsoft.com/office/drawing/2014/main" id="{0FB6BF80-81A5-4295-FB85-F14F53945E3D}"/>
              </a:ext>
            </a:extLst>
          </p:cNvPr>
          <p:cNvSpPr txBox="1"/>
          <p:nvPr/>
        </p:nvSpPr>
        <p:spPr>
          <a:xfrm>
            <a:off x="229850" y="1069158"/>
            <a:ext cx="11454149" cy="3357137"/>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Reference Books : </a:t>
            </a:r>
          </a:p>
          <a:p>
            <a:pPr marL="457200" indent="-457200" algn="just">
              <a:lnSpc>
                <a:spcPct val="150000"/>
              </a:lnSpc>
              <a:buAutoNum type="arabicPeriod"/>
            </a:pPr>
            <a:r>
              <a:rPr lang="en-IN" sz="2400" dirty="0">
                <a:latin typeface="Times New Roman" panose="02020603050405020304" pitchFamily="18" charset="0"/>
                <a:cs typeface="Times New Roman" panose="02020603050405020304" pitchFamily="18" charset="0"/>
              </a:rPr>
              <a:t>Yousef Haik and Tamer </a:t>
            </a:r>
            <a:r>
              <a:rPr lang="en-IN" sz="2400" dirty="0" err="1">
                <a:latin typeface="Times New Roman" panose="02020603050405020304" pitchFamily="18" charset="0"/>
                <a:cs typeface="Times New Roman" panose="02020603050405020304" pitchFamily="18" charset="0"/>
              </a:rPr>
              <a:t>M.Shahin</a:t>
            </a:r>
            <a:r>
              <a:rPr lang="en-IN" sz="2400" dirty="0">
                <a:latin typeface="Times New Roman" panose="02020603050405020304" pitchFamily="18" charset="0"/>
                <a:cs typeface="Times New Roman" panose="02020603050405020304" pitchFamily="18" charset="0"/>
              </a:rPr>
              <a:t>, “Engineering Design Process”, Cengage Learning, Second Edition, 2011. </a:t>
            </a:r>
          </a:p>
          <a:p>
            <a:pPr marL="457200" indent="-457200" algn="just">
              <a:lnSpc>
                <a:spcPct val="150000"/>
              </a:lnSpc>
              <a:buAutoNum type="arabicPeriod"/>
            </a:pPr>
            <a:r>
              <a:rPr lang="en-IN" sz="2400" dirty="0">
                <a:latin typeface="Times New Roman" panose="02020603050405020304" pitchFamily="18" charset="0"/>
                <a:cs typeface="Times New Roman" panose="02020603050405020304" pitchFamily="18" charset="0"/>
              </a:rPr>
              <a:t>Book - Solving Problems with Design Thinking - Ten Stories of What Works (Columbia Business School Publishing) Hardcover – 20 Sep 2013 by Jeanne </a:t>
            </a:r>
            <a:r>
              <a:rPr lang="en-IN" sz="2400" dirty="0" err="1">
                <a:latin typeface="Times New Roman" panose="02020603050405020304" pitchFamily="18" charset="0"/>
                <a:cs typeface="Times New Roman" panose="02020603050405020304" pitchFamily="18" charset="0"/>
              </a:rPr>
              <a:t>Liedtka</a:t>
            </a:r>
            <a:r>
              <a:rPr lang="en-IN" sz="2400" dirty="0">
                <a:latin typeface="Times New Roman" panose="02020603050405020304" pitchFamily="18" charset="0"/>
                <a:cs typeface="Times New Roman" panose="02020603050405020304" pitchFamily="18" charset="0"/>
              </a:rPr>
              <a:t> (Author), Andrew King (Author), Kevin Bennett (Author)</a:t>
            </a:r>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5469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Web- Resources </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4" name="TextBox 3">
            <a:extLst>
              <a:ext uri="{FF2B5EF4-FFF2-40B4-BE49-F238E27FC236}">
                <a16:creationId xmlns:a16="http://schemas.microsoft.com/office/drawing/2014/main" id="{F5936531-22FD-105D-615B-9CD33E6331CB}"/>
              </a:ext>
            </a:extLst>
          </p:cNvPr>
          <p:cNvSpPr txBox="1"/>
          <p:nvPr/>
        </p:nvSpPr>
        <p:spPr>
          <a:xfrm>
            <a:off x="114925" y="1165070"/>
            <a:ext cx="11962150" cy="4653646"/>
          </a:xfrm>
          <a:prstGeom prst="rect">
            <a:avLst/>
          </a:prstGeom>
          <a:noFill/>
        </p:spPr>
        <p:txBody>
          <a:bodyPr wrap="square">
            <a:spAutoFit/>
          </a:bodyPr>
          <a:lstStyle/>
          <a:p>
            <a:pPr marL="0" algn="just">
              <a:lnSpc>
                <a:spcPct val="150000"/>
              </a:lnSpc>
            </a:pPr>
            <a:r>
              <a:rPr lang="en-US" sz="2000" b="0" i="0" spc="0" baseline="0" dirty="0">
                <a:latin typeface="Times New Roman" panose="02020603050405020304" pitchFamily="18" charset="0"/>
                <a:cs typeface="Times New Roman" panose="02020603050405020304" pitchFamily="18" charset="0"/>
              </a:rPr>
              <a:t>1</a:t>
            </a:r>
            <a:r>
              <a:rPr lang="en-US" sz="2000" b="0" i="0" spc="410" baseline="0" dirty="0">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hlinkClick r:id="rId3"/>
              </a:rPr>
              <a:t>ww</a:t>
            </a:r>
            <a:r>
              <a:rPr lang="en-US" sz="2000" b="0" i="0" spc="-124" baseline="0" dirty="0">
                <a:solidFill>
                  <a:srgbClr val="006621"/>
                </a:solidFill>
                <a:latin typeface="Times New Roman" panose="02020603050405020304" pitchFamily="18" charset="0"/>
                <a:cs typeface="Times New Roman" panose="02020603050405020304" pitchFamily="18" charset="0"/>
                <a:hlinkClick r:id="rId3"/>
              </a:rPr>
              <a:t>w</a:t>
            </a:r>
            <a:r>
              <a:rPr lang="en-US" sz="2000" b="0" i="0" spc="-34" baseline="0" dirty="0">
                <a:solidFill>
                  <a:srgbClr val="006621"/>
                </a:solidFill>
                <a:latin typeface="Times New Roman" panose="02020603050405020304" pitchFamily="18" charset="0"/>
                <a:cs typeface="Times New Roman" panose="02020603050405020304" pitchFamily="18" charset="0"/>
                <a:hlinkClick r:id="rId3"/>
              </a:rPr>
              <a:t>.</a:t>
            </a:r>
            <a:r>
              <a:rPr lang="en-US" sz="2000" b="0" i="0" spc="0" baseline="0" dirty="0">
                <a:solidFill>
                  <a:srgbClr val="006621"/>
                </a:solidFill>
                <a:latin typeface="Times New Roman" panose="02020603050405020304" pitchFamily="18" charset="0"/>
                <a:cs typeface="Times New Roman" panose="02020603050405020304" pitchFamily="18" charset="0"/>
                <a:hlinkClick r:id="rId3"/>
              </a:rPr>
              <a:t>tu</a:t>
            </a:r>
            <a:r>
              <a:rPr lang="en-US" sz="2000" b="0" i="0" spc="-15" baseline="0" dirty="0">
                <a:solidFill>
                  <a:srgbClr val="006621"/>
                </a:solidFill>
                <a:latin typeface="Times New Roman" panose="02020603050405020304" pitchFamily="18" charset="0"/>
                <a:cs typeface="Times New Roman" panose="02020603050405020304" pitchFamily="18" charset="0"/>
                <a:hlinkClick r:id="rId3"/>
              </a:rPr>
              <a:t>t</a:t>
            </a:r>
            <a:r>
              <a:rPr lang="en-US" sz="2000" b="0" i="0" spc="0" baseline="0" dirty="0">
                <a:solidFill>
                  <a:srgbClr val="006621"/>
                </a:solidFill>
                <a:latin typeface="Times New Roman" panose="02020603050405020304" pitchFamily="18" charset="0"/>
                <a:cs typeface="Times New Roman" panose="02020603050405020304" pitchFamily="18" charset="0"/>
                <a:hlinkClick r:id="rId3"/>
              </a:rPr>
              <a:t>or2u.net/business/p</a:t>
            </a:r>
            <a:r>
              <a:rPr lang="en-US" sz="2000" b="0" i="0" spc="-24" baseline="0" dirty="0">
                <a:solidFill>
                  <a:srgbClr val="006621"/>
                </a:solidFill>
                <a:latin typeface="Times New Roman" panose="02020603050405020304" pitchFamily="18" charset="0"/>
                <a:cs typeface="Times New Roman" panose="02020603050405020304" pitchFamily="18" charset="0"/>
                <a:hlinkClick r:id="rId3"/>
              </a:rPr>
              <a:t>r</a:t>
            </a:r>
            <a:r>
              <a:rPr lang="en-US" sz="2000" b="0" i="0" spc="0" baseline="0" dirty="0">
                <a:solidFill>
                  <a:srgbClr val="006621"/>
                </a:solidFill>
                <a:latin typeface="Times New Roman" panose="02020603050405020304" pitchFamily="18" charset="0"/>
                <a:cs typeface="Times New Roman" panose="02020603050405020304" pitchFamily="18" charset="0"/>
                <a:hlinkClick r:id="rId3"/>
              </a:rPr>
              <a:t>esen</a:t>
            </a:r>
            <a:r>
              <a:rPr lang="en-US" sz="2000" b="0" i="0" spc="-28" baseline="0" dirty="0">
                <a:solidFill>
                  <a:srgbClr val="006621"/>
                </a:solidFill>
                <a:latin typeface="Times New Roman" panose="02020603050405020304" pitchFamily="18" charset="0"/>
                <a:cs typeface="Times New Roman" panose="02020603050405020304" pitchFamily="18" charset="0"/>
                <a:hlinkClick r:id="rId3"/>
              </a:rPr>
              <a:t>t</a:t>
            </a:r>
            <a:r>
              <a:rPr lang="en-US" sz="2000" b="0" i="0" spc="-11" baseline="0" dirty="0">
                <a:solidFill>
                  <a:srgbClr val="006621"/>
                </a:solidFill>
                <a:latin typeface="Times New Roman" panose="02020603050405020304" pitchFamily="18" charset="0"/>
                <a:cs typeface="Times New Roman" panose="02020603050405020304" pitchFamily="18" charset="0"/>
                <a:hlinkClick r:id="rId3"/>
              </a:rPr>
              <a:t>a</a:t>
            </a:r>
            <a:r>
              <a:rPr lang="en-US" sz="2000" b="0" i="0" spc="0" baseline="0" dirty="0">
                <a:solidFill>
                  <a:srgbClr val="006621"/>
                </a:solidFill>
                <a:latin typeface="Times New Roman" panose="02020603050405020304" pitchFamily="18" charset="0"/>
                <a:cs typeface="Times New Roman" panose="02020603050405020304" pitchFamily="18" charset="0"/>
                <a:hlinkClick r:id="rId3"/>
              </a:rPr>
              <a:t>tions/</a:t>
            </a:r>
            <a:r>
              <a:rPr lang="en-US" sz="2000" b="0" i="0" spc="398"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err="1">
                <a:solidFill>
                  <a:srgbClr val="006621"/>
                </a:solidFill>
                <a:latin typeface="Times New Roman" panose="02020603050405020304" pitchFamily="18" charset="0"/>
                <a:cs typeface="Times New Roman" panose="02020603050405020304" pitchFamily="18" charset="0"/>
              </a:rPr>
              <a:t>p</a:t>
            </a:r>
            <a:r>
              <a:rPr lang="en-US" sz="2000" b="0" i="0" spc="-26" baseline="0" dirty="0" err="1">
                <a:solidFill>
                  <a:srgbClr val="006621"/>
                </a:solidFill>
                <a:latin typeface="Times New Roman" panose="02020603050405020304" pitchFamily="18" charset="0"/>
                <a:cs typeface="Times New Roman" panose="02020603050405020304" pitchFamily="18" charset="0"/>
              </a:rPr>
              <a:t>r</a:t>
            </a:r>
            <a:r>
              <a:rPr lang="en-US" sz="2000" b="0" i="0" spc="0" baseline="0" dirty="0" err="1">
                <a:solidFill>
                  <a:srgbClr val="006621"/>
                </a:solidFill>
                <a:latin typeface="Times New Roman" panose="02020603050405020304" pitchFamily="18" charset="0"/>
                <a:cs typeface="Times New Roman" panose="02020603050405020304" pitchFamily="18" charset="0"/>
              </a:rPr>
              <a:t>oductli</a:t>
            </a:r>
            <a:r>
              <a:rPr lang="en-US" sz="2000" b="0" i="0" spc="-46" baseline="0" dirty="0" err="1">
                <a:solidFill>
                  <a:srgbClr val="006621"/>
                </a:solidFill>
                <a:latin typeface="Times New Roman" panose="02020603050405020304" pitchFamily="18" charset="0"/>
                <a:cs typeface="Times New Roman" panose="02020603050405020304" pitchFamily="18" charset="0"/>
              </a:rPr>
              <a:t>f</a:t>
            </a:r>
            <a:r>
              <a:rPr lang="en-US" sz="2000" b="0" i="0" spc="0" baseline="0" dirty="0" err="1">
                <a:solidFill>
                  <a:srgbClr val="006621"/>
                </a:solidFill>
                <a:latin typeface="Times New Roman" panose="02020603050405020304" pitchFamily="18" charset="0"/>
                <a:cs typeface="Times New Roman" panose="02020603050405020304" pitchFamily="18" charset="0"/>
              </a:rPr>
              <a:t>ec</a:t>
            </a:r>
            <a:r>
              <a:rPr lang="en-US" sz="2000" b="0" i="0" spc="-26" baseline="0" dirty="0" err="1">
                <a:solidFill>
                  <a:srgbClr val="006621"/>
                </a:solidFill>
                <a:latin typeface="Times New Roman" panose="02020603050405020304" pitchFamily="18" charset="0"/>
                <a:cs typeface="Times New Roman" panose="02020603050405020304" pitchFamily="18" charset="0"/>
              </a:rPr>
              <a:t>y</a:t>
            </a:r>
            <a:r>
              <a:rPr lang="en-US" sz="2000" b="0" i="0" spc="0" baseline="0" dirty="0" err="1">
                <a:solidFill>
                  <a:srgbClr val="006621"/>
                </a:solidFill>
                <a:latin typeface="Times New Roman" panose="02020603050405020304" pitchFamily="18" charset="0"/>
                <a:cs typeface="Times New Roman" panose="02020603050405020304" pitchFamily="18" charset="0"/>
              </a:rPr>
              <a:t>cle</a:t>
            </a:r>
            <a:r>
              <a:rPr lang="en-US" sz="2000" b="0" i="0" spc="0" baseline="0" dirty="0">
                <a:solidFill>
                  <a:srgbClr val="006621"/>
                </a:solidFill>
                <a:latin typeface="Times New Roman" panose="02020603050405020304" pitchFamily="18" charset="0"/>
                <a:cs typeface="Times New Roman" panose="02020603050405020304" pitchFamily="18" charset="0"/>
              </a:rPr>
              <a:t>/de</a:t>
            </a:r>
            <a:r>
              <a:rPr lang="en-US" sz="2000" b="0" i="0" spc="-38" baseline="0" dirty="0">
                <a:solidFill>
                  <a:srgbClr val="006621"/>
                </a:solidFill>
                <a:latin typeface="Times New Roman" panose="02020603050405020304" pitchFamily="18" charset="0"/>
                <a:cs typeface="Times New Roman" panose="02020603050405020304" pitchFamily="18" charset="0"/>
              </a:rPr>
              <a:t>f</a:t>
            </a:r>
            <a:r>
              <a:rPr lang="en-US" sz="2000" b="0" i="0" spc="0" baseline="0" dirty="0">
                <a:solidFill>
                  <a:srgbClr val="006621"/>
                </a:solidFill>
                <a:latin typeface="Times New Roman" panose="02020603050405020304" pitchFamily="18" charset="0"/>
                <a:cs typeface="Times New Roman" panose="02020603050405020304" pitchFamily="18" charset="0"/>
              </a:rPr>
              <a:t>ault.html</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2</a:t>
            </a:r>
            <a:r>
              <a:rPr lang="en-US" sz="2000" b="0" i="0" spc="409" baseline="0" dirty="0">
                <a:latin typeface="Times New Roman" panose="02020603050405020304" pitchFamily="18" charset="0"/>
                <a:cs typeface="Times New Roman" panose="02020603050405020304" pitchFamily="18" charset="0"/>
              </a:rPr>
              <a:t>.</a:t>
            </a:r>
            <a:r>
              <a:rPr lang="en-US" sz="2000" b="0" i="0" spc="-11" baseline="0" dirty="0">
                <a:solidFill>
                  <a:srgbClr val="006621"/>
                </a:solidFill>
                <a:latin typeface="Times New Roman" panose="02020603050405020304" pitchFamily="18" charset="0"/>
                <a:cs typeface="Times New Roman" panose="02020603050405020304" pitchFamily="18" charset="0"/>
                <a:hlinkClick r:id="rId4"/>
              </a:rPr>
              <a:t>h</a:t>
            </a:r>
            <a:r>
              <a:rPr lang="en-US" sz="2000" b="0" i="0" spc="-28" baseline="0" dirty="0">
                <a:solidFill>
                  <a:srgbClr val="006621"/>
                </a:solidFill>
                <a:latin typeface="Times New Roman" panose="02020603050405020304" pitchFamily="18" charset="0"/>
                <a:cs typeface="Times New Roman" panose="02020603050405020304" pitchFamily="18" charset="0"/>
                <a:hlinkClick r:id="rId4"/>
              </a:rPr>
              <a:t>t</a:t>
            </a:r>
            <a:r>
              <a:rPr lang="en-US" sz="2000" b="0" i="0" spc="0" baseline="0" dirty="0">
                <a:solidFill>
                  <a:srgbClr val="006621"/>
                </a:solidFill>
                <a:latin typeface="Times New Roman" panose="02020603050405020304" pitchFamily="18" charset="0"/>
                <a:cs typeface="Times New Roman" panose="02020603050405020304" pitchFamily="18" charset="0"/>
                <a:hlinkClick r:id="rId4"/>
              </a:rPr>
              <a:t>t</a:t>
            </a:r>
            <a:r>
              <a:rPr lang="en-US" sz="2000" b="0" i="0" spc="-15" baseline="0" dirty="0">
                <a:solidFill>
                  <a:srgbClr val="006621"/>
                </a:solidFill>
                <a:latin typeface="Times New Roman" panose="02020603050405020304" pitchFamily="18" charset="0"/>
                <a:cs typeface="Times New Roman" panose="02020603050405020304" pitchFamily="18" charset="0"/>
                <a:hlinkClick r:id="rId4"/>
              </a:rPr>
              <a:t>p</a:t>
            </a:r>
            <a:r>
              <a:rPr lang="en-US" sz="2000" b="0" i="0" spc="0" baseline="0" dirty="0">
                <a:solidFill>
                  <a:srgbClr val="006621"/>
                </a:solidFill>
                <a:latin typeface="Times New Roman" panose="02020603050405020304" pitchFamily="18" charset="0"/>
                <a:cs typeface="Times New Roman" panose="02020603050405020304" pitchFamily="18" charset="0"/>
                <a:hlinkClick r:id="rId4"/>
              </a:rPr>
              <a:t>s://docs.o</a:t>
            </a:r>
            <a:r>
              <a:rPr lang="en-US" sz="2000" b="0" i="0" spc="-44" baseline="0" dirty="0">
                <a:solidFill>
                  <a:srgbClr val="006621"/>
                </a:solidFill>
                <a:latin typeface="Times New Roman" panose="02020603050405020304" pitchFamily="18" charset="0"/>
                <a:cs typeface="Times New Roman" panose="02020603050405020304" pitchFamily="18" charset="0"/>
                <a:hlinkClick r:id="rId4"/>
              </a:rPr>
              <a:t>r</a:t>
            </a:r>
            <a:r>
              <a:rPr lang="en-US" sz="2000" b="0" i="0" spc="0" baseline="0" dirty="0">
                <a:solidFill>
                  <a:srgbClr val="006621"/>
                </a:solidFill>
                <a:latin typeface="Times New Roman" panose="02020603050405020304" pitchFamily="18" charset="0"/>
                <a:cs typeface="Times New Roman" panose="02020603050405020304" pitchFamily="18" charset="0"/>
                <a:hlinkClick r:id="rId4"/>
              </a:rPr>
              <a:t>acle.</a:t>
            </a:r>
            <a:r>
              <a:rPr lang="en-US" sz="2000" b="0" i="0" spc="-19" baseline="0" dirty="0">
                <a:solidFill>
                  <a:srgbClr val="006621"/>
                </a:solidFill>
                <a:latin typeface="Times New Roman" panose="02020603050405020304" pitchFamily="18" charset="0"/>
                <a:cs typeface="Times New Roman" panose="02020603050405020304" pitchFamily="18" charset="0"/>
                <a:hlinkClick r:id="rId4"/>
              </a:rPr>
              <a:t>c</a:t>
            </a:r>
            <a:r>
              <a:rPr lang="en-US" sz="2000" b="0" i="0" spc="0" baseline="0" dirty="0">
                <a:solidFill>
                  <a:srgbClr val="006621"/>
                </a:solidFill>
                <a:latin typeface="Times New Roman" panose="02020603050405020304" pitchFamily="18" charset="0"/>
                <a:cs typeface="Times New Roman" panose="02020603050405020304" pitchFamily="18" charset="0"/>
                <a:hlinkClick r:id="rId4"/>
              </a:rPr>
              <a:t>om</a:t>
            </a:r>
            <a:r>
              <a:rPr lang="en-US" sz="2000" b="0" i="0" spc="-38" baseline="0" dirty="0">
                <a:solidFill>
                  <a:srgbClr val="006621"/>
                </a:solidFill>
                <a:latin typeface="Times New Roman" panose="02020603050405020304" pitchFamily="18" charset="0"/>
                <a:cs typeface="Times New Roman" panose="02020603050405020304" pitchFamily="18" charset="0"/>
                <a:hlinkClick r:id="rId4"/>
              </a:rPr>
              <a:t>/</a:t>
            </a:r>
            <a:r>
              <a:rPr lang="en-US" sz="2000" b="0" i="0" spc="0" baseline="0" dirty="0">
                <a:solidFill>
                  <a:srgbClr val="006621"/>
                </a:solidFill>
                <a:latin typeface="Times New Roman" panose="02020603050405020304" pitchFamily="18" charset="0"/>
                <a:cs typeface="Times New Roman" panose="02020603050405020304" pitchFamily="18" charset="0"/>
                <a:hlinkClick r:id="rId4"/>
              </a:rPr>
              <a:t>cd/E11108_02</a:t>
            </a:r>
            <a:r>
              <a:rPr lang="en-US" sz="2000" b="0" i="0" spc="-37" baseline="0" dirty="0">
                <a:solidFill>
                  <a:srgbClr val="006621"/>
                </a:solidFill>
                <a:latin typeface="Times New Roman" panose="02020603050405020304" pitchFamily="18" charset="0"/>
                <a:cs typeface="Times New Roman" panose="02020603050405020304" pitchFamily="18" charset="0"/>
                <a:hlinkClick r:id="rId4"/>
              </a:rPr>
              <a:t>/</a:t>
            </a:r>
            <a:r>
              <a:rPr lang="en-US" sz="2000" b="0" i="0" spc="0" baseline="0" dirty="0" err="1">
                <a:solidFill>
                  <a:srgbClr val="006621"/>
                </a:solidFill>
                <a:latin typeface="Times New Roman" panose="02020603050405020304" pitchFamily="18" charset="0"/>
                <a:cs typeface="Times New Roman" panose="02020603050405020304" pitchFamily="18" charset="0"/>
                <a:hlinkClick r:id="rId4"/>
              </a:rPr>
              <a:t>otn</a:t>
            </a:r>
            <a:r>
              <a:rPr lang="en-US" sz="2000" b="0" i="0" spc="0" baseline="0" dirty="0">
                <a:solidFill>
                  <a:srgbClr val="006621"/>
                </a:solidFill>
                <a:latin typeface="Times New Roman" panose="02020603050405020304" pitchFamily="18" charset="0"/>
                <a:cs typeface="Times New Roman" panose="02020603050405020304" pitchFamily="18" charset="0"/>
                <a:hlinkClick r:id="rId4"/>
              </a:rPr>
              <a:t>/pdf/</a:t>
            </a:r>
            <a:r>
              <a:rPr lang="en-US" sz="2000" b="0" i="0" spc="469"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rPr>
              <a:t>/E11087_01.pdf</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3</a:t>
            </a:r>
            <a:r>
              <a:rPr lang="en-US" sz="2000" b="0" i="0" spc="410" baseline="0" dirty="0">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hlinkClick r:id="rId5"/>
              </a:rPr>
              <a:t>ww</a:t>
            </a:r>
            <a:r>
              <a:rPr lang="en-US" sz="2000" b="0" i="0" spc="-124" baseline="0" dirty="0">
                <a:solidFill>
                  <a:srgbClr val="006621"/>
                </a:solidFill>
                <a:latin typeface="Times New Roman" panose="02020603050405020304" pitchFamily="18" charset="0"/>
                <a:cs typeface="Times New Roman" panose="02020603050405020304" pitchFamily="18" charset="0"/>
                <a:hlinkClick r:id="rId5"/>
              </a:rPr>
              <a:t>w</a:t>
            </a:r>
            <a:r>
              <a:rPr lang="en-US" sz="2000" b="0" i="0" spc="0" baseline="0" dirty="0">
                <a:solidFill>
                  <a:srgbClr val="006621"/>
                </a:solidFill>
                <a:latin typeface="Times New Roman" panose="02020603050405020304" pitchFamily="18" charset="0"/>
                <a:cs typeface="Times New Roman" panose="02020603050405020304" pitchFamily="18" charset="0"/>
                <a:hlinkClick r:id="rId5"/>
              </a:rPr>
              <a:t>.bi</a:t>
            </a:r>
            <a:r>
              <a:rPr lang="en-US" sz="2000" b="0" i="0" spc="-18" baseline="0" dirty="0">
                <a:solidFill>
                  <a:srgbClr val="006621"/>
                </a:solidFill>
                <a:latin typeface="Times New Roman" panose="02020603050405020304" pitchFamily="18" charset="0"/>
                <a:cs typeface="Times New Roman" panose="02020603050405020304" pitchFamily="18" charset="0"/>
                <a:hlinkClick r:id="rId5"/>
              </a:rPr>
              <a:t>z</a:t>
            </a:r>
            <a:r>
              <a:rPr lang="en-US" sz="2000" b="0" i="0" spc="0" baseline="0" dirty="0">
                <a:solidFill>
                  <a:srgbClr val="006621"/>
                </a:solidFill>
                <a:latin typeface="Times New Roman" panose="02020603050405020304" pitchFamily="18" charset="0"/>
                <a:cs typeface="Times New Roman" panose="02020603050405020304" pitchFamily="18" charset="0"/>
                <a:hlinkClick r:id="rId5"/>
              </a:rPr>
              <a:t>filings.</a:t>
            </a:r>
            <a:r>
              <a:rPr lang="en-US" sz="2000" b="0" i="0" spc="-18" baseline="0" dirty="0">
                <a:solidFill>
                  <a:srgbClr val="006621"/>
                </a:solidFill>
                <a:latin typeface="Times New Roman" panose="02020603050405020304" pitchFamily="18" charset="0"/>
                <a:cs typeface="Times New Roman" panose="02020603050405020304" pitchFamily="18" charset="0"/>
                <a:hlinkClick r:id="rId5"/>
              </a:rPr>
              <a:t>c</a:t>
            </a:r>
            <a:r>
              <a:rPr lang="en-US" sz="2000" b="0" i="0" spc="0" baseline="0" dirty="0">
                <a:solidFill>
                  <a:srgbClr val="006621"/>
                </a:solidFill>
                <a:latin typeface="Times New Roman" panose="02020603050405020304" pitchFamily="18" charset="0"/>
                <a:cs typeface="Times New Roman" panose="02020603050405020304" pitchFamily="18" charset="0"/>
                <a:hlinkClick r:id="rId5"/>
              </a:rPr>
              <a:t>o</a:t>
            </a:r>
            <a:r>
              <a:rPr lang="en-US" sz="2000" b="0" i="0" spc="421" baseline="0" dirty="0">
                <a:solidFill>
                  <a:srgbClr val="006621"/>
                </a:solidFill>
                <a:latin typeface="Times New Roman" panose="02020603050405020304" pitchFamily="18" charset="0"/>
                <a:cs typeface="Times New Roman" panose="02020603050405020304" pitchFamily="18" charset="0"/>
                <a:hlinkClick r:id="rId5"/>
              </a:rPr>
              <a:t>m</a:t>
            </a:r>
            <a:r>
              <a:rPr lang="en-US" sz="2000" b="0" i="0" spc="421"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rPr>
              <a:t>Hom</a:t>
            </a:r>
            <a:r>
              <a:rPr lang="en-US" sz="2000" b="0" i="0" spc="424" baseline="0" dirty="0">
                <a:solidFill>
                  <a:srgbClr val="006621"/>
                </a:solidFill>
                <a:latin typeface="Times New Roman" panose="02020603050405020304" pitchFamily="18" charset="0"/>
                <a:cs typeface="Times New Roman" panose="02020603050405020304" pitchFamily="18" charset="0"/>
              </a:rPr>
              <a:t>e</a:t>
            </a:r>
            <a:r>
              <a:rPr lang="en-US" sz="2000" b="0" i="0" spc="409"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rPr>
              <a:t>Mar</a:t>
            </a:r>
            <a:r>
              <a:rPr lang="en-US" sz="2000" b="0" i="0" spc="-63" baseline="0" dirty="0">
                <a:solidFill>
                  <a:srgbClr val="006621"/>
                </a:solidFill>
                <a:latin typeface="Times New Roman" panose="02020603050405020304" pitchFamily="18" charset="0"/>
                <a:cs typeface="Times New Roman" panose="02020603050405020304" pitchFamily="18" charset="0"/>
              </a:rPr>
              <a:t>k</a:t>
            </a:r>
            <a:r>
              <a:rPr lang="en-US" sz="2000" b="0" i="0" spc="0" baseline="0" dirty="0">
                <a:solidFill>
                  <a:srgbClr val="006621"/>
                </a:solidFill>
                <a:latin typeface="Times New Roman" panose="02020603050405020304" pitchFamily="18" charset="0"/>
                <a:cs typeface="Times New Roman" panose="02020603050405020304" pitchFamily="18" charset="0"/>
              </a:rPr>
              <a:t>etin</a:t>
            </a:r>
            <a:r>
              <a:rPr lang="en-US" sz="2000" b="0" i="0" spc="430" baseline="0" dirty="0">
                <a:solidFill>
                  <a:srgbClr val="006621"/>
                </a:solidFill>
                <a:latin typeface="Times New Roman" panose="02020603050405020304" pitchFamily="18" charset="0"/>
                <a:cs typeface="Times New Roman" panose="02020603050405020304" pitchFamily="18" charset="0"/>
              </a:rPr>
              <a:t>g</a:t>
            </a:r>
            <a:r>
              <a:rPr lang="en-US" sz="2000" b="0" i="0" spc="421"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rPr>
              <a:t>P</a:t>
            </a:r>
            <a:r>
              <a:rPr lang="en-US" sz="2000" b="0" i="0" spc="-29" baseline="0" dirty="0">
                <a:solidFill>
                  <a:srgbClr val="006621"/>
                </a:solidFill>
                <a:latin typeface="Times New Roman" panose="02020603050405020304" pitchFamily="18" charset="0"/>
                <a:cs typeface="Times New Roman" panose="02020603050405020304" pitchFamily="18" charset="0"/>
              </a:rPr>
              <a:t>r</a:t>
            </a:r>
            <a:r>
              <a:rPr lang="en-US" sz="2000" b="0" i="0" spc="0" baseline="0" dirty="0">
                <a:solidFill>
                  <a:srgbClr val="006621"/>
                </a:solidFill>
                <a:latin typeface="Times New Roman" panose="02020603050405020304" pitchFamily="18" charset="0"/>
                <a:cs typeface="Times New Roman" panose="02020603050405020304" pitchFamily="18" charset="0"/>
              </a:rPr>
              <a:t>oduc</a:t>
            </a:r>
            <a:r>
              <a:rPr lang="en-US" sz="2000" b="0" i="0" spc="418" baseline="0" dirty="0">
                <a:solidFill>
                  <a:srgbClr val="006621"/>
                </a:solidFill>
                <a:latin typeface="Times New Roman" panose="02020603050405020304" pitchFamily="18" charset="0"/>
                <a:cs typeface="Times New Roman" panose="02020603050405020304" pitchFamily="18" charset="0"/>
              </a:rPr>
              <a:t>t</a:t>
            </a:r>
            <a:r>
              <a:rPr lang="en-US" sz="2000" b="0" i="0" spc="0" baseline="0" dirty="0">
                <a:solidFill>
                  <a:srgbClr val="006621"/>
                </a:solidFill>
                <a:latin typeface="Times New Roman" panose="02020603050405020304" pitchFamily="18" charset="0"/>
                <a:cs typeface="Times New Roman" panose="02020603050405020304" pitchFamily="18" charset="0"/>
              </a:rPr>
              <a:t>D</a:t>
            </a:r>
            <a:r>
              <a:rPr lang="en-US" sz="2000" b="0" i="0" spc="-11" baseline="0" dirty="0">
                <a:solidFill>
                  <a:srgbClr val="006621"/>
                </a:solidFill>
                <a:latin typeface="Times New Roman" panose="02020603050405020304" pitchFamily="18" charset="0"/>
                <a:cs typeface="Times New Roman" panose="02020603050405020304" pitchFamily="18" charset="0"/>
              </a:rPr>
              <a:t>e</a:t>
            </a:r>
            <a:r>
              <a:rPr lang="en-US" sz="2000" b="0" i="0" spc="0" baseline="0" dirty="0">
                <a:solidFill>
                  <a:srgbClr val="006621"/>
                </a:solidFill>
                <a:latin typeface="Times New Roman" panose="02020603050405020304" pitchFamily="18" charset="0"/>
                <a:cs typeface="Times New Roman" panose="02020603050405020304" pitchFamily="18" charset="0"/>
              </a:rPr>
              <a:t>velopmen</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4</a:t>
            </a:r>
            <a:r>
              <a:rPr lang="en-US" sz="2000" b="0" i="0" spc="410" baseline="0" dirty="0">
                <a:latin typeface="Times New Roman" panose="02020603050405020304" pitchFamily="18" charset="0"/>
                <a:cs typeface="Times New Roman" panose="02020603050405020304" pitchFamily="18" charset="0"/>
              </a:rPr>
              <a:t>.</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h</a:t>
            </a:r>
            <a:r>
              <a:rPr lang="en-US" sz="2000" b="0" i="0" spc="-28" baseline="0" dirty="0">
                <a:solidFill>
                  <a:srgbClr val="0000FF"/>
                </a:solidFill>
                <a:latin typeface="Times New Roman" panose="02020603050405020304" pitchFamily="18" charset="0"/>
                <a:cs typeface="Times New Roman" panose="02020603050405020304" pitchFamily="18" charset="0"/>
                <a:hlinkClick r:id="rId6"/>
              </a:rPr>
              <a:t>t</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t</a:t>
            </a:r>
            <a:r>
              <a:rPr lang="en-US" sz="2000" b="0" i="0" spc="-13" baseline="0" dirty="0">
                <a:solidFill>
                  <a:srgbClr val="0000FF"/>
                </a:solidFill>
                <a:latin typeface="Times New Roman" panose="02020603050405020304" pitchFamily="18" charset="0"/>
                <a:cs typeface="Times New Roman" panose="02020603050405020304" pitchFamily="18" charset="0"/>
                <a:hlinkClick r:id="rId6"/>
              </a:rPr>
              <a:t>p</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s://ww</a:t>
            </a:r>
            <a:r>
              <a:rPr lang="en-US" sz="2000" b="0" i="0" spc="-117" baseline="0" dirty="0">
                <a:solidFill>
                  <a:srgbClr val="0000FF"/>
                </a:solidFill>
                <a:latin typeface="Times New Roman" panose="02020603050405020304" pitchFamily="18" charset="0"/>
                <a:cs typeface="Times New Roman" panose="02020603050405020304" pitchFamily="18" charset="0"/>
                <a:hlinkClick r:id="rId6"/>
              </a:rPr>
              <a:t>w</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.mind</a:t>
            </a:r>
            <a:r>
              <a:rPr lang="en-US" sz="2000" b="0" i="0" spc="-13" baseline="0" dirty="0">
                <a:solidFill>
                  <a:srgbClr val="0000FF"/>
                </a:solidFill>
                <a:latin typeface="Times New Roman" panose="02020603050405020304" pitchFamily="18" charset="0"/>
                <a:cs typeface="Times New Roman" panose="02020603050405020304" pitchFamily="18" charset="0"/>
                <a:hlinkClick r:id="rId6"/>
              </a:rPr>
              <a:t>t</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ools.</a:t>
            </a:r>
            <a:r>
              <a:rPr lang="en-US" sz="2000" b="0" i="0" spc="-18" baseline="0" dirty="0">
                <a:solidFill>
                  <a:srgbClr val="0000FF"/>
                </a:solidFill>
                <a:latin typeface="Times New Roman" panose="02020603050405020304" pitchFamily="18" charset="0"/>
                <a:cs typeface="Times New Roman" panose="02020603050405020304" pitchFamily="18" charset="0"/>
                <a:hlinkClick r:id="rId6"/>
              </a:rPr>
              <a:t>c</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om/b</a:t>
            </a:r>
            <a:r>
              <a:rPr lang="en-US" sz="2000" b="0" i="0" spc="-35" baseline="0" dirty="0">
                <a:solidFill>
                  <a:srgbClr val="0000FF"/>
                </a:solidFill>
                <a:latin typeface="Times New Roman" panose="02020603050405020304" pitchFamily="18" charset="0"/>
                <a:cs typeface="Times New Roman" panose="02020603050405020304" pitchFamily="18" charset="0"/>
                <a:hlinkClick r:id="rId6"/>
              </a:rPr>
              <a:t>r</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ain</a:t>
            </a:r>
            <a:r>
              <a:rPr lang="en-US" sz="2000" b="0" i="0" spc="-22" baseline="0" dirty="0">
                <a:solidFill>
                  <a:srgbClr val="0000FF"/>
                </a:solidFill>
                <a:latin typeface="Times New Roman" panose="02020603050405020304" pitchFamily="18" charset="0"/>
                <a:cs typeface="Times New Roman" panose="02020603050405020304" pitchFamily="18" charset="0"/>
                <a:hlinkClick r:id="rId6"/>
              </a:rPr>
              <a:t>s</a:t>
            </a:r>
            <a:r>
              <a:rPr lang="en-US" sz="2000" b="0" i="0" spc="0" baseline="0" dirty="0">
                <a:solidFill>
                  <a:srgbClr val="0000FF"/>
                </a:solidFill>
                <a:latin typeface="Times New Roman" panose="02020603050405020304" pitchFamily="18" charset="0"/>
                <a:cs typeface="Times New Roman" panose="02020603050405020304" pitchFamily="18" charset="0"/>
                <a:hlinkClick r:id="rId6"/>
              </a:rPr>
              <a:t>tm.html</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5</a:t>
            </a:r>
            <a:r>
              <a:rPr lang="en-US" sz="2000" b="0" i="0" spc="410" baseline="0" dirty="0">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h</a:t>
            </a:r>
            <a:r>
              <a:rPr lang="en-US" sz="2000" b="0" i="0" spc="-28" baseline="0" dirty="0">
                <a:solidFill>
                  <a:srgbClr val="006621"/>
                </a:solidFill>
                <a:latin typeface="Times New Roman" panose="02020603050405020304" pitchFamily="18" charset="0"/>
                <a:cs typeface="Times New Roman" panose="02020603050405020304" pitchFamily="18" charset="0"/>
                <a:hlinkClick r:id="rId7"/>
              </a:rPr>
              <a:t>t</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t</a:t>
            </a:r>
            <a:r>
              <a:rPr lang="en-US" sz="2000" b="0" i="0" spc="-13" baseline="0" dirty="0">
                <a:solidFill>
                  <a:srgbClr val="006621"/>
                </a:solidFill>
                <a:latin typeface="Times New Roman" panose="02020603050405020304" pitchFamily="18" charset="0"/>
                <a:cs typeface="Times New Roman" panose="02020603050405020304" pitchFamily="18" charset="0"/>
                <a:hlinkClick r:id="rId7"/>
              </a:rPr>
              <a:t>p</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s://ww</a:t>
            </a:r>
            <a:r>
              <a:rPr lang="en-US" sz="2000" b="0" i="0" spc="-117" baseline="0" dirty="0">
                <a:solidFill>
                  <a:srgbClr val="006621"/>
                </a:solidFill>
                <a:latin typeface="Times New Roman" panose="02020603050405020304" pitchFamily="18" charset="0"/>
                <a:cs typeface="Times New Roman" panose="02020603050405020304" pitchFamily="18" charset="0"/>
                <a:hlinkClick r:id="rId7"/>
              </a:rPr>
              <a:t>w</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.quic</a:t>
            </a:r>
            <a:r>
              <a:rPr lang="en-US" sz="2000" b="0" i="0" spc="-15" baseline="0" dirty="0">
                <a:solidFill>
                  <a:srgbClr val="006621"/>
                </a:solidFill>
                <a:latin typeface="Times New Roman" panose="02020603050405020304" pitchFamily="18" charset="0"/>
                <a:cs typeface="Times New Roman" panose="02020603050405020304" pitchFamily="18" charset="0"/>
                <a:hlinkClick r:id="rId7"/>
              </a:rPr>
              <a:t>k</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sp</a:t>
            </a:r>
            <a:r>
              <a:rPr lang="en-US" sz="2000" b="0" i="0" spc="-29" baseline="0" dirty="0">
                <a:solidFill>
                  <a:srgbClr val="006621"/>
                </a:solidFill>
                <a:latin typeface="Times New Roman" panose="02020603050405020304" pitchFamily="18" charset="0"/>
                <a:cs typeface="Times New Roman" panose="02020603050405020304" pitchFamily="18" charset="0"/>
                <a:hlinkClick r:id="rId7"/>
              </a:rPr>
              <a:t>r</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out.</a:t>
            </a:r>
            <a:r>
              <a:rPr lang="en-US" sz="2000" b="0" i="0" spc="-18" baseline="0" dirty="0">
                <a:solidFill>
                  <a:srgbClr val="006621"/>
                </a:solidFill>
                <a:latin typeface="Times New Roman" panose="02020603050405020304" pitchFamily="18" charset="0"/>
                <a:cs typeface="Times New Roman" panose="02020603050405020304" pitchFamily="18" charset="0"/>
                <a:hlinkClick r:id="rId7"/>
              </a:rPr>
              <a:t>c</a:t>
            </a:r>
            <a:r>
              <a:rPr lang="en-US" sz="2000" b="0" i="0" spc="0" baseline="0" dirty="0">
                <a:solidFill>
                  <a:srgbClr val="006621"/>
                </a:solidFill>
                <a:latin typeface="Times New Roman" panose="02020603050405020304" pitchFamily="18" charset="0"/>
                <a:cs typeface="Times New Roman" panose="02020603050405020304" pitchFamily="18" charset="0"/>
                <a:hlinkClick r:id="rId7"/>
              </a:rPr>
              <a:t>om/</a:t>
            </a:r>
            <a:r>
              <a:rPr lang="en-US" sz="2000" b="0" i="0" spc="422" baseline="0" dirty="0">
                <a:solidFill>
                  <a:srgbClr val="006621"/>
                </a:solidFill>
                <a:latin typeface="Times New Roman" panose="02020603050405020304" pitchFamily="18" charset="0"/>
                <a:cs typeface="Times New Roman" panose="02020603050405020304" pitchFamily="18" charset="0"/>
              </a:rPr>
              <a:t>.</a:t>
            </a:r>
            <a:r>
              <a:rPr lang="en-US" sz="2000" b="0" i="0" spc="0" baseline="0" dirty="0">
                <a:solidFill>
                  <a:srgbClr val="006621"/>
                </a:solidFill>
                <a:latin typeface="Times New Roman" panose="02020603050405020304" pitchFamily="18" charset="0"/>
                <a:cs typeface="Times New Roman" panose="02020603050405020304" pitchFamily="18" charset="0"/>
              </a:rPr>
              <a:t>/how-</a:t>
            </a:r>
            <a:r>
              <a:rPr lang="en-US" sz="2000" b="0" i="0" spc="-15" baseline="0" dirty="0">
                <a:solidFill>
                  <a:srgbClr val="006621"/>
                </a:solidFill>
                <a:latin typeface="Times New Roman" panose="02020603050405020304" pitchFamily="18" charset="0"/>
                <a:cs typeface="Times New Roman" panose="02020603050405020304" pitchFamily="18" charset="0"/>
              </a:rPr>
              <a:t>t</a:t>
            </a:r>
            <a:r>
              <a:rPr lang="en-US" sz="2000" b="0" i="0" spc="0" baseline="0" dirty="0">
                <a:solidFill>
                  <a:srgbClr val="006621"/>
                </a:solidFill>
                <a:latin typeface="Times New Roman" panose="02020603050405020304" pitchFamily="18" charset="0"/>
                <a:cs typeface="Times New Roman" panose="02020603050405020304" pitchFamily="18" charset="0"/>
              </a:rPr>
              <a:t>o-</a:t>
            </a:r>
            <a:r>
              <a:rPr lang="en-US" sz="2000" b="0" i="0" spc="-29" baseline="0" dirty="0">
                <a:solidFill>
                  <a:srgbClr val="006621"/>
                </a:solidFill>
                <a:latin typeface="Times New Roman" panose="02020603050405020304" pitchFamily="18" charset="0"/>
                <a:cs typeface="Times New Roman" panose="02020603050405020304" pitchFamily="18" charset="0"/>
              </a:rPr>
              <a:t>r</a:t>
            </a:r>
            <a:r>
              <a:rPr lang="en-US" sz="2000" b="0" i="0" spc="0" baseline="0" dirty="0">
                <a:solidFill>
                  <a:srgbClr val="006621"/>
                </a:solidFill>
                <a:latin typeface="Times New Roman" panose="02020603050405020304" pitchFamily="18" charset="0"/>
                <a:cs typeface="Times New Roman" panose="02020603050405020304" pitchFamily="18" charset="0"/>
              </a:rPr>
              <a:t>eve</a:t>
            </a:r>
            <a:r>
              <a:rPr lang="en-US" sz="2000" b="0" i="0" spc="-37" baseline="0" dirty="0">
                <a:solidFill>
                  <a:srgbClr val="006621"/>
                </a:solidFill>
                <a:latin typeface="Times New Roman" panose="02020603050405020304" pitchFamily="18" charset="0"/>
                <a:cs typeface="Times New Roman" panose="02020603050405020304" pitchFamily="18" charset="0"/>
              </a:rPr>
              <a:t>r</a:t>
            </a:r>
            <a:r>
              <a:rPr lang="en-US" sz="2000" b="0" i="0" spc="0" baseline="0" dirty="0">
                <a:solidFill>
                  <a:srgbClr val="006621"/>
                </a:solidFill>
                <a:latin typeface="Times New Roman" panose="02020603050405020304" pitchFamily="18" charset="0"/>
                <a:cs typeface="Times New Roman" panose="02020603050405020304" pitchFamily="18" charset="0"/>
              </a:rPr>
              <a:t>se-engineer-</a:t>
            </a:r>
            <a:r>
              <a:rPr lang="en-US" sz="2000" b="0" i="0" spc="-24" baseline="0" dirty="0">
                <a:solidFill>
                  <a:srgbClr val="006621"/>
                </a:solidFill>
                <a:latin typeface="Times New Roman" panose="02020603050405020304" pitchFamily="18" charset="0"/>
                <a:cs typeface="Times New Roman" panose="02020603050405020304" pitchFamily="18" charset="0"/>
              </a:rPr>
              <a:t>y</a:t>
            </a:r>
            <a:r>
              <a:rPr lang="en-US" sz="2000" b="0" i="0" spc="0" baseline="0" dirty="0">
                <a:solidFill>
                  <a:srgbClr val="006621"/>
                </a:solidFill>
                <a:latin typeface="Times New Roman" panose="02020603050405020304" pitchFamily="18" charset="0"/>
                <a:cs typeface="Times New Roman" panose="02020603050405020304" pitchFamily="18" charset="0"/>
              </a:rPr>
              <a:t>our-</a:t>
            </a:r>
            <a:r>
              <a:rPr lang="en-US" sz="2000" b="0" i="0" spc="-19" baseline="0" dirty="0">
                <a:solidFill>
                  <a:srgbClr val="006621"/>
                </a:solidFill>
                <a:latin typeface="Times New Roman" panose="02020603050405020304" pitchFamily="18" charset="0"/>
                <a:cs typeface="Times New Roman" panose="02020603050405020304" pitchFamily="18" charset="0"/>
              </a:rPr>
              <a:t>c</a:t>
            </a:r>
            <a:r>
              <a:rPr lang="en-US" sz="2000" b="0" i="0" spc="0" baseline="0" dirty="0">
                <a:solidFill>
                  <a:srgbClr val="006621"/>
                </a:solidFill>
                <a:latin typeface="Times New Roman" panose="02020603050405020304" pitchFamily="18" charset="0"/>
                <a:cs typeface="Times New Roman" panose="02020603050405020304" pitchFamily="18" charset="0"/>
              </a:rPr>
              <a:t>ompetit</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6</a:t>
            </a:r>
            <a:r>
              <a:rPr lang="en-US" sz="2000" b="0" i="0" spc="410" baseline="0" dirty="0">
                <a:latin typeface="Times New Roman" panose="02020603050405020304" pitchFamily="18" charset="0"/>
                <a:cs typeface="Times New Roman" panose="02020603050405020304" pitchFamily="18" charset="0"/>
              </a:rPr>
              <a:t>.</a:t>
            </a:r>
            <a:r>
              <a:rPr lang="en-US" sz="2000" dirty="0">
                <a:solidFill>
                  <a:srgbClr val="0563C1"/>
                </a:solidFill>
                <a:latin typeface="Times New Roman" panose="02020603050405020304" pitchFamily="18" charset="0"/>
                <a:cs typeface="Times New Roman" panose="02020603050405020304" pitchFamily="18" charset="0"/>
              </a:rPr>
              <a:t>ww</a:t>
            </a:r>
            <a:r>
              <a:rPr lang="en-US" sz="2000" spc="-124" dirty="0">
                <a:solidFill>
                  <a:srgbClr val="0563C1"/>
                </a:solidFill>
                <a:latin typeface="Times New Roman" panose="02020603050405020304" pitchFamily="18" charset="0"/>
                <a:cs typeface="Times New Roman" panose="02020603050405020304" pitchFamily="18" charset="0"/>
              </a:rPr>
              <a:t>w</a:t>
            </a:r>
            <a:r>
              <a:rPr lang="en-US" sz="2000" spc="-70" dirty="0">
                <a:solidFill>
                  <a:srgbClr val="0563C1"/>
                </a:solidFill>
                <a:latin typeface="Times New Roman" panose="02020603050405020304" pitchFamily="18" charset="0"/>
                <a:cs typeface="Times New Roman" panose="02020603050405020304" pitchFamily="18" charset="0"/>
              </a:rPr>
              <a:t>.</a:t>
            </a:r>
            <a:r>
              <a:rPr lang="en-US" sz="2000" dirty="0">
                <a:solidFill>
                  <a:srgbClr val="0563C1"/>
                </a:solidFill>
                <a:latin typeface="Times New Roman" panose="02020603050405020304" pitchFamily="18" charset="0"/>
                <a:cs typeface="Times New Roman" panose="02020603050405020304" pitchFamily="18" charset="0"/>
              </a:rPr>
              <a:t>ver</a:t>
            </a:r>
            <a:r>
              <a:rPr lang="en-US" sz="2000" spc="-27" dirty="0">
                <a:solidFill>
                  <a:srgbClr val="0563C1"/>
                </a:solidFill>
                <a:latin typeface="Times New Roman" panose="02020603050405020304" pitchFamily="18" charset="0"/>
                <a:cs typeface="Times New Roman" panose="02020603050405020304" pitchFamily="18" charset="0"/>
              </a:rPr>
              <a:t>t</a:t>
            </a:r>
            <a:r>
              <a:rPr lang="en-US" sz="2000" dirty="0">
                <a:solidFill>
                  <a:srgbClr val="0563C1"/>
                </a:solidFill>
                <a:latin typeface="Times New Roman" panose="02020603050405020304" pitchFamily="18" charset="0"/>
                <a:cs typeface="Times New Roman" panose="02020603050405020304" pitchFamily="18" charset="0"/>
              </a:rPr>
              <a:t>abelo.</a:t>
            </a:r>
            <a:r>
              <a:rPr lang="en-US" sz="2000" spc="-18" dirty="0">
                <a:solidFill>
                  <a:srgbClr val="0563C1"/>
                </a:solidFill>
                <a:latin typeface="Times New Roman" panose="02020603050405020304" pitchFamily="18" charset="0"/>
                <a:cs typeface="Times New Roman" panose="02020603050405020304" pitchFamily="18" charset="0"/>
              </a:rPr>
              <a:t>c</a:t>
            </a:r>
            <a:r>
              <a:rPr lang="en-US" sz="2000" dirty="0">
                <a:solidFill>
                  <a:srgbClr val="0563C1"/>
                </a:solidFill>
                <a:latin typeface="Times New Roman" panose="02020603050405020304" pitchFamily="18" charset="0"/>
                <a:cs typeface="Times New Roman" panose="02020603050405020304" pitchFamily="18" charset="0"/>
              </a:rPr>
              <a:t>om/blog/documen</a:t>
            </a:r>
            <a:r>
              <a:rPr lang="en-US" sz="2000" spc="-27" dirty="0">
                <a:solidFill>
                  <a:srgbClr val="0563C1"/>
                </a:solidFill>
                <a:latin typeface="Times New Roman" panose="02020603050405020304" pitchFamily="18" charset="0"/>
                <a:cs typeface="Times New Roman" panose="02020603050405020304" pitchFamily="18" charset="0"/>
              </a:rPr>
              <a:t>t</a:t>
            </a:r>
            <a:r>
              <a:rPr lang="en-US" sz="2000" spc="-11" dirty="0">
                <a:solidFill>
                  <a:srgbClr val="0563C1"/>
                </a:solidFill>
                <a:latin typeface="Times New Roman" panose="02020603050405020304" pitchFamily="18" charset="0"/>
                <a:cs typeface="Times New Roman" panose="02020603050405020304" pitchFamily="18" charset="0"/>
              </a:rPr>
              <a:t>a</a:t>
            </a:r>
            <a:r>
              <a:rPr lang="en-US" sz="2000" dirty="0">
                <a:solidFill>
                  <a:srgbClr val="0563C1"/>
                </a:solidFill>
                <a:latin typeface="Times New Roman" panose="02020603050405020304" pitchFamily="18" charset="0"/>
                <a:cs typeface="Times New Roman" panose="02020603050405020304" pitchFamily="18" charset="0"/>
              </a:rPr>
              <a:t>tion/</a:t>
            </a:r>
            <a:r>
              <a:rPr lang="en-US" sz="2000" spc="-29" dirty="0">
                <a:solidFill>
                  <a:srgbClr val="0563C1"/>
                </a:solidFill>
                <a:latin typeface="Times New Roman" panose="02020603050405020304" pitchFamily="18" charset="0"/>
                <a:cs typeface="Times New Roman" panose="02020603050405020304" pitchFamily="18" charset="0"/>
              </a:rPr>
              <a:t>r</a:t>
            </a:r>
            <a:r>
              <a:rPr lang="en-US" sz="2000" dirty="0">
                <a:solidFill>
                  <a:srgbClr val="0563C1"/>
                </a:solidFill>
                <a:latin typeface="Times New Roman" panose="02020603050405020304" pitchFamily="18" charset="0"/>
                <a:cs typeface="Times New Roman" panose="02020603050405020304" pitchFamily="18" charset="0"/>
              </a:rPr>
              <a:t>eve</a:t>
            </a:r>
            <a:r>
              <a:rPr lang="en-US" sz="2000" spc="-37" dirty="0">
                <a:solidFill>
                  <a:srgbClr val="0563C1"/>
                </a:solidFill>
                <a:latin typeface="Times New Roman" panose="02020603050405020304" pitchFamily="18" charset="0"/>
                <a:cs typeface="Times New Roman" panose="02020603050405020304" pitchFamily="18" charset="0"/>
              </a:rPr>
              <a:t>r</a:t>
            </a:r>
            <a:r>
              <a:rPr lang="en-US" sz="2000" dirty="0">
                <a:solidFill>
                  <a:srgbClr val="0563C1"/>
                </a:solidFill>
                <a:latin typeface="Times New Roman" panose="02020603050405020304" pitchFamily="18" charset="0"/>
                <a:cs typeface="Times New Roman" panose="02020603050405020304" pitchFamily="18" charset="0"/>
              </a:rPr>
              <a:t>se-engineer</a:t>
            </a:r>
            <a:r>
              <a:rPr lang="en-US" sz="2000" spc="-11" dirty="0">
                <a:solidFill>
                  <a:srgbClr val="0563C1"/>
                </a:solidFill>
                <a:latin typeface="Times New Roman" panose="02020603050405020304" pitchFamily="18" charset="0"/>
                <a:cs typeface="Times New Roman" panose="02020603050405020304" pitchFamily="18" charset="0"/>
              </a:rPr>
              <a:t>i</a:t>
            </a:r>
            <a:r>
              <a:rPr lang="en-US" sz="2000" dirty="0">
                <a:solidFill>
                  <a:srgbClr val="0563C1"/>
                </a:solidFill>
                <a:latin typeface="Times New Roman" panose="02020603050405020304" pitchFamily="18" charset="0"/>
                <a:cs typeface="Times New Roman" panose="02020603050405020304" pitchFamily="18" charset="0"/>
              </a:rPr>
              <a:t>ng</a:t>
            </a:r>
          </a:p>
          <a:p>
            <a:pPr marL="51815" algn="just">
              <a:lnSpc>
                <a:spcPct val="150000"/>
              </a:lnSpc>
            </a:pPr>
            <a:r>
              <a:rPr lang="en-US" sz="2000" spc="410" dirty="0">
                <a:solidFill>
                  <a:srgbClr val="0000FF"/>
                </a:solidFill>
                <a:latin typeface="Times New Roman" panose="02020603050405020304" pitchFamily="18" charset="0"/>
                <a:cs typeface="Times New Roman" panose="02020603050405020304" pitchFamily="18" charset="0"/>
              </a:rPr>
              <a:t>7</a:t>
            </a:r>
            <a:r>
              <a:rPr lang="en-US" sz="2000" b="0" i="0" spc="410" baseline="0" dirty="0">
                <a:solidFill>
                  <a:srgbClr val="0000FF"/>
                </a:solidFill>
                <a:latin typeface="Times New Roman" panose="02020603050405020304" pitchFamily="18" charset="0"/>
                <a:cs typeface="Times New Roman" panose="02020603050405020304" pitchFamily="18" charset="0"/>
              </a:rPr>
              <a:t>.</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h</a:t>
            </a:r>
            <a:r>
              <a:rPr lang="en-US" sz="2000" b="0" i="0" spc="-28" baseline="0" dirty="0">
                <a:solidFill>
                  <a:srgbClr val="0000FF"/>
                </a:solidFill>
                <a:latin typeface="Times New Roman" panose="02020603050405020304" pitchFamily="18" charset="0"/>
                <a:cs typeface="Times New Roman" panose="02020603050405020304" pitchFamily="18" charset="0"/>
                <a:hlinkClick r:id="rId8"/>
              </a:rPr>
              <a:t>t</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t</a:t>
            </a:r>
            <a:r>
              <a:rPr lang="en-US" sz="2000" b="0" i="0" spc="-13" baseline="0" dirty="0">
                <a:solidFill>
                  <a:srgbClr val="0000FF"/>
                </a:solidFill>
                <a:latin typeface="Times New Roman" panose="02020603050405020304" pitchFamily="18" charset="0"/>
                <a:cs typeface="Times New Roman" panose="02020603050405020304" pitchFamily="18" charset="0"/>
                <a:hlinkClick r:id="rId8"/>
              </a:rPr>
              <a:t>p</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s:/</a:t>
            </a:r>
            <a:r>
              <a:rPr lang="en-US" sz="2000" b="0" i="0" spc="-35" baseline="0" dirty="0">
                <a:solidFill>
                  <a:srgbClr val="0000FF"/>
                </a:solidFill>
                <a:latin typeface="Times New Roman" panose="02020603050405020304" pitchFamily="18" charset="0"/>
                <a:cs typeface="Times New Roman" panose="02020603050405020304" pitchFamily="18" charset="0"/>
                <a:hlinkClick r:id="rId8"/>
              </a:rPr>
              <a:t>/</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support.mic</a:t>
            </a:r>
            <a:r>
              <a:rPr lang="en-US" sz="2000" b="0" i="0" spc="-29" baseline="0" dirty="0">
                <a:solidFill>
                  <a:srgbClr val="0000FF"/>
                </a:solidFill>
                <a:latin typeface="Times New Roman" panose="02020603050405020304" pitchFamily="18" charset="0"/>
                <a:cs typeface="Times New Roman" panose="02020603050405020304" pitchFamily="18" charset="0"/>
                <a:hlinkClick r:id="rId8"/>
              </a:rPr>
              <a:t>r</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osoft.</a:t>
            </a:r>
            <a:r>
              <a:rPr lang="en-US" sz="2000" b="0" i="0" spc="-19" baseline="0" dirty="0">
                <a:solidFill>
                  <a:srgbClr val="0000FF"/>
                </a:solidFill>
                <a:latin typeface="Times New Roman" panose="02020603050405020304" pitchFamily="18" charset="0"/>
                <a:cs typeface="Times New Roman" panose="02020603050405020304" pitchFamily="18" charset="0"/>
                <a:hlinkClick r:id="rId8"/>
              </a:rPr>
              <a:t>c</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om</a:t>
            </a:r>
            <a:r>
              <a:rPr lang="en-US" sz="2000" b="0" i="0" spc="-35" baseline="0" dirty="0">
                <a:solidFill>
                  <a:srgbClr val="0000FF"/>
                </a:solidFill>
                <a:latin typeface="Times New Roman" panose="02020603050405020304" pitchFamily="18" charset="0"/>
                <a:cs typeface="Times New Roman" panose="02020603050405020304" pitchFamily="18" charset="0"/>
                <a:hlinkClick r:id="rId8"/>
              </a:rPr>
              <a:t>/</a:t>
            </a:r>
            <a:r>
              <a:rPr lang="en-US" sz="2000" b="0" i="0" spc="0" baseline="0" dirty="0" err="1">
                <a:solidFill>
                  <a:srgbClr val="0000FF"/>
                </a:solidFill>
                <a:latin typeface="Times New Roman" panose="02020603050405020304" pitchFamily="18" charset="0"/>
                <a:cs typeface="Times New Roman" panose="02020603050405020304" pitchFamily="18" charset="0"/>
                <a:hlinkClick r:id="rId8"/>
              </a:rPr>
              <a:t>en</a:t>
            </a:r>
            <a:r>
              <a:rPr lang="en-US" sz="2000" b="0" i="0" spc="0" baseline="0" dirty="0">
                <a:solidFill>
                  <a:srgbClr val="0000FF"/>
                </a:solidFill>
                <a:latin typeface="Times New Roman" panose="02020603050405020304" pitchFamily="18" charset="0"/>
                <a:cs typeface="Times New Roman" panose="02020603050405020304" pitchFamily="18" charset="0"/>
                <a:hlinkClick r:id="rId8"/>
              </a:rPr>
              <a:t>-us/kb/273814</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8</a:t>
            </a:r>
            <a:r>
              <a:rPr lang="en-US" sz="2000" b="0" i="0" spc="410" baseline="0" dirty="0">
                <a:latin typeface="Times New Roman" panose="02020603050405020304" pitchFamily="18" charset="0"/>
                <a:cs typeface="Times New Roman" panose="02020603050405020304" pitchFamily="18" charset="0"/>
              </a:rPr>
              <a:t>.</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h</a:t>
            </a:r>
            <a:r>
              <a:rPr lang="en-US" sz="2000" b="0" i="0" spc="-28" baseline="0" dirty="0">
                <a:solidFill>
                  <a:srgbClr val="0000FF"/>
                </a:solidFill>
                <a:latin typeface="Times New Roman" panose="02020603050405020304" pitchFamily="18" charset="0"/>
                <a:cs typeface="Times New Roman" panose="02020603050405020304" pitchFamily="18" charset="0"/>
                <a:hlinkClick r:id="rId9"/>
              </a:rPr>
              <a:t>t</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t</a:t>
            </a:r>
            <a:r>
              <a:rPr lang="en-US" sz="2000" b="0" i="0" spc="-13" baseline="0" dirty="0">
                <a:solidFill>
                  <a:srgbClr val="0000FF"/>
                </a:solidFill>
                <a:latin typeface="Times New Roman" panose="02020603050405020304" pitchFamily="18" charset="0"/>
                <a:cs typeface="Times New Roman" panose="02020603050405020304" pitchFamily="18" charset="0"/>
                <a:hlinkClick r:id="rId9"/>
              </a:rPr>
              <a:t>p</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s:/</a:t>
            </a:r>
            <a:r>
              <a:rPr lang="en-US" sz="2000" b="0" i="0" spc="-35" baseline="0" dirty="0">
                <a:solidFill>
                  <a:srgbClr val="0000FF"/>
                </a:solidFill>
                <a:latin typeface="Times New Roman" panose="02020603050405020304" pitchFamily="18" charset="0"/>
                <a:cs typeface="Times New Roman" panose="02020603050405020304" pitchFamily="18" charset="0"/>
                <a:hlinkClick r:id="rId9"/>
              </a:rPr>
              <a:t>/</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support.google.</a:t>
            </a:r>
            <a:r>
              <a:rPr lang="en-US" sz="2000" b="0" i="0" spc="-18" baseline="0" dirty="0">
                <a:solidFill>
                  <a:srgbClr val="0000FF"/>
                </a:solidFill>
                <a:latin typeface="Times New Roman" panose="02020603050405020304" pitchFamily="18" charset="0"/>
                <a:cs typeface="Times New Roman" panose="02020603050405020304" pitchFamily="18" charset="0"/>
                <a:hlinkClick r:id="rId9"/>
              </a:rPr>
              <a:t>c</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om/docs</a:t>
            </a:r>
            <a:r>
              <a:rPr lang="en-US" sz="2000" b="0" i="0" spc="-31" baseline="0" dirty="0">
                <a:solidFill>
                  <a:srgbClr val="0000FF"/>
                </a:solidFill>
                <a:latin typeface="Times New Roman" panose="02020603050405020304" pitchFamily="18" charset="0"/>
                <a:cs typeface="Times New Roman" panose="02020603050405020304" pitchFamily="18" charset="0"/>
                <a:hlinkClick r:id="rId9"/>
              </a:rPr>
              <a:t>/</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ans</a:t>
            </a:r>
            <a:r>
              <a:rPr lang="en-US" sz="2000" b="0" i="0" spc="-18" baseline="0" dirty="0">
                <a:solidFill>
                  <a:srgbClr val="0000FF"/>
                </a:solidFill>
                <a:latin typeface="Times New Roman" panose="02020603050405020304" pitchFamily="18" charset="0"/>
                <a:cs typeface="Times New Roman" panose="02020603050405020304" pitchFamily="18" charset="0"/>
                <a:hlinkClick r:id="rId9"/>
              </a:rPr>
              <a:t>w</a:t>
            </a:r>
            <a:r>
              <a:rPr lang="en-US" sz="2000" b="0" i="0" spc="0" baseline="0" dirty="0">
                <a:solidFill>
                  <a:srgbClr val="0000FF"/>
                </a:solidFill>
                <a:latin typeface="Times New Roman" panose="02020603050405020304" pitchFamily="18" charset="0"/>
                <a:cs typeface="Times New Roman" panose="02020603050405020304" pitchFamily="18" charset="0"/>
                <a:hlinkClick r:id="rId9"/>
              </a:rPr>
              <a:t>er/179740?hl=</a:t>
            </a:r>
            <a:r>
              <a:rPr lang="en-US" sz="2000" b="0" i="0" spc="0" baseline="0" dirty="0" err="1">
                <a:solidFill>
                  <a:srgbClr val="0000FF"/>
                </a:solidFill>
                <a:latin typeface="Times New Roman" panose="02020603050405020304" pitchFamily="18" charset="0"/>
                <a:cs typeface="Times New Roman" panose="02020603050405020304" pitchFamily="18" charset="0"/>
                <a:hlinkClick r:id="rId9"/>
              </a:rPr>
              <a:t>en</a:t>
            </a:r>
            <a:endParaRPr lang="en-US" sz="2000" b="0" i="0" spc="0" baseline="0" dirty="0">
              <a:solidFill>
                <a:srgbClr val="0000FF"/>
              </a:solidFill>
              <a:latin typeface="Times New Roman" panose="02020603050405020304" pitchFamily="18" charset="0"/>
              <a:cs typeface="Times New Roman" panose="02020603050405020304" pitchFamily="18" charset="0"/>
              <a:hlinkClick r:id="rId9"/>
            </a:endParaRPr>
          </a:p>
          <a:p>
            <a:pPr marL="0" algn="just">
              <a:lnSpc>
                <a:spcPct val="150000"/>
              </a:lnSpc>
            </a:pPr>
            <a:r>
              <a:rPr lang="en-US" sz="2000" b="0" i="0" spc="0" baseline="0" dirty="0">
                <a:solidFill>
                  <a:srgbClr val="0563C1"/>
                </a:solidFill>
                <a:latin typeface="Times New Roman" panose="02020603050405020304" pitchFamily="18" charset="0"/>
                <a:cs typeface="Times New Roman" panose="02020603050405020304" pitchFamily="18" charset="0"/>
                <a:hlinkClick r:id="rId10"/>
              </a:rPr>
              <a:t>9.</a:t>
            </a:r>
            <a:r>
              <a:rPr lang="en-US" sz="2000" b="0" i="0" spc="0" baseline="0" dirty="0">
                <a:latin typeface="Times New Roman" panose="02020603050405020304" pitchFamily="18" charset="0"/>
                <a:cs typeface="Times New Roman" panose="02020603050405020304" pitchFamily="18" charset="0"/>
              </a:rPr>
              <a:t> </a:t>
            </a:r>
            <a:r>
              <a:rPr lang="en-US" sz="2000" b="0" i="0" spc="0" baseline="0" dirty="0">
                <a:solidFill>
                  <a:srgbClr val="0000FF"/>
                </a:solidFill>
                <a:latin typeface="Times New Roman" panose="02020603050405020304" pitchFamily="18" charset="0"/>
                <a:cs typeface="Times New Roman" panose="02020603050405020304" pitchFamily="18" charset="0"/>
                <a:hlinkClick r:id="rId11"/>
              </a:rPr>
              <a:t>h</a:t>
            </a:r>
            <a:r>
              <a:rPr lang="en-US" sz="2000" b="0" i="0" spc="-28" baseline="0" dirty="0">
                <a:solidFill>
                  <a:srgbClr val="0000FF"/>
                </a:solidFill>
                <a:latin typeface="Times New Roman" panose="02020603050405020304" pitchFamily="18" charset="0"/>
                <a:cs typeface="Times New Roman" panose="02020603050405020304" pitchFamily="18" charset="0"/>
                <a:hlinkClick r:id="rId11"/>
              </a:rPr>
              <a:t>t</a:t>
            </a:r>
            <a:r>
              <a:rPr lang="en-US" sz="2000" b="0" i="0" spc="0" baseline="0" dirty="0">
                <a:solidFill>
                  <a:srgbClr val="0000FF"/>
                </a:solidFill>
                <a:latin typeface="Times New Roman" panose="02020603050405020304" pitchFamily="18" charset="0"/>
                <a:cs typeface="Times New Roman" panose="02020603050405020304" pitchFamily="18" charset="0"/>
                <a:hlinkClick r:id="rId11"/>
              </a:rPr>
              <a:t>t</a:t>
            </a:r>
            <a:r>
              <a:rPr lang="en-US" sz="2000" b="0" i="0" spc="-13" baseline="0" dirty="0">
                <a:solidFill>
                  <a:srgbClr val="0000FF"/>
                </a:solidFill>
                <a:latin typeface="Times New Roman" panose="02020603050405020304" pitchFamily="18" charset="0"/>
                <a:cs typeface="Times New Roman" panose="02020603050405020304" pitchFamily="18" charset="0"/>
                <a:hlinkClick r:id="rId11"/>
              </a:rPr>
              <a:t>p</a:t>
            </a:r>
            <a:r>
              <a:rPr lang="en-US" sz="2000" b="0" i="0" spc="0" baseline="0" dirty="0">
                <a:solidFill>
                  <a:srgbClr val="0000FF"/>
                </a:solidFill>
                <a:latin typeface="Times New Roman" panose="02020603050405020304" pitchFamily="18" charset="0"/>
                <a:cs typeface="Times New Roman" panose="02020603050405020304" pitchFamily="18" charset="0"/>
                <a:hlinkClick r:id="rId11"/>
              </a:rPr>
              <a:t>s://ww</a:t>
            </a:r>
            <a:r>
              <a:rPr lang="en-US" sz="2000" b="0" i="0" spc="-117" baseline="0" dirty="0">
                <a:solidFill>
                  <a:srgbClr val="0000FF"/>
                </a:solidFill>
                <a:latin typeface="Times New Roman" panose="02020603050405020304" pitchFamily="18" charset="0"/>
                <a:cs typeface="Times New Roman" panose="02020603050405020304" pitchFamily="18" charset="0"/>
                <a:hlinkClick r:id="rId11"/>
              </a:rPr>
              <a:t>w</a:t>
            </a:r>
            <a:r>
              <a:rPr lang="en-US" sz="2000" b="0" i="0" spc="-70" baseline="0" dirty="0">
                <a:solidFill>
                  <a:srgbClr val="0000FF"/>
                </a:solidFill>
                <a:latin typeface="Times New Roman" panose="02020603050405020304" pitchFamily="18" charset="0"/>
                <a:cs typeface="Times New Roman" panose="02020603050405020304" pitchFamily="18" charset="0"/>
                <a:hlinkClick r:id="rId11"/>
              </a:rPr>
              <a:t>.</a:t>
            </a:r>
            <a:r>
              <a:rPr lang="en-US" sz="2000" b="0" i="0" spc="-24" baseline="0" dirty="0">
                <a:solidFill>
                  <a:srgbClr val="0000FF"/>
                </a:solidFill>
                <a:latin typeface="Times New Roman" panose="02020603050405020304" pitchFamily="18" charset="0"/>
                <a:cs typeface="Times New Roman" panose="02020603050405020304" pitchFamily="18" charset="0"/>
                <a:hlinkClick r:id="rId11"/>
              </a:rPr>
              <a:t>y</a:t>
            </a:r>
            <a:r>
              <a:rPr lang="en-US" sz="2000" b="0" i="0" spc="0" baseline="0" dirty="0">
                <a:solidFill>
                  <a:srgbClr val="0000FF"/>
                </a:solidFill>
                <a:latin typeface="Times New Roman" panose="02020603050405020304" pitchFamily="18" charset="0"/>
                <a:cs typeface="Times New Roman" panose="02020603050405020304" pitchFamily="18" charset="0"/>
                <a:hlinkClick r:id="rId11"/>
              </a:rPr>
              <a:t>outube.</a:t>
            </a:r>
            <a:r>
              <a:rPr lang="en-US" sz="2000" b="0" i="0" spc="-18" baseline="0" dirty="0">
                <a:solidFill>
                  <a:srgbClr val="0000FF"/>
                </a:solidFill>
                <a:latin typeface="Times New Roman" panose="02020603050405020304" pitchFamily="18" charset="0"/>
                <a:cs typeface="Times New Roman" panose="02020603050405020304" pitchFamily="18" charset="0"/>
                <a:hlinkClick r:id="rId11"/>
              </a:rPr>
              <a:t>c</a:t>
            </a:r>
            <a:r>
              <a:rPr lang="en-US" sz="2000" b="0" i="0" spc="0" baseline="0" dirty="0">
                <a:solidFill>
                  <a:srgbClr val="0000FF"/>
                </a:solidFill>
                <a:latin typeface="Times New Roman" panose="02020603050405020304" pitchFamily="18" charset="0"/>
                <a:cs typeface="Times New Roman" panose="02020603050405020304" pitchFamily="18" charset="0"/>
                <a:hlinkClick r:id="rId11"/>
              </a:rPr>
              <a:t>om/</a:t>
            </a:r>
            <a:r>
              <a:rPr lang="en-US" sz="2000" b="0" i="0" spc="-26" baseline="0" dirty="0">
                <a:solidFill>
                  <a:srgbClr val="0000FF"/>
                </a:solidFill>
                <a:latin typeface="Times New Roman" panose="02020603050405020304" pitchFamily="18" charset="0"/>
                <a:cs typeface="Times New Roman" panose="02020603050405020304" pitchFamily="18" charset="0"/>
                <a:hlinkClick r:id="rId11"/>
              </a:rPr>
              <a:t>w</a:t>
            </a:r>
            <a:r>
              <a:rPr lang="en-US" sz="2000" b="0" i="0" spc="-11" baseline="0" dirty="0">
                <a:solidFill>
                  <a:srgbClr val="0000FF"/>
                </a:solidFill>
                <a:latin typeface="Times New Roman" panose="02020603050405020304" pitchFamily="18" charset="0"/>
                <a:cs typeface="Times New Roman" panose="02020603050405020304" pitchFamily="18" charset="0"/>
                <a:hlinkClick r:id="rId11"/>
              </a:rPr>
              <a:t>a</a:t>
            </a:r>
            <a:r>
              <a:rPr lang="en-US" sz="2000" b="0" i="0" spc="-28" baseline="0" dirty="0">
                <a:solidFill>
                  <a:srgbClr val="0000FF"/>
                </a:solidFill>
                <a:latin typeface="Times New Roman" panose="02020603050405020304" pitchFamily="18" charset="0"/>
                <a:cs typeface="Times New Roman" panose="02020603050405020304" pitchFamily="18" charset="0"/>
                <a:hlinkClick r:id="rId11"/>
              </a:rPr>
              <a:t>t</a:t>
            </a:r>
            <a:r>
              <a:rPr lang="en-US" sz="2000" b="0" i="0" spc="0" baseline="0" dirty="0">
                <a:solidFill>
                  <a:srgbClr val="0000FF"/>
                </a:solidFill>
                <a:latin typeface="Times New Roman" panose="02020603050405020304" pitchFamily="18" charset="0"/>
                <a:cs typeface="Times New Roman" panose="02020603050405020304" pitchFamily="18" charset="0"/>
                <a:hlinkClick r:id="rId11"/>
              </a:rPr>
              <a:t>ch?v=2mjSDIBaUlM</a:t>
            </a:r>
          </a:p>
          <a:p>
            <a:pPr marL="0" algn="just">
              <a:lnSpc>
                <a:spcPct val="150000"/>
              </a:lnSpc>
            </a:pPr>
            <a:r>
              <a:rPr lang="en-US" sz="2000" b="0" i="0" spc="0" baseline="0" dirty="0">
                <a:solidFill>
                  <a:srgbClr val="006621"/>
                </a:solidFill>
                <a:latin typeface="Times New Roman" panose="02020603050405020304" pitchFamily="18" charset="0"/>
                <a:cs typeface="Times New Roman" panose="02020603050405020304" pitchFamily="18" charset="0"/>
              </a:rPr>
              <a:t>10</a:t>
            </a:r>
            <a:r>
              <a:rPr lang="en-US" sz="2000" b="0" i="0" spc="410" baseline="0" dirty="0">
                <a:solidFill>
                  <a:srgbClr val="006621"/>
                </a:solidFill>
                <a:latin typeface="Times New Roman" panose="02020603050405020304" pitchFamily="18" charset="0"/>
                <a:cs typeface="Times New Roman" panose="02020603050405020304" pitchFamily="18" charset="0"/>
              </a:rPr>
              <a:t>.</a:t>
            </a:r>
            <a:r>
              <a:rPr lang="en-US" sz="2000" dirty="0">
                <a:solidFill>
                  <a:srgbClr val="006621"/>
                </a:solidFill>
                <a:latin typeface="Times New Roman" panose="02020603050405020304" pitchFamily="18" charset="0"/>
                <a:cs typeface="Times New Roman" panose="02020603050405020304" pitchFamily="18" charset="0"/>
              </a:rPr>
              <a:t>thevirtual</a:t>
            </a:r>
            <a:r>
              <a:rPr lang="en-US" sz="2000" spc="-11" dirty="0">
                <a:solidFill>
                  <a:srgbClr val="006621"/>
                </a:solidFill>
                <a:latin typeface="Times New Roman" panose="02020603050405020304" pitchFamily="18" charset="0"/>
                <a:cs typeface="Times New Roman" panose="02020603050405020304" pitchFamily="18" charset="0"/>
              </a:rPr>
              <a:t>i</a:t>
            </a:r>
            <a:r>
              <a:rPr lang="en-US" sz="2000" dirty="0">
                <a:solidFill>
                  <a:srgbClr val="006621"/>
                </a:solidFill>
                <a:latin typeface="Times New Roman" panose="02020603050405020304" pitchFamily="18" charset="0"/>
                <a:cs typeface="Times New Roman" panose="02020603050405020304" pitchFamily="18" charset="0"/>
              </a:rPr>
              <a:t>n</a:t>
            </a:r>
            <a:r>
              <a:rPr lang="en-US" sz="2000" spc="-17" dirty="0">
                <a:solidFill>
                  <a:srgbClr val="006621"/>
                </a:solidFill>
                <a:latin typeface="Times New Roman" panose="02020603050405020304" pitchFamily="18" charset="0"/>
                <a:cs typeface="Times New Roman" panose="02020603050405020304" pitchFamily="18" charset="0"/>
              </a:rPr>
              <a:t>s</a:t>
            </a:r>
            <a:r>
              <a:rPr lang="en-US" sz="2000" dirty="0">
                <a:solidFill>
                  <a:srgbClr val="006621"/>
                </a:solidFill>
                <a:latin typeface="Times New Roman" panose="02020603050405020304" pitchFamily="18" charset="0"/>
                <a:cs typeface="Times New Roman" panose="02020603050405020304" pitchFamily="18" charset="0"/>
              </a:rPr>
              <a:t>truc</a:t>
            </a:r>
            <a:r>
              <a:rPr lang="en-US" sz="2000" spc="-19" dirty="0">
                <a:solidFill>
                  <a:srgbClr val="006621"/>
                </a:solidFill>
                <a:latin typeface="Times New Roman" panose="02020603050405020304" pitchFamily="18" charset="0"/>
                <a:cs typeface="Times New Roman" panose="02020603050405020304" pitchFamily="18" charset="0"/>
              </a:rPr>
              <a:t>t</a:t>
            </a:r>
            <a:r>
              <a:rPr lang="en-US" sz="2000" dirty="0">
                <a:solidFill>
                  <a:srgbClr val="006621"/>
                </a:solidFill>
                <a:latin typeface="Times New Roman" panose="02020603050405020304" pitchFamily="18" charset="0"/>
                <a:cs typeface="Times New Roman" panose="02020603050405020304" pitchFamily="18" charset="0"/>
              </a:rPr>
              <a:t>o</a:t>
            </a:r>
            <a:r>
              <a:rPr lang="en-US" sz="2000" spc="-183" dirty="0">
                <a:solidFill>
                  <a:srgbClr val="006621"/>
                </a:solidFill>
                <a:latin typeface="Times New Roman" panose="02020603050405020304" pitchFamily="18" charset="0"/>
                <a:cs typeface="Times New Roman" panose="02020603050405020304" pitchFamily="18" charset="0"/>
              </a:rPr>
              <a:t>r</a:t>
            </a:r>
            <a:r>
              <a:rPr lang="en-US" sz="2000" dirty="0">
                <a:solidFill>
                  <a:srgbClr val="006621"/>
                </a:solidFill>
                <a:latin typeface="Times New Roman" panose="02020603050405020304" pitchFamily="18" charset="0"/>
                <a:cs typeface="Times New Roman" panose="02020603050405020304" pitchFamily="18" charset="0"/>
              </a:rPr>
              <a:t>.</a:t>
            </a:r>
            <a:r>
              <a:rPr lang="en-US" sz="2000" spc="-18" dirty="0">
                <a:solidFill>
                  <a:srgbClr val="006621"/>
                </a:solidFill>
                <a:latin typeface="Times New Roman" panose="02020603050405020304" pitchFamily="18" charset="0"/>
                <a:cs typeface="Times New Roman" panose="02020603050405020304" pitchFamily="18" charset="0"/>
              </a:rPr>
              <a:t>c</a:t>
            </a:r>
            <a:r>
              <a:rPr lang="en-US" sz="2000" dirty="0">
                <a:solidFill>
                  <a:srgbClr val="006621"/>
                </a:solidFill>
                <a:latin typeface="Times New Roman" panose="02020603050405020304" pitchFamily="18" charset="0"/>
                <a:cs typeface="Times New Roman" panose="02020603050405020304" pitchFamily="18" charset="0"/>
              </a:rPr>
              <a:t>om/</a:t>
            </a:r>
            <a:r>
              <a:rPr lang="en-US" sz="2000" spc="-31" dirty="0">
                <a:solidFill>
                  <a:srgbClr val="006621"/>
                </a:solidFill>
                <a:latin typeface="Times New Roman" panose="02020603050405020304" pitchFamily="18" charset="0"/>
                <a:cs typeface="Times New Roman" panose="02020603050405020304" pitchFamily="18" charset="0"/>
              </a:rPr>
              <a:t>f</a:t>
            </a:r>
            <a:r>
              <a:rPr lang="en-US" sz="2000" dirty="0">
                <a:solidFill>
                  <a:srgbClr val="006621"/>
                </a:solidFill>
                <a:latin typeface="Times New Roman" panose="02020603050405020304" pitchFamily="18" charset="0"/>
                <a:cs typeface="Times New Roman" panose="02020603050405020304" pitchFamily="18" charset="0"/>
              </a:rPr>
              <a:t>o</a:t>
            </a:r>
            <a:r>
              <a:rPr lang="en-US" sz="2000" spc="-29" dirty="0">
                <a:solidFill>
                  <a:srgbClr val="006621"/>
                </a:solidFill>
                <a:latin typeface="Times New Roman" panose="02020603050405020304" pitchFamily="18" charset="0"/>
                <a:cs typeface="Times New Roman" panose="02020603050405020304" pitchFamily="18" charset="0"/>
              </a:rPr>
              <a:t>r</a:t>
            </a:r>
            <a:r>
              <a:rPr lang="en-US" sz="2000" dirty="0">
                <a:solidFill>
                  <a:srgbClr val="006621"/>
                </a:solidFill>
                <a:latin typeface="Times New Roman" panose="02020603050405020304" pitchFamily="18" charset="0"/>
                <a:cs typeface="Times New Roman" panose="02020603050405020304" pitchFamily="18" charset="0"/>
              </a:rPr>
              <a:t>eshor</a:t>
            </a:r>
            <a:r>
              <a:rPr lang="en-US" sz="2000" spc="-29" dirty="0">
                <a:solidFill>
                  <a:srgbClr val="006621"/>
                </a:solidFill>
                <a:latin typeface="Times New Roman" panose="02020603050405020304" pitchFamily="18" charset="0"/>
                <a:cs typeface="Times New Roman" panose="02020603050405020304" pitchFamily="18" charset="0"/>
              </a:rPr>
              <a:t>t</a:t>
            </a:r>
            <a:r>
              <a:rPr lang="en-US" sz="2000" dirty="0">
                <a:solidFill>
                  <a:srgbClr val="006621"/>
                </a:solidFill>
                <a:latin typeface="Times New Roman" panose="02020603050405020304" pitchFamily="18" charset="0"/>
                <a:cs typeface="Times New Roman" panose="02020603050405020304" pitchFamily="18" charset="0"/>
              </a:rPr>
              <a:t>ening.html</a:t>
            </a:r>
          </a:p>
        </p:txBody>
      </p:sp>
    </p:spTree>
    <p:extLst>
      <p:ext uri="{BB962C8B-B14F-4D97-AF65-F5344CB8AC3E}">
        <p14:creationId xmlns:p14="http://schemas.microsoft.com/office/powerpoint/2010/main" val="3844758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Web- Resources </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2" name="Rectangle 227">
            <a:extLst>
              <a:ext uri="{FF2B5EF4-FFF2-40B4-BE49-F238E27FC236}">
                <a16:creationId xmlns:a16="http://schemas.microsoft.com/office/drawing/2014/main" id="{804EAD72-506D-C6EE-4073-247C868C50F5}"/>
              </a:ext>
            </a:extLst>
          </p:cNvPr>
          <p:cNvSpPr/>
          <p:nvPr/>
        </p:nvSpPr>
        <p:spPr>
          <a:xfrm>
            <a:off x="645566" y="1216659"/>
            <a:ext cx="9952480" cy="3107967"/>
          </a:xfrm>
          <a:prstGeom prst="rect">
            <a:avLst/>
          </a:prstGeom>
        </p:spPr>
        <p:txBody>
          <a:bodyPr wrap="square" lIns="0" tIns="0" rIns="0" bIns="0">
            <a:spAutoFit/>
          </a:bodyPr>
          <a:lstStyle/>
          <a:p>
            <a:pPr marL="0"/>
            <a:r>
              <a:rPr lang="en-US" sz="1800" b="0" i="0" spc="0" baseline="0" dirty="0">
                <a:latin typeface="Calibri"/>
                <a:hlinkClick r:id="rId3"/>
              </a:rPr>
              <a:t>h</a:t>
            </a:r>
            <a:r>
              <a:rPr lang="en-US" sz="1800" b="0" i="0" spc="-27" baseline="0" dirty="0">
                <a:latin typeface="Calibri"/>
                <a:hlinkClick r:id="rId3"/>
              </a:rPr>
              <a:t>t</a:t>
            </a:r>
            <a:r>
              <a:rPr lang="en-US" sz="1800" b="0" i="0" spc="0" baseline="0" dirty="0">
                <a:latin typeface="Calibri"/>
                <a:hlinkClick r:id="rId3"/>
              </a:rPr>
              <a:t>t</a:t>
            </a:r>
            <a:r>
              <a:rPr lang="en-US" sz="1800" b="0" i="0" spc="-13" baseline="0" dirty="0">
                <a:latin typeface="Calibri"/>
                <a:hlinkClick r:id="rId3"/>
              </a:rPr>
              <a:t>p</a:t>
            </a:r>
            <a:r>
              <a:rPr lang="en-US" sz="1800" b="0" i="0" spc="0" baseline="0" dirty="0">
                <a:latin typeface="Calibri"/>
                <a:hlinkClick r:id="rId3"/>
              </a:rPr>
              <a:t>s://dschool.</a:t>
            </a:r>
            <a:r>
              <a:rPr lang="en-US" sz="1800" b="0" i="0" spc="-20" baseline="0" dirty="0">
                <a:latin typeface="Calibri"/>
                <a:hlinkClick r:id="rId3"/>
              </a:rPr>
              <a:t>s</a:t>
            </a:r>
            <a:r>
              <a:rPr lang="en-US" sz="1800" b="0" i="0" spc="-27" baseline="0" dirty="0">
                <a:latin typeface="Calibri"/>
                <a:hlinkClick r:id="rId3"/>
              </a:rPr>
              <a:t>t</a:t>
            </a:r>
            <a:r>
              <a:rPr lang="en-US" sz="1800" b="0" i="0" spc="0" baseline="0" dirty="0">
                <a:latin typeface="Calibri"/>
                <a:hlinkClick r:id="rId3"/>
              </a:rPr>
              <a:t>an</a:t>
            </a:r>
            <a:r>
              <a:rPr lang="en-US" sz="1800" b="0" i="0" spc="-33" baseline="0" dirty="0">
                <a:latin typeface="Calibri"/>
                <a:hlinkClick r:id="rId3"/>
              </a:rPr>
              <a:t>f</a:t>
            </a:r>
            <a:r>
              <a:rPr lang="en-US" sz="1800" b="0" i="0" spc="0" baseline="0" dirty="0">
                <a:latin typeface="Calibri"/>
                <a:hlinkClick r:id="rId3"/>
              </a:rPr>
              <a:t>o</a:t>
            </a:r>
            <a:r>
              <a:rPr lang="en-US" sz="1800" b="0" i="0" spc="-29" baseline="0" dirty="0">
                <a:latin typeface="Calibri"/>
                <a:hlinkClick r:id="rId3"/>
              </a:rPr>
              <a:t>r</a:t>
            </a:r>
            <a:r>
              <a:rPr lang="en-US" sz="1800" b="0" i="0" spc="0" baseline="0" dirty="0">
                <a:latin typeface="Calibri"/>
                <a:hlinkClick r:id="rId3"/>
              </a:rPr>
              <a:t>d.edu/.../design</a:t>
            </a:r>
            <a:r>
              <a:rPr lang="en-US" sz="1800" b="0" i="0" spc="-24" baseline="0" dirty="0">
                <a:latin typeface="Calibri"/>
                <a:hlinkClick r:id="rId3"/>
              </a:rPr>
              <a:t>r</a:t>
            </a:r>
            <a:r>
              <a:rPr lang="en-US" sz="1800" b="0" i="0" spc="0" baseline="0" dirty="0">
                <a:latin typeface="Calibri"/>
                <a:hlinkClick r:id="rId3"/>
              </a:rPr>
              <a:t>esou</a:t>
            </a:r>
            <a:r>
              <a:rPr lang="en-US" sz="1800" b="0" i="0" spc="-26" baseline="0" dirty="0">
                <a:latin typeface="Calibri"/>
                <a:hlinkClick r:id="rId3"/>
              </a:rPr>
              <a:t>r</a:t>
            </a:r>
            <a:r>
              <a:rPr lang="en-US" sz="1800" b="0" i="0" spc="0" baseline="0" dirty="0">
                <a:latin typeface="Calibri"/>
                <a:hlinkClick r:id="rId3"/>
              </a:rPr>
              <a:t>ces/.../ModeGuideBO</a:t>
            </a:r>
            <a:r>
              <a:rPr lang="en-US" sz="1800" b="0" i="0" spc="-56" baseline="0" dirty="0">
                <a:latin typeface="Calibri"/>
                <a:hlinkClick r:id="rId3"/>
              </a:rPr>
              <a:t>O</a:t>
            </a:r>
            <a:r>
              <a:rPr lang="en-US" sz="1800" b="0" i="0" spc="-37" baseline="0" dirty="0">
                <a:latin typeface="Calibri"/>
                <a:hlinkClick r:id="rId3"/>
              </a:rPr>
              <a:t>T</a:t>
            </a:r>
            <a:r>
              <a:rPr lang="en-US" sz="1800" b="0" i="0" spc="0" baseline="0" dirty="0">
                <a:latin typeface="Calibri"/>
                <a:hlinkClick r:id="rId3"/>
              </a:rPr>
              <a:t>CAMP2010L.pdf</a:t>
            </a:r>
          </a:p>
          <a:p>
            <a:pPr marL="0">
              <a:lnSpc>
                <a:spcPts val="3239"/>
              </a:lnSpc>
            </a:pPr>
            <a:r>
              <a:rPr lang="en-US" sz="1800" b="0" i="0" spc="0" baseline="0" dirty="0">
                <a:latin typeface="Calibri"/>
                <a:hlinkClick r:id="rId4"/>
              </a:rPr>
              <a:t>h</a:t>
            </a:r>
            <a:r>
              <a:rPr lang="en-US" sz="1800" b="0" i="0" spc="-27" baseline="0" dirty="0">
                <a:latin typeface="Calibri"/>
                <a:hlinkClick r:id="rId4"/>
              </a:rPr>
              <a:t>t</a:t>
            </a:r>
            <a:r>
              <a:rPr lang="en-US" sz="1800" b="0" i="0" spc="0" baseline="0" dirty="0">
                <a:latin typeface="Calibri"/>
                <a:hlinkClick r:id="rId4"/>
              </a:rPr>
              <a:t>t</a:t>
            </a:r>
            <a:r>
              <a:rPr lang="en-US" sz="1800" b="0" i="0" spc="-13" baseline="0" dirty="0">
                <a:latin typeface="Calibri"/>
                <a:hlinkClick r:id="rId4"/>
              </a:rPr>
              <a:t>p</a:t>
            </a:r>
            <a:r>
              <a:rPr lang="en-US" sz="1800" b="0" i="0" spc="0" baseline="0" dirty="0">
                <a:latin typeface="Calibri"/>
                <a:hlinkClick r:id="rId4"/>
              </a:rPr>
              <a:t>s://dschool.</a:t>
            </a:r>
            <a:r>
              <a:rPr lang="en-US" sz="1800" b="0" i="0" spc="-20" baseline="0" dirty="0">
                <a:latin typeface="Calibri"/>
                <a:hlinkClick r:id="rId4"/>
              </a:rPr>
              <a:t>s</a:t>
            </a:r>
            <a:r>
              <a:rPr lang="en-US" sz="1800" b="0" i="0" spc="-27" baseline="0" dirty="0">
                <a:latin typeface="Calibri"/>
                <a:hlinkClick r:id="rId4"/>
              </a:rPr>
              <a:t>t</a:t>
            </a:r>
            <a:r>
              <a:rPr lang="en-US" sz="1800" b="0" i="0" spc="0" baseline="0" dirty="0">
                <a:latin typeface="Calibri"/>
                <a:hlinkClick r:id="rId4"/>
              </a:rPr>
              <a:t>an</a:t>
            </a:r>
            <a:r>
              <a:rPr lang="en-US" sz="1800" b="0" i="0" spc="-33" baseline="0" dirty="0">
                <a:latin typeface="Calibri"/>
                <a:hlinkClick r:id="rId4"/>
              </a:rPr>
              <a:t>f</a:t>
            </a:r>
            <a:r>
              <a:rPr lang="en-US" sz="1800" b="0" i="0" spc="0" baseline="0" dirty="0">
                <a:latin typeface="Calibri"/>
                <a:hlinkClick r:id="rId4"/>
              </a:rPr>
              <a:t>o</a:t>
            </a:r>
            <a:r>
              <a:rPr lang="en-US" sz="1800" b="0" i="0" spc="-29" baseline="0" dirty="0">
                <a:latin typeface="Calibri"/>
                <a:hlinkClick r:id="rId4"/>
              </a:rPr>
              <a:t>r</a:t>
            </a:r>
            <a:r>
              <a:rPr lang="en-US" sz="1800" b="0" i="0" spc="0" baseline="0" dirty="0">
                <a:latin typeface="Calibri"/>
                <a:hlinkClick r:id="rId4"/>
              </a:rPr>
              <a:t>d.edu/use-our-methods</a:t>
            </a:r>
            <a:r>
              <a:rPr lang="en-US" sz="1800" b="0" i="0" spc="423" baseline="0" dirty="0">
                <a:latin typeface="Calibri"/>
                <a:hlinkClick r:id="rId4"/>
              </a:rPr>
              <a:t>/</a:t>
            </a:r>
            <a:endParaRPr lang="en-US" sz="1800" b="0" i="0" spc="423" baseline="0" dirty="0">
              <a:latin typeface="Calibri"/>
            </a:endParaRPr>
          </a:p>
          <a:p>
            <a:pPr marL="0">
              <a:lnSpc>
                <a:spcPts val="3239"/>
              </a:lnSpc>
            </a:pPr>
            <a:r>
              <a:rPr lang="en-US" sz="1800" b="0" i="0" spc="0" baseline="0" dirty="0">
                <a:latin typeface="Calibri"/>
                <a:hlinkClick r:id="rId5"/>
              </a:rPr>
              <a:t>h</a:t>
            </a:r>
            <a:r>
              <a:rPr lang="en-US" sz="1800" b="0" i="0" spc="-27" baseline="0" dirty="0">
                <a:latin typeface="Calibri"/>
                <a:hlinkClick r:id="rId5"/>
              </a:rPr>
              <a:t>t</a:t>
            </a:r>
            <a:r>
              <a:rPr lang="en-US" sz="1800" b="0" i="0" spc="0" baseline="0" dirty="0">
                <a:latin typeface="Calibri"/>
                <a:hlinkClick r:id="rId5"/>
              </a:rPr>
              <a:t>t</a:t>
            </a:r>
            <a:r>
              <a:rPr lang="en-US" sz="1800" b="0" i="0" spc="-13" baseline="0" dirty="0">
                <a:latin typeface="Calibri"/>
                <a:hlinkClick r:id="rId5"/>
              </a:rPr>
              <a:t>p</a:t>
            </a:r>
            <a:r>
              <a:rPr lang="en-US" sz="1800" b="0" i="0" spc="0" baseline="0" dirty="0">
                <a:latin typeface="Calibri"/>
                <a:hlinkClick r:id="rId5"/>
              </a:rPr>
              <a:t>s://ww</a:t>
            </a:r>
            <a:r>
              <a:rPr lang="en-US" sz="1800" b="0" i="0" spc="-119" baseline="0" dirty="0">
                <a:latin typeface="Calibri"/>
                <a:hlinkClick r:id="rId5"/>
              </a:rPr>
              <a:t>w</a:t>
            </a:r>
            <a:r>
              <a:rPr lang="en-US" sz="1800" b="0" i="0" spc="0" baseline="0" dirty="0">
                <a:latin typeface="Calibri"/>
                <a:hlinkClick r:id="rId5"/>
              </a:rPr>
              <a:t>.in</a:t>
            </a:r>
            <a:r>
              <a:rPr lang="en-US" sz="1800" b="0" i="0" spc="-28" baseline="0" dirty="0">
                <a:latin typeface="Calibri"/>
                <a:hlinkClick r:id="rId5"/>
              </a:rPr>
              <a:t>t</a:t>
            </a:r>
            <a:r>
              <a:rPr lang="en-US" sz="1800" b="0" i="0" spc="0" baseline="0" dirty="0">
                <a:latin typeface="Calibri"/>
                <a:hlinkClick r:id="rId5"/>
              </a:rPr>
              <a:t>e</a:t>
            </a:r>
            <a:r>
              <a:rPr lang="en-US" sz="1800" b="0" i="0" spc="-36" baseline="0" dirty="0">
                <a:latin typeface="Calibri"/>
                <a:hlinkClick r:id="rId5"/>
              </a:rPr>
              <a:t>r</a:t>
            </a:r>
            <a:r>
              <a:rPr lang="en-US" sz="1800" b="0" i="0" spc="0" baseline="0" dirty="0">
                <a:latin typeface="Calibri"/>
                <a:hlinkClick r:id="" action="ppaction://noaction"/>
              </a:rPr>
              <a:t>actiondesign.</a:t>
            </a:r>
          </a:p>
          <a:p>
            <a:pPr marL="0">
              <a:lnSpc>
                <a:spcPts val="3240"/>
              </a:lnSpc>
            </a:pPr>
            <a:r>
              <a:rPr lang="en-US" sz="1800" b="0" i="0" spc="0" baseline="0" dirty="0">
                <a:latin typeface="Calibri"/>
                <a:hlinkClick r:id="" action="ppaction://noaction"/>
              </a:rPr>
              <a:t>o</a:t>
            </a:r>
            <a:r>
              <a:rPr lang="en-US" sz="1800" b="0" i="0" spc="-29" baseline="0" dirty="0">
                <a:latin typeface="Calibri"/>
                <a:hlinkClick r:id="rId5"/>
              </a:rPr>
              <a:t>r</a:t>
            </a:r>
            <a:r>
              <a:rPr lang="en-US" sz="1800" b="0" i="0" spc="0" baseline="0" dirty="0">
                <a:latin typeface="Calibri"/>
                <a:hlinkClick r:id="rId5"/>
              </a:rPr>
              <a:t>g/l</a:t>
            </a:r>
            <a:r>
              <a:rPr lang="en-US" sz="1800" b="0" i="0" spc="-11" baseline="0" dirty="0">
                <a:latin typeface="Calibri"/>
                <a:hlinkClick r:id="rId5"/>
              </a:rPr>
              <a:t>i</a:t>
            </a:r>
            <a:r>
              <a:rPr lang="en-US" sz="1800" b="0" i="0" spc="-28" baseline="0" dirty="0">
                <a:latin typeface="Calibri"/>
                <a:hlinkClick r:id="rId5"/>
              </a:rPr>
              <a:t>t</a:t>
            </a:r>
            <a:r>
              <a:rPr lang="en-US" sz="1800" b="0" i="0" spc="0" baseline="0" dirty="0">
                <a:latin typeface="Calibri"/>
                <a:hlinkClick r:id="rId5"/>
              </a:rPr>
              <a:t>e</a:t>
            </a:r>
            <a:r>
              <a:rPr lang="en-US" sz="1800" b="0" i="0" spc="-36" baseline="0" dirty="0">
                <a:latin typeface="Calibri"/>
                <a:hlinkClick r:id="rId5"/>
              </a:rPr>
              <a:t>r</a:t>
            </a:r>
            <a:r>
              <a:rPr lang="en-US" sz="1800" b="0" i="0" spc="-11" baseline="0" dirty="0">
                <a:latin typeface="Calibri"/>
                <a:hlinkClick r:id="rId5"/>
              </a:rPr>
              <a:t>a</a:t>
            </a:r>
            <a:r>
              <a:rPr lang="en-US" sz="1800" b="0" i="0" spc="0" baseline="0" dirty="0">
                <a:latin typeface="Calibri"/>
                <a:hlinkClick r:id="rId5"/>
              </a:rPr>
              <a:t>tu</a:t>
            </a:r>
            <a:r>
              <a:rPr lang="en-US" sz="1800" b="0" i="0" spc="-29" baseline="0" dirty="0">
                <a:latin typeface="Calibri"/>
                <a:hlinkClick r:id="rId5"/>
              </a:rPr>
              <a:t>r</a:t>
            </a:r>
            <a:r>
              <a:rPr lang="en-US" sz="1800" b="0" i="0" spc="0" baseline="0" dirty="0">
                <a:latin typeface="Calibri"/>
                <a:hlinkClick r:id="rId5"/>
              </a:rPr>
              <a:t>e</a:t>
            </a:r>
            <a:r>
              <a:rPr lang="en-US" sz="1800" b="0" i="0" spc="-31" baseline="0" dirty="0">
                <a:latin typeface="Calibri"/>
                <a:hlinkClick r:id="rId5"/>
              </a:rPr>
              <a:t>/</a:t>
            </a:r>
            <a:r>
              <a:rPr lang="en-US" sz="1800" b="0" i="0" spc="0" baseline="0" dirty="0">
                <a:latin typeface="Calibri"/>
                <a:hlinkClick r:id="rId5"/>
              </a:rPr>
              <a:t>article/5-</a:t>
            </a:r>
            <a:r>
              <a:rPr lang="en-US" sz="1800" b="0" i="0" spc="-20" baseline="0" dirty="0">
                <a:latin typeface="Calibri"/>
                <a:hlinkClick r:id="rId5"/>
              </a:rPr>
              <a:t>s</a:t>
            </a:r>
            <a:r>
              <a:rPr lang="en-US" sz="1800" b="0" i="0" spc="-27" baseline="0" dirty="0">
                <a:latin typeface="Calibri"/>
                <a:hlinkClick r:id="rId5"/>
              </a:rPr>
              <a:t>t</a:t>
            </a:r>
            <a:r>
              <a:rPr lang="en-US" sz="1800" b="0" i="0" spc="0" baseline="0" dirty="0">
                <a:latin typeface="Calibri"/>
                <a:hlinkClick r:id="rId5"/>
              </a:rPr>
              <a:t>ages-in-the-design-thinking-p</a:t>
            </a:r>
            <a:r>
              <a:rPr lang="en-US" sz="1800" b="0" i="0" spc="-26" baseline="0" dirty="0">
                <a:latin typeface="Calibri"/>
                <a:hlinkClick r:id="rId5"/>
              </a:rPr>
              <a:t>r</a:t>
            </a:r>
            <a:r>
              <a:rPr lang="en-US" sz="1800" b="0" i="0" spc="0" baseline="0" dirty="0">
                <a:latin typeface="Calibri"/>
                <a:hlinkClick r:id="rId5"/>
              </a:rPr>
              <a:t>oces</a:t>
            </a:r>
            <a:r>
              <a:rPr lang="en-US" sz="1800" b="0" i="0" spc="437" baseline="0" dirty="0">
                <a:latin typeface="Calibri"/>
                <a:hlinkClick r:id="rId5"/>
              </a:rPr>
              <a:t>s</a:t>
            </a:r>
            <a:endParaRPr lang="en-US" sz="1800" b="0" i="0" spc="437" baseline="0" dirty="0">
              <a:latin typeface="Calibri"/>
            </a:endParaRPr>
          </a:p>
          <a:p>
            <a:pPr marL="0">
              <a:lnSpc>
                <a:spcPts val="3241"/>
              </a:lnSpc>
            </a:pPr>
            <a:r>
              <a:rPr lang="en-US" sz="1800" b="0" i="0" spc="0" baseline="0" dirty="0">
                <a:latin typeface="Calibri"/>
                <a:hlinkClick r:id="rId6"/>
              </a:rPr>
              <a:t>h</a:t>
            </a:r>
            <a:r>
              <a:rPr lang="en-US" sz="1800" b="0" i="0" spc="-27" baseline="0" dirty="0">
                <a:latin typeface="Calibri"/>
                <a:hlinkClick r:id="rId6"/>
              </a:rPr>
              <a:t>t</a:t>
            </a:r>
            <a:r>
              <a:rPr lang="en-US" sz="1800" b="0" i="0" spc="0" baseline="0" dirty="0">
                <a:latin typeface="Calibri"/>
                <a:hlinkClick r:id="rId6"/>
              </a:rPr>
              <a:t>tp://ww</a:t>
            </a:r>
            <a:r>
              <a:rPr lang="en-US" sz="1800" b="0" i="0" spc="-119" baseline="0" dirty="0">
                <a:latin typeface="Calibri"/>
                <a:hlinkClick r:id="rId6"/>
              </a:rPr>
              <a:t>w</a:t>
            </a:r>
            <a:r>
              <a:rPr lang="en-US" sz="1800" b="0" i="0" spc="0" baseline="0" dirty="0">
                <a:latin typeface="Calibri"/>
                <a:hlinkClick r:id="rId6"/>
              </a:rPr>
              <a:t>.c</a:t>
            </a:r>
            <a:r>
              <a:rPr lang="en-US" sz="1800" b="0" i="0" spc="-29" baseline="0" dirty="0">
                <a:latin typeface="Calibri"/>
                <a:hlinkClick r:id="rId6"/>
              </a:rPr>
              <a:t>r</a:t>
            </a:r>
            <a:r>
              <a:rPr lang="en-US" sz="1800" b="0" i="0" spc="0" baseline="0" dirty="0">
                <a:latin typeface="Calibri"/>
                <a:hlinkClick r:id="rId6"/>
              </a:rPr>
              <a:t>eativit</a:t>
            </a:r>
            <a:r>
              <a:rPr lang="en-US" sz="1800" b="0" i="0" spc="-24" baseline="0" dirty="0">
                <a:latin typeface="Calibri"/>
                <a:hlinkClick r:id="rId6"/>
              </a:rPr>
              <a:t>y</a:t>
            </a:r>
            <a:r>
              <a:rPr lang="en-US" sz="1800" b="0" i="0" spc="-11" baseline="0" dirty="0">
                <a:latin typeface="Calibri"/>
                <a:hlinkClick r:id="rId6"/>
              </a:rPr>
              <a:t>a</a:t>
            </a:r>
            <a:r>
              <a:rPr lang="en-US" sz="1800" b="0" i="0" spc="0" baseline="0" dirty="0">
                <a:latin typeface="Calibri"/>
                <a:hlinkClick r:id="rId6"/>
              </a:rPr>
              <a:t>t</a:t>
            </a:r>
            <a:r>
              <a:rPr lang="en-US" sz="1800" b="0" i="0" spc="-18" baseline="0" dirty="0">
                <a:latin typeface="Calibri"/>
                <a:hlinkClick r:id="rId6"/>
              </a:rPr>
              <a:t>w</a:t>
            </a:r>
            <a:r>
              <a:rPr lang="en-US" sz="1800" b="0" i="0" spc="0" baseline="0" dirty="0">
                <a:latin typeface="Calibri"/>
                <a:hlinkClick r:id="rId6"/>
              </a:rPr>
              <a:t>ork.</a:t>
            </a:r>
            <a:r>
              <a:rPr lang="en-US" sz="1800" b="0" i="0" spc="-18" baseline="0" dirty="0">
                <a:latin typeface="Calibri"/>
                <a:hlinkClick r:id="rId6"/>
              </a:rPr>
              <a:t>c</a:t>
            </a:r>
            <a:r>
              <a:rPr lang="en-US" sz="1800" b="0" i="0" spc="0" baseline="0" dirty="0">
                <a:latin typeface="Calibri"/>
                <a:hlinkClick r:id="rId6"/>
              </a:rPr>
              <a:t>om/design-thinking-</a:t>
            </a:r>
            <a:r>
              <a:rPr lang="en-US" sz="1800" b="0" i="0" spc="-20" baseline="0" dirty="0">
                <a:latin typeface="Calibri"/>
                <a:hlinkClick r:id="rId6"/>
              </a:rPr>
              <a:t>s</a:t>
            </a:r>
            <a:r>
              <a:rPr lang="en-US" sz="1800" b="0" i="0" spc="0" baseline="0" dirty="0">
                <a:latin typeface="Calibri"/>
                <a:hlinkClick r:id="rId6"/>
              </a:rPr>
              <a:t>t</a:t>
            </a:r>
            <a:r>
              <a:rPr lang="en-US" sz="1800" b="0" i="0" spc="-44" baseline="0" dirty="0">
                <a:latin typeface="Calibri"/>
                <a:hlinkClick r:id="rId6"/>
              </a:rPr>
              <a:t>r</a:t>
            </a:r>
            <a:r>
              <a:rPr lang="en-US" sz="1800" b="0" i="0" spc="-11" baseline="0" dirty="0">
                <a:latin typeface="Calibri"/>
                <a:hlinkClick r:id="rId6"/>
              </a:rPr>
              <a:t>a</a:t>
            </a:r>
            <a:r>
              <a:rPr lang="en-US" sz="1800" b="0" i="0" spc="-28" baseline="0" dirty="0">
                <a:latin typeface="Calibri"/>
                <a:hlinkClick r:id="rId6"/>
              </a:rPr>
              <a:t>t</a:t>
            </a:r>
            <a:r>
              <a:rPr lang="en-US" sz="1800" b="0" i="0" spc="0" baseline="0" dirty="0">
                <a:latin typeface="Calibri"/>
                <a:hlinkClick r:id="rId6"/>
              </a:rPr>
              <a:t>egy-</a:t>
            </a:r>
            <a:r>
              <a:rPr lang="en-US" sz="1800" b="0" i="0" spc="-33" baseline="0" dirty="0">
                <a:latin typeface="Calibri"/>
                <a:hlinkClick r:id="rId6"/>
              </a:rPr>
              <a:t>f</a:t>
            </a:r>
            <a:r>
              <a:rPr lang="en-US" sz="1800" b="0" i="0" spc="0" baseline="0" dirty="0">
                <a:latin typeface="Calibri"/>
                <a:hlinkClick r:id="rId6"/>
              </a:rPr>
              <a:t>or-inn</a:t>
            </a:r>
            <a:r>
              <a:rPr lang="en-US" sz="1800" b="0" i="0" spc="-13" baseline="0" dirty="0">
                <a:latin typeface="Calibri"/>
                <a:hlinkClick r:id="rId6"/>
              </a:rPr>
              <a:t>o</a:t>
            </a:r>
            <a:r>
              <a:rPr lang="en-US" sz="1800" b="0" i="0" spc="-22" baseline="0" dirty="0">
                <a:latin typeface="Calibri"/>
                <a:hlinkClick r:id="rId6"/>
              </a:rPr>
              <a:t>v</a:t>
            </a:r>
            <a:r>
              <a:rPr lang="en-US" sz="1800" b="0" i="0" spc="-11" baseline="0" dirty="0">
                <a:latin typeface="Calibri"/>
                <a:hlinkClick r:id="rId6"/>
              </a:rPr>
              <a:t>a</a:t>
            </a:r>
            <a:r>
              <a:rPr lang="en-US" sz="1800" b="0" i="0" spc="0" baseline="0" dirty="0">
                <a:latin typeface="Calibri"/>
                <a:hlinkClick r:id="rId6"/>
              </a:rPr>
              <a:t>tion</a:t>
            </a:r>
            <a:r>
              <a:rPr lang="en-US" sz="1800" b="0" i="0" spc="425" baseline="0" dirty="0">
                <a:latin typeface="Calibri"/>
                <a:hlinkClick r:id="rId6"/>
              </a:rPr>
              <a:t>/</a:t>
            </a:r>
            <a:endParaRPr lang="en-US" sz="1800" b="0" i="0" spc="425" baseline="0" dirty="0">
              <a:latin typeface="Calibri"/>
            </a:endParaRPr>
          </a:p>
          <a:p>
            <a:pPr marL="0">
              <a:lnSpc>
                <a:spcPts val="3239"/>
              </a:lnSpc>
            </a:pPr>
            <a:r>
              <a:rPr lang="en-US" sz="1800" b="0" i="0" spc="0" baseline="0" dirty="0">
                <a:latin typeface="Calibri"/>
                <a:hlinkClick r:id="rId7"/>
              </a:rPr>
              <a:t>h</a:t>
            </a:r>
            <a:r>
              <a:rPr lang="en-US" sz="1800" b="0" i="0" spc="-27" baseline="0" dirty="0">
                <a:latin typeface="Calibri"/>
                <a:hlinkClick r:id="rId7"/>
              </a:rPr>
              <a:t>t</a:t>
            </a:r>
            <a:r>
              <a:rPr lang="en-US" sz="1800" b="0" i="0" spc="0" baseline="0" dirty="0">
                <a:latin typeface="Calibri"/>
                <a:hlinkClick r:id="rId7"/>
              </a:rPr>
              <a:t>t</a:t>
            </a:r>
            <a:r>
              <a:rPr lang="en-US" sz="1800" b="0" i="0" spc="-13" baseline="0" dirty="0">
                <a:latin typeface="Calibri"/>
                <a:hlinkClick r:id="rId7"/>
              </a:rPr>
              <a:t>p</a:t>
            </a:r>
            <a:r>
              <a:rPr lang="en-US" sz="1800" b="0" i="0" spc="0" baseline="0" dirty="0">
                <a:latin typeface="Calibri"/>
                <a:hlinkClick r:id="rId7"/>
              </a:rPr>
              <a:t>s://ww</a:t>
            </a:r>
            <a:r>
              <a:rPr lang="en-US" sz="1800" b="0" i="0" spc="-119" baseline="0" dirty="0">
                <a:latin typeface="Calibri"/>
                <a:hlinkClick r:id="rId7"/>
              </a:rPr>
              <a:t>w</a:t>
            </a:r>
            <a:r>
              <a:rPr lang="en-US" sz="1800" b="0" i="0" spc="0" baseline="0" dirty="0">
                <a:latin typeface="Calibri"/>
                <a:hlinkClick r:id="rId7"/>
              </a:rPr>
              <a:t>.nng</a:t>
            </a:r>
            <a:r>
              <a:rPr lang="en-US" sz="1800" b="0" i="0" spc="-24" baseline="0" dirty="0">
                <a:latin typeface="Calibri"/>
                <a:hlinkClick r:id="rId7"/>
              </a:rPr>
              <a:t>r</a:t>
            </a:r>
            <a:r>
              <a:rPr lang="en-US" sz="1800" b="0" i="0" spc="0" baseline="0" dirty="0">
                <a:latin typeface="Calibri"/>
                <a:hlinkClick r:id="rId7"/>
              </a:rPr>
              <a:t>oup.</a:t>
            </a:r>
            <a:r>
              <a:rPr lang="en-US" sz="1800" b="0" i="0" spc="-18" baseline="0" dirty="0">
                <a:latin typeface="Calibri"/>
                <a:hlinkClick r:id="rId7"/>
              </a:rPr>
              <a:t>c</a:t>
            </a:r>
            <a:r>
              <a:rPr lang="en-US" sz="1800" b="0" i="0" spc="0" baseline="0" dirty="0">
                <a:latin typeface="Calibri"/>
                <a:hlinkClick r:id="rId7"/>
              </a:rPr>
              <a:t>om</a:t>
            </a:r>
            <a:r>
              <a:rPr lang="en-US" sz="1800" b="0" i="0" spc="-35" baseline="0" dirty="0">
                <a:latin typeface="Calibri"/>
                <a:hlinkClick r:id="rId7"/>
              </a:rPr>
              <a:t>/</a:t>
            </a:r>
            <a:r>
              <a:rPr lang="en-US" sz="1800" b="0" i="0" spc="0" baseline="0" dirty="0">
                <a:latin typeface="Calibri"/>
                <a:hlinkClick r:id="rId7"/>
              </a:rPr>
              <a:t>articles/design-thinking</a:t>
            </a:r>
            <a:r>
              <a:rPr lang="en-US" sz="1800" b="0" i="0" spc="460" baseline="0" dirty="0">
                <a:latin typeface="Calibri"/>
                <a:hlinkClick r:id="rId7"/>
              </a:rPr>
              <a:t>/</a:t>
            </a:r>
            <a:endParaRPr lang="en-US" sz="1800" b="0" i="0" spc="0" baseline="0" dirty="0">
              <a:latin typeface="Calibri"/>
            </a:endParaRPr>
          </a:p>
          <a:p>
            <a:pPr marL="0">
              <a:lnSpc>
                <a:spcPts val="3240"/>
              </a:lnSpc>
            </a:pPr>
            <a:r>
              <a:rPr lang="en-US" sz="1800" b="0" i="0" spc="0" baseline="0" dirty="0">
                <a:latin typeface="Calibri"/>
                <a:hlinkClick r:id="rId8"/>
              </a:rPr>
              <a:t>h</a:t>
            </a:r>
            <a:r>
              <a:rPr lang="en-US" sz="1800" b="0" i="0" spc="-27" baseline="0" dirty="0">
                <a:latin typeface="Calibri"/>
                <a:hlinkClick r:id="rId8"/>
              </a:rPr>
              <a:t>t</a:t>
            </a:r>
            <a:r>
              <a:rPr lang="en-US" sz="1800" b="0" i="0" spc="0" baseline="0" dirty="0">
                <a:latin typeface="Calibri"/>
                <a:hlinkClick r:id="rId8"/>
              </a:rPr>
              <a:t>t</a:t>
            </a:r>
            <a:r>
              <a:rPr lang="en-US" sz="1800" b="0" i="0" spc="-13" baseline="0" dirty="0">
                <a:latin typeface="Calibri"/>
                <a:hlinkClick r:id="rId8"/>
              </a:rPr>
              <a:t>p</a:t>
            </a:r>
            <a:r>
              <a:rPr lang="en-US" sz="1800" b="0" i="0" spc="0" baseline="0" dirty="0">
                <a:latin typeface="Calibri"/>
                <a:hlinkClick r:id="rId8"/>
              </a:rPr>
              <a:t>s://designthinking</a:t>
            </a:r>
            <a:r>
              <a:rPr lang="en-US" sz="1800" b="0" i="0" spc="-33" baseline="0" dirty="0">
                <a:latin typeface="Calibri"/>
                <a:hlinkClick r:id="rId8"/>
              </a:rPr>
              <a:t>f</a:t>
            </a:r>
            <a:r>
              <a:rPr lang="en-US" sz="1800" b="0" i="0" spc="0" baseline="0" dirty="0">
                <a:latin typeface="Calibri"/>
                <a:hlinkClick r:id="rId8"/>
              </a:rPr>
              <a:t>o</a:t>
            </a:r>
            <a:r>
              <a:rPr lang="en-US" sz="1800" b="0" i="0" spc="-29" baseline="0" dirty="0">
                <a:latin typeface="Calibri"/>
                <a:hlinkClick r:id="rId8"/>
              </a:rPr>
              <a:t>r</a:t>
            </a:r>
            <a:r>
              <a:rPr lang="en-US" sz="1800" b="0" i="0" spc="0" baseline="0" dirty="0">
                <a:latin typeface="Calibri"/>
                <a:hlinkClick r:id="rId8"/>
              </a:rPr>
              <a:t>edu</a:t>
            </a:r>
            <a:r>
              <a:rPr lang="en-US" sz="1800" b="0" i="0" spc="-15" baseline="0" dirty="0">
                <a:latin typeface="Calibri"/>
                <a:hlinkClick r:id="rId8"/>
              </a:rPr>
              <a:t>c</a:t>
            </a:r>
            <a:r>
              <a:rPr lang="en-US" sz="1800" b="0" i="0" spc="-11" baseline="0" dirty="0">
                <a:latin typeface="Calibri"/>
                <a:hlinkClick r:id="rId8"/>
              </a:rPr>
              <a:t>a</a:t>
            </a:r>
            <a:r>
              <a:rPr lang="en-US" sz="1800" b="0" i="0" spc="-15" baseline="0" dirty="0">
                <a:latin typeface="Calibri"/>
                <a:hlinkClick r:id="rId8"/>
              </a:rPr>
              <a:t>t</a:t>
            </a:r>
            <a:r>
              <a:rPr lang="en-US" sz="1800" b="0" i="0" spc="0" baseline="0" dirty="0">
                <a:latin typeface="Calibri"/>
                <a:hlinkClick r:id="rId8"/>
              </a:rPr>
              <a:t>o</a:t>
            </a:r>
            <a:r>
              <a:rPr lang="en-US" sz="1800" b="0" i="0" spc="-42" baseline="0" dirty="0">
                <a:latin typeface="Calibri"/>
                <a:hlinkClick r:id="rId8"/>
              </a:rPr>
              <a:t>r</a:t>
            </a:r>
            <a:r>
              <a:rPr lang="en-US" sz="1800" b="0" i="0" spc="0" baseline="0" dirty="0">
                <a:latin typeface="Calibri"/>
                <a:hlinkClick r:id="rId8"/>
              </a:rPr>
              <a:t>s.</a:t>
            </a:r>
            <a:r>
              <a:rPr lang="en-US" sz="1800" b="0" i="0" spc="-19" baseline="0" dirty="0">
                <a:latin typeface="Calibri"/>
                <a:hlinkClick r:id="rId8"/>
              </a:rPr>
              <a:t>c</a:t>
            </a:r>
            <a:r>
              <a:rPr lang="en-US" sz="1800" b="0" i="0" spc="0" baseline="0" dirty="0">
                <a:latin typeface="Calibri"/>
                <a:hlinkClick r:id="rId8"/>
              </a:rPr>
              <a:t>om/design-thinking</a:t>
            </a:r>
            <a:r>
              <a:rPr lang="en-US" sz="1800" b="0" i="0" spc="436" baseline="0" dirty="0">
                <a:latin typeface="Calibri"/>
                <a:hlinkClick r:id="rId8"/>
              </a:rPr>
              <a:t>/</a:t>
            </a:r>
            <a:r>
              <a:rPr lang="en-US" sz="1800" b="0" i="0" spc="0" baseline="0" dirty="0">
                <a:latin typeface="Calibri"/>
                <a:hlinkClick r:id="rId9"/>
              </a:rPr>
              <a:t>10.</a:t>
            </a:r>
          </a:p>
          <a:p>
            <a:pPr marL="0">
              <a:lnSpc>
                <a:spcPts val="3240"/>
              </a:lnSpc>
            </a:pPr>
            <a:r>
              <a:rPr lang="en-US" sz="1802" b="0" i="0" spc="0" baseline="0" dirty="0">
                <a:latin typeface="Calibri"/>
                <a:hlinkClick r:id="rId9"/>
              </a:rPr>
              <a:t>ww</a:t>
            </a:r>
            <a:r>
              <a:rPr lang="en-US" sz="1802" b="0" i="0" spc="-128" baseline="0" dirty="0">
                <a:latin typeface="Calibri"/>
                <a:hlinkClick r:id="rId9"/>
              </a:rPr>
              <a:t>w</a:t>
            </a:r>
            <a:r>
              <a:rPr lang="en-US" sz="1802" b="0" i="0" spc="0" baseline="0" dirty="0">
                <a:latin typeface="Calibri"/>
                <a:hlinkClick r:id="rId9"/>
              </a:rPr>
              <a:t>.designthinking</a:t>
            </a:r>
            <a:r>
              <a:rPr lang="en-US" sz="1802" b="0" i="0" spc="-29" baseline="0" dirty="0">
                <a:latin typeface="Calibri"/>
                <a:hlinkClick r:id="rId9"/>
              </a:rPr>
              <a:t>f</a:t>
            </a:r>
            <a:r>
              <a:rPr lang="en-US" sz="1802" b="0" i="0" spc="0" baseline="0" dirty="0">
                <a:latin typeface="Calibri"/>
                <a:hlinkClick r:id="rId9"/>
              </a:rPr>
              <a:t>ormobilit</a:t>
            </a:r>
            <a:r>
              <a:rPr lang="en-US" sz="1802" b="0" i="0" spc="-117" baseline="0" dirty="0">
                <a:latin typeface="Calibri"/>
                <a:hlinkClick r:id="rId9"/>
              </a:rPr>
              <a:t>y</a:t>
            </a:r>
            <a:r>
              <a:rPr lang="en-US" sz="1802" b="0" i="0" spc="0" baseline="0" dirty="0">
                <a:latin typeface="Calibri"/>
                <a:hlinkClick r:id="rId9"/>
              </a:rPr>
              <a:t>.o</a:t>
            </a:r>
            <a:r>
              <a:rPr lang="en-US" sz="1802" b="0" i="0" spc="-31" baseline="0" dirty="0">
                <a:latin typeface="Calibri"/>
                <a:hlinkClick r:id="rId9"/>
              </a:rPr>
              <a:t>r</a:t>
            </a:r>
            <a:r>
              <a:rPr lang="en-US" sz="1802" b="0" i="0" spc="0" baseline="0" dirty="0">
                <a:latin typeface="Calibri"/>
                <a:hlinkClick r:id="rId9"/>
              </a:rPr>
              <a:t>g/wp-</a:t>
            </a:r>
            <a:r>
              <a:rPr lang="en-US" sz="1802" b="0" i="0" spc="-19" baseline="0" dirty="0">
                <a:latin typeface="Calibri"/>
                <a:hlinkClick r:id="rId9"/>
              </a:rPr>
              <a:t>c</a:t>
            </a:r>
            <a:r>
              <a:rPr lang="en-US" sz="1802" b="0" i="0" spc="0" baseline="0" dirty="0">
                <a:latin typeface="Calibri"/>
                <a:hlinkClick r:id="rId9"/>
              </a:rPr>
              <a:t>o</a:t>
            </a:r>
            <a:r>
              <a:rPr lang="en-US" sz="1802" b="0" i="0" spc="-13" baseline="0" dirty="0">
                <a:latin typeface="Calibri"/>
                <a:hlinkClick r:id="rId9"/>
              </a:rPr>
              <a:t>n</a:t>
            </a:r>
            <a:r>
              <a:rPr lang="en-US" sz="1802" b="0" i="0" spc="-28" baseline="0" dirty="0">
                <a:latin typeface="Calibri"/>
                <a:hlinkClick r:id="rId9"/>
              </a:rPr>
              <a:t>t</a:t>
            </a:r>
            <a:r>
              <a:rPr lang="en-US" sz="1802" b="0" i="0" spc="0" baseline="0" dirty="0">
                <a:latin typeface="Calibri"/>
                <a:hlinkClick r:id="rId9"/>
              </a:rPr>
              <a:t>ent/.../10/NapkinPi</a:t>
            </a:r>
            <a:r>
              <a:rPr lang="en-US" sz="1802" b="0" i="0" spc="-28" baseline="0" dirty="0">
                <a:latin typeface="Calibri"/>
                <a:hlinkClick r:id="rId9"/>
              </a:rPr>
              <a:t>t</a:t>
            </a:r>
            <a:r>
              <a:rPr lang="en-US" sz="1802" b="0" i="0" spc="0" baseline="0" dirty="0">
                <a:latin typeface="Calibri"/>
                <a:hlinkClick r:id="rId9"/>
              </a:rPr>
              <a:t>ch_</a:t>
            </a:r>
            <a:r>
              <a:rPr lang="en-US" sz="1802" b="0" i="0" spc="-76" baseline="0" dirty="0">
                <a:latin typeface="Calibri"/>
                <a:hlinkClick r:id="rId9"/>
              </a:rPr>
              <a:t>W</a:t>
            </a:r>
            <a:r>
              <a:rPr lang="en-US" sz="1802" b="0" i="0" spc="0" baseline="0" dirty="0">
                <a:latin typeface="Calibri"/>
                <a:hlinkClick r:id="rId9"/>
              </a:rPr>
              <a:t>or</a:t>
            </a:r>
            <a:r>
              <a:rPr lang="en-US" sz="1802" b="0" i="0" spc="-17" baseline="0" dirty="0">
                <a:latin typeface="Calibri"/>
                <a:hlinkClick r:id="rId9"/>
              </a:rPr>
              <a:t>k</a:t>
            </a:r>
            <a:r>
              <a:rPr lang="en-US" sz="1802" b="0" i="0" spc="0" baseline="0" dirty="0">
                <a:latin typeface="Calibri"/>
                <a:hlinkClick r:id="rId9"/>
              </a:rPr>
              <a:t>sheet.pdf</a:t>
            </a:r>
          </a:p>
        </p:txBody>
      </p:sp>
      <p:sp>
        <p:nvSpPr>
          <p:cNvPr id="7" name="Rectangle 228">
            <a:extLst>
              <a:ext uri="{FF2B5EF4-FFF2-40B4-BE49-F238E27FC236}">
                <a16:creationId xmlns:a16="http://schemas.microsoft.com/office/drawing/2014/main" id="{39B8D263-4913-E3FC-D968-E121F0F1C0BF}"/>
              </a:ext>
            </a:extLst>
          </p:cNvPr>
          <p:cNvSpPr/>
          <p:nvPr/>
        </p:nvSpPr>
        <p:spPr>
          <a:xfrm>
            <a:off x="645566" y="4449664"/>
            <a:ext cx="7439406" cy="274685"/>
          </a:xfrm>
          <a:prstGeom prst="rect">
            <a:avLst/>
          </a:prstGeom>
        </p:spPr>
        <p:txBody>
          <a:bodyPr wrap="none" lIns="0" tIns="0" rIns="0" bIns="0">
            <a:spAutoFit/>
          </a:bodyPr>
          <a:lstStyle/>
          <a:p>
            <a:pPr marL="0"/>
            <a:r>
              <a:rPr lang="en-US" sz="1802" b="1" i="0" spc="0" baseline="0" dirty="0">
                <a:latin typeface="Calibri-Bold"/>
              </a:rPr>
              <a:t>Activity</a:t>
            </a:r>
            <a:r>
              <a:rPr lang="en-US" sz="1802" b="1" i="0" spc="-26" baseline="0" dirty="0">
                <a:latin typeface="Calibri-Bold"/>
              </a:rPr>
              <a:t> </a:t>
            </a:r>
            <a:r>
              <a:rPr lang="en-US" sz="1802" b="1" i="0" spc="0" baseline="0" dirty="0">
                <a:latin typeface="Calibri-Bold"/>
              </a:rPr>
              <a:t>Based Learning</a:t>
            </a:r>
            <a:r>
              <a:rPr lang="en-US" sz="1802" b="1" i="0" spc="-38" baseline="0" dirty="0">
                <a:latin typeface="Calibri-Bold"/>
              </a:rPr>
              <a:t> </a:t>
            </a:r>
            <a:r>
              <a:rPr lang="en-US" sz="1802" b="1" i="0" spc="0" baseline="0" dirty="0">
                <a:latin typeface="Calibri-Bold"/>
              </a:rPr>
              <a:t>(Sug</a:t>
            </a:r>
            <a:r>
              <a:rPr lang="en-US" sz="1802" b="1" i="0" spc="-28" baseline="0" dirty="0">
                <a:latin typeface="Calibri-Bold"/>
              </a:rPr>
              <a:t>g</a:t>
            </a:r>
            <a:r>
              <a:rPr lang="en-US" sz="1802" b="1" i="0" spc="0" baseline="0" dirty="0">
                <a:latin typeface="Calibri-Bold"/>
              </a:rPr>
              <a:t>e</a:t>
            </a:r>
            <a:r>
              <a:rPr lang="en-US" sz="1802" b="1" i="0" spc="-19" baseline="0" dirty="0">
                <a:latin typeface="Calibri-Bold"/>
              </a:rPr>
              <a:t>s</a:t>
            </a:r>
            <a:r>
              <a:rPr lang="en-US" sz="1802" b="1" i="0" spc="-26" baseline="0" dirty="0">
                <a:latin typeface="Calibri-Bold"/>
              </a:rPr>
              <a:t>t</a:t>
            </a:r>
            <a:r>
              <a:rPr lang="en-US" sz="1802" b="1" i="0" spc="0" baseline="0" dirty="0">
                <a:latin typeface="Calibri-Bold"/>
              </a:rPr>
              <a:t>ed</a:t>
            </a:r>
            <a:r>
              <a:rPr lang="en-US" sz="1802" b="1" i="0" spc="-37" baseline="0" dirty="0">
                <a:latin typeface="Calibri-Bold"/>
              </a:rPr>
              <a:t> </a:t>
            </a:r>
            <a:r>
              <a:rPr lang="en-US" sz="1802" b="1" i="0" spc="0" baseline="0" dirty="0">
                <a:latin typeface="Calibri-Bold"/>
              </a:rPr>
              <a:t>Activitie</a:t>
            </a:r>
            <a:r>
              <a:rPr lang="en-US" sz="1802" b="1" i="0" spc="-11" baseline="0" dirty="0">
                <a:latin typeface="Calibri-Bold"/>
              </a:rPr>
              <a:t>s</a:t>
            </a:r>
            <a:r>
              <a:rPr lang="en-US" sz="1802" b="1" i="0" spc="-37" baseline="0" dirty="0">
                <a:latin typeface="Calibri-Bold"/>
              </a:rPr>
              <a:t> </a:t>
            </a:r>
            <a:r>
              <a:rPr lang="en-US" sz="1802" b="1" i="0" spc="0" baseline="0" dirty="0">
                <a:latin typeface="Calibri-Bold"/>
              </a:rPr>
              <a:t>in Class)/</a:t>
            </a:r>
            <a:r>
              <a:rPr lang="en-US" sz="1802" b="1" i="0" spc="-11" baseline="0" dirty="0">
                <a:latin typeface="Calibri-Bold"/>
              </a:rPr>
              <a:t> </a:t>
            </a:r>
            <a:r>
              <a:rPr lang="en-US" sz="1802" b="1" i="0" spc="0" baseline="0" dirty="0">
                <a:latin typeface="Calibri-Bold"/>
              </a:rPr>
              <a:t>P</a:t>
            </a:r>
            <a:r>
              <a:rPr lang="en-US" sz="1802" b="1" i="0" spc="-38" baseline="0" dirty="0">
                <a:latin typeface="Calibri-Bold"/>
              </a:rPr>
              <a:t>r</a:t>
            </a:r>
            <a:r>
              <a:rPr lang="en-US" sz="1802" b="1" i="0" spc="0" baseline="0" dirty="0">
                <a:latin typeface="Calibri-Bold"/>
              </a:rPr>
              <a:t>acti</a:t>
            </a:r>
            <a:r>
              <a:rPr lang="en-US" sz="1802" b="1" i="0" spc="-11" baseline="0" dirty="0">
                <a:latin typeface="Calibri-Bold"/>
              </a:rPr>
              <a:t>c</a:t>
            </a:r>
            <a:r>
              <a:rPr lang="en-US" sz="1802" b="1" i="0" spc="0" baseline="0" dirty="0">
                <a:latin typeface="Calibri-Bold"/>
              </a:rPr>
              <a:t>al</a:t>
            </a:r>
            <a:r>
              <a:rPr lang="en-US" sz="1802" b="1" i="0" spc="-13" baseline="0" dirty="0">
                <a:latin typeface="Calibri-Bold"/>
              </a:rPr>
              <a:t> </a:t>
            </a:r>
            <a:r>
              <a:rPr lang="en-US" sz="1802" b="1" i="0" spc="0" baseline="0" dirty="0">
                <a:latin typeface="Calibri-Bold"/>
              </a:rPr>
              <a:t>Based</a:t>
            </a:r>
            <a:r>
              <a:rPr lang="en-US" sz="1802" b="1" i="0" spc="-20" baseline="0" dirty="0">
                <a:latin typeface="Calibri-Bold"/>
              </a:rPr>
              <a:t> </a:t>
            </a:r>
            <a:r>
              <a:rPr lang="en-US" sz="1802" b="1" i="0" spc="0" baseline="0" dirty="0">
                <a:latin typeface="Calibri-Bold"/>
              </a:rPr>
              <a:t>learning</a:t>
            </a:r>
          </a:p>
        </p:txBody>
      </p:sp>
      <p:sp>
        <p:nvSpPr>
          <p:cNvPr id="8" name="Rectangle 229">
            <a:extLst>
              <a:ext uri="{FF2B5EF4-FFF2-40B4-BE49-F238E27FC236}">
                <a16:creationId xmlns:a16="http://schemas.microsoft.com/office/drawing/2014/main" id="{A3435844-5F3D-D9D0-7B42-C32967DF6292}"/>
              </a:ext>
            </a:extLst>
          </p:cNvPr>
          <p:cNvSpPr/>
          <p:nvPr/>
        </p:nvSpPr>
        <p:spPr>
          <a:xfrm>
            <a:off x="813511" y="4998848"/>
            <a:ext cx="3190570" cy="274320"/>
          </a:xfrm>
          <a:prstGeom prst="rect">
            <a:avLst/>
          </a:prstGeom>
        </p:spPr>
        <p:txBody>
          <a:bodyPr wrap="none" lIns="0" tIns="0" rIns="0" bIns="0">
            <a:spAutoFit/>
          </a:bodyPr>
          <a:lstStyle/>
          <a:p>
            <a:pPr marL="0"/>
            <a:r>
              <a:rPr lang="en-US" sz="1800" b="0" i="0" spc="0" baseline="0" dirty="0">
                <a:latin typeface="Calibri"/>
                <a:hlinkClick r:id="rId10"/>
              </a:rPr>
              <a:t>h</a:t>
            </a:r>
            <a:r>
              <a:rPr lang="en-US" sz="1800" b="0" i="0" spc="-27" baseline="0" dirty="0">
                <a:latin typeface="Calibri"/>
                <a:hlinkClick r:id="rId10"/>
              </a:rPr>
              <a:t>t</a:t>
            </a:r>
            <a:r>
              <a:rPr lang="en-US" sz="1800" b="0" i="0" spc="0" baseline="0" dirty="0">
                <a:latin typeface="Calibri"/>
                <a:hlinkClick r:id="rId10"/>
              </a:rPr>
              <a:t>tp://dschool.</a:t>
            </a:r>
            <a:r>
              <a:rPr lang="en-US" sz="1800" b="0" i="0" spc="-22" baseline="0" dirty="0">
                <a:latin typeface="Calibri"/>
                <a:hlinkClick r:id="rId10"/>
              </a:rPr>
              <a:t>s</a:t>
            </a:r>
            <a:r>
              <a:rPr lang="en-US" sz="1800" b="0" i="0" spc="-28" baseline="0" dirty="0">
                <a:latin typeface="Calibri"/>
                <a:hlinkClick r:id="rId10"/>
              </a:rPr>
              <a:t>t</a:t>
            </a:r>
            <a:r>
              <a:rPr lang="en-US" sz="1800" b="0" i="0" spc="0" baseline="0" dirty="0">
                <a:latin typeface="Calibri"/>
                <a:hlinkClick r:id="rId10"/>
              </a:rPr>
              <a:t>an</a:t>
            </a:r>
            <a:r>
              <a:rPr lang="en-US" sz="1800" b="0" i="0" spc="-33" baseline="0" dirty="0">
                <a:latin typeface="Calibri"/>
                <a:hlinkClick r:id="rId10"/>
              </a:rPr>
              <a:t>f</a:t>
            </a:r>
            <a:r>
              <a:rPr lang="en-US" sz="1800" b="0" i="0" spc="0" baseline="0" dirty="0">
                <a:latin typeface="Calibri"/>
                <a:hlinkClick r:id="rId10"/>
              </a:rPr>
              <a:t>o</a:t>
            </a:r>
            <a:r>
              <a:rPr lang="en-US" sz="1800" b="0" i="0" spc="-29" baseline="0" dirty="0">
                <a:latin typeface="Calibri"/>
                <a:hlinkClick r:id="rId10"/>
              </a:rPr>
              <a:t>r</a:t>
            </a:r>
            <a:r>
              <a:rPr lang="en-US" sz="1800" b="0" i="0" spc="0" baseline="0" dirty="0">
                <a:latin typeface="Calibri"/>
                <a:hlinkClick r:id="rId10"/>
              </a:rPr>
              <a:t>d.edu/dgift/</a:t>
            </a:r>
          </a:p>
        </p:txBody>
      </p:sp>
      <p:sp>
        <p:nvSpPr>
          <p:cNvPr id="9" name="Rectangle 230">
            <a:extLst>
              <a:ext uri="{FF2B5EF4-FFF2-40B4-BE49-F238E27FC236}">
                <a16:creationId xmlns:a16="http://schemas.microsoft.com/office/drawing/2014/main" id="{E53E858C-D0C4-3302-D1D6-1BA53C24B8B7}"/>
              </a:ext>
            </a:extLst>
          </p:cNvPr>
          <p:cNvSpPr/>
          <p:nvPr/>
        </p:nvSpPr>
        <p:spPr>
          <a:xfrm>
            <a:off x="645566" y="5560010"/>
            <a:ext cx="5147386" cy="274320"/>
          </a:xfrm>
          <a:prstGeom prst="rect">
            <a:avLst/>
          </a:prstGeom>
        </p:spPr>
        <p:txBody>
          <a:bodyPr wrap="none" lIns="0" tIns="0" rIns="0" bIns="0">
            <a:spAutoFit/>
          </a:bodyPr>
          <a:lstStyle/>
          <a:p>
            <a:pPr marL="0"/>
            <a:r>
              <a:rPr lang="en-US" sz="1800" b="0" i="0" spc="0" baseline="0" dirty="0">
                <a:latin typeface="Calibri"/>
                <a:hlinkClick r:id="rId11"/>
              </a:rPr>
              <a:t>h</a:t>
            </a:r>
            <a:r>
              <a:rPr lang="en-US" sz="1800" b="0" i="0" spc="-27" baseline="0" dirty="0">
                <a:latin typeface="Calibri"/>
                <a:hlinkClick r:id="rId11"/>
              </a:rPr>
              <a:t>t</a:t>
            </a:r>
            <a:r>
              <a:rPr lang="en-US" sz="1800" b="0" i="0" spc="0" baseline="0" dirty="0">
                <a:latin typeface="Calibri"/>
                <a:hlinkClick r:id="rId11"/>
              </a:rPr>
              <a:t>t</a:t>
            </a:r>
            <a:r>
              <a:rPr lang="en-US" sz="1800" b="0" i="0" spc="-13" baseline="0" dirty="0">
                <a:latin typeface="Calibri"/>
                <a:hlinkClick r:id="rId11"/>
              </a:rPr>
              <a:t>p</a:t>
            </a:r>
            <a:r>
              <a:rPr lang="en-US" sz="1800" b="0" i="0" spc="0" baseline="0" dirty="0">
                <a:latin typeface="Calibri"/>
                <a:hlinkClick r:id="rId11"/>
              </a:rPr>
              <a:t>s:/</a:t>
            </a:r>
            <a:r>
              <a:rPr lang="en-US" sz="1800" b="0" i="0" spc="-33" baseline="0" dirty="0">
                <a:latin typeface="Calibri"/>
                <a:hlinkClick r:id="rId11"/>
              </a:rPr>
              <a:t>/</a:t>
            </a:r>
            <a:r>
              <a:rPr lang="en-US" sz="1800" b="0" i="0" spc="0" baseline="0" dirty="0">
                <a:latin typeface="Calibri"/>
                <a:hlinkClick r:id="rId11"/>
              </a:rPr>
              <a:t>online</a:t>
            </a:r>
            <a:r>
              <a:rPr lang="en-US" sz="1800" b="0" i="0" spc="-19" baseline="0" dirty="0">
                <a:latin typeface="Calibri"/>
                <a:hlinkClick r:id="rId11"/>
              </a:rPr>
              <a:t>c</a:t>
            </a:r>
            <a:r>
              <a:rPr lang="en-US" sz="1800" b="0" i="0" spc="0" baseline="0" dirty="0">
                <a:latin typeface="Calibri"/>
                <a:hlinkClick r:id="rId11"/>
              </a:rPr>
              <a:t>ou</a:t>
            </a:r>
            <a:r>
              <a:rPr lang="en-US" sz="1800" b="0" i="0" spc="-38" baseline="0" dirty="0">
                <a:latin typeface="Calibri"/>
                <a:hlinkClick r:id="rId11"/>
              </a:rPr>
              <a:t>r</a:t>
            </a:r>
            <a:r>
              <a:rPr lang="en-US" sz="1800" b="0" i="0" spc="0" baseline="0" dirty="0">
                <a:latin typeface="Calibri"/>
                <a:hlinkClick r:id="rId11"/>
              </a:rPr>
              <a:t>ses.np</a:t>
            </a:r>
            <a:r>
              <a:rPr lang="en-US" sz="1800" b="0" i="0" spc="-28" baseline="0" dirty="0">
                <a:latin typeface="Calibri"/>
                <a:hlinkClick r:id="rId11"/>
              </a:rPr>
              <a:t>t</a:t>
            </a:r>
            <a:r>
              <a:rPr lang="en-US" sz="1800" b="0" i="0" spc="0" baseline="0" dirty="0">
                <a:latin typeface="Calibri"/>
                <a:hlinkClick r:id="rId11"/>
              </a:rPr>
              <a:t>el.ac.in/noc19_mg60/p</a:t>
            </a:r>
            <a:r>
              <a:rPr lang="en-US" sz="1800" b="0" i="0" spc="-29" baseline="0" dirty="0">
                <a:latin typeface="Calibri"/>
                <a:hlinkClick r:id="rId11"/>
              </a:rPr>
              <a:t>r</a:t>
            </a:r>
            <a:r>
              <a:rPr lang="en-US" sz="1800" b="0" i="0" spc="0" baseline="0" dirty="0">
                <a:latin typeface="Calibri"/>
                <a:hlinkClick r:id="rId11"/>
              </a:rPr>
              <a:t>eview</a:t>
            </a:r>
          </a:p>
        </p:txBody>
      </p:sp>
    </p:spTree>
    <p:extLst>
      <p:ext uri="{BB962C8B-B14F-4D97-AF65-F5344CB8AC3E}">
        <p14:creationId xmlns:p14="http://schemas.microsoft.com/office/powerpoint/2010/main" val="995985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2" name="Rectangle 232">
            <a:extLst>
              <a:ext uri="{FF2B5EF4-FFF2-40B4-BE49-F238E27FC236}">
                <a16:creationId xmlns:a16="http://schemas.microsoft.com/office/drawing/2014/main" id="{A70EC37C-FEA0-8EB3-7342-046B935E6415}"/>
              </a:ext>
            </a:extLst>
          </p:cNvPr>
          <p:cNvSpPr/>
          <p:nvPr/>
        </p:nvSpPr>
        <p:spPr>
          <a:xfrm>
            <a:off x="601370" y="1873292"/>
            <a:ext cx="10661573" cy="1406539"/>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Design i</a:t>
            </a:r>
            <a:r>
              <a:rPr lang="en-US" sz="2400" b="0" i="0" spc="-39" baseline="0" dirty="0">
                <a:latin typeface="Times New Roman" panose="02020603050405020304" pitchFamily="18" charset="0"/>
                <a:cs typeface="Times New Roman" panose="02020603050405020304" pitchFamily="18" charset="0"/>
              </a:rPr>
              <a:t>n</a:t>
            </a:r>
            <a:r>
              <a:rPr lang="en-US" sz="2400" b="0" i="0" spc="-29" baseline="0" dirty="0">
                <a:latin typeface="Times New Roman" panose="02020603050405020304" pitchFamily="18" charset="0"/>
                <a:cs typeface="Times New Roman" panose="02020603050405020304" pitchFamily="18" charset="0"/>
              </a:rPr>
              <a:t>v</a:t>
            </a:r>
            <a:r>
              <a:rPr lang="en-US" sz="2400" b="0" i="0" spc="0" baseline="0" dirty="0">
                <a:latin typeface="Times New Roman" panose="02020603050405020304" pitchFamily="18" charset="0"/>
                <a:cs typeface="Times New Roman" panose="02020603050405020304" pitchFamily="18" charset="0"/>
              </a:rPr>
              <a:t>ol</a:t>
            </a:r>
            <a:r>
              <a:rPr lang="en-US" sz="2400" b="0" i="0" spc="-34" baseline="0" dirty="0">
                <a:latin typeface="Times New Roman" panose="02020603050405020304" pitchFamily="18" charset="0"/>
                <a:cs typeface="Times New Roman" panose="02020603050405020304" pitchFamily="18" charset="0"/>
              </a:rPr>
              <a:t>v</a:t>
            </a:r>
            <a:r>
              <a:rPr lang="en-US" sz="2400" b="0" i="0" spc="0" baseline="0" dirty="0">
                <a:latin typeface="Times New Roman" panose="02020603050405020304" pitchFamily="18" charset="0"/>
                <a:cs typeface="Times New Roman" panose="02020603050405020304" pitchFamily="18" charset="0"/>
              </a:rPr>
              <a:t>es finding solutions th</a:t>
            </a:r>
            <a:r>
              <a:rPr lang="en-US" sz="2400" b="0" i="0" spc="-27"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t fit</a:t>
            </a:r>
            <a:r>
              <a:rPr lang="en-US" sz="2400" b="0" i="0" spc="-1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the use</a:t>
            </a:r>
            <a:r>
              <a:rPr lang="en-US" sz="2400" b="0" i="0" spc="-197"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 </a:t>
            </a:r>
            <a:r>
              <a:rPr lang="en-US" sz="2400" b="0" i="0" spc="-27"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ask,</a:t>
            </a:r>
            <a:r>
              <a:rPr lang="en-US" sz="2400" b="0" i="0" spc="-2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and </a:t>
            </a:r>
            <a:r>
              <a:rPr lang="en-US" sz="2400" b="0" i="0" spc="-20"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o</a:t>
            </a:r>
            <a:r>
              <a:rPr lang="en-US" sz="2400" b="0" i="0" spc="-29" baseline="0" dirty="0">
                <a:latin typeface="Times New Roman" panose="02020603050405020304" pitchFamily="18" charset="0"/>
                <a:cs typeface="Times New Roman" panose="02020603050405020304" pitchFamily="18" charset="0"/>
              </a:rPr>
              <a:t>n</a:t>
            </a:r>
            <a:r>
              <a:rPr lang="en-US" sz="2400" b="0" i="0" spc="-25" baseline="0" dirty="0">
                <a:latin typeface="Times New Roman" panose="02020603050405020304" pitchFamily="18" charset="0"/>
                <a:cs typeface="Times New Roman" panose="02020603050405020304" pitchFamily="18" charset="0"/>
              </a:rPr>
              <a:t>t</a:t>
            </a:r>
            <a:r>
              <a:rPr lang="en-US" sz="2400" b="0" i="0" spc="-3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xt</a:t>
            </a:r>
            <a:r>
              <a:rPr lang="en-US" sz="2400" b="0" i="0" spc="-2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of use. </a:t>
            </a:r>
            <a:r>
              <a:rPr lang="en-US" sz="2400" b="0" i="0" spc="-13" baseline="0" dirty="0">
                <a:latin typeface="Times New Roman" panose="02020603050405020304" pitchFamily="18" charset="0"/>
                <a:cs typeface="Times New Roman" panose="02020603050405020304" pitchFamily="18" charset="0"/>
              </a:rPr>
              <a:t>P</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operly </a:t>
            </a:r>
          </a:p>
          <a:p>
            <a:pPr marL="0">
              <a:lnSpc>
                <a:spcPts val="4320"/>
              </a:lnSpc>
            </a:pPr>
            <a:r>
              <a:rPr lang="en-US" sz="2400" b="0" i="0" spc="0" baseline="0" dirty="0">
                <a:latin typeface="Times New Roman" panose="02020603050405020304" pitchFamily="18" charset="0"/>
                <a:cs typeface="Times New Roman" panose="02020603050405020304" pitchFamily="18" charset="0"/>
              </a:rPr>
              <a:t>designed objects</a:t>
            </a:r>
            <a:r>
              <a:rPr lang="en-US" sz="2400" b="0" i="0" spc="-12"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a:t>
            </a:r>
            <a:r>
              <a:rPr lang="en-US" sz="2400" b="0" i="0" spc="549"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including</a:t>
            </a:r>
            <a:r>
              <a:rPr lang="en-US" sz="2400" b="0" i="0" spc="-13" baseline="0" dirty="0">
                <a:latin typeface="Times New Roman" panose="02020603050405020304" pitchFamily="18" charset="0"/>
                <a:cs typeface="Times New Roman" panose="02020603050405020304" pitchFamily="18" charset="0"/>
              </a:rPr>
              <a:t> </a:t>
            </a:r>
            <a:r>
              <a:rPr lang="en-US" sz="2400" b="1" i="0" spc="0" baseline="0" dirty="0">
                <a:latin typeface="Times New Roman" panose="02020603050405020304" pitchFamily="18" charset="0"/>
                <a:cs typeface="Times New Roman" panose="02020603050405020304" pitchFamily="18" charset="0"/>
              </a:rPr>
              <a:t>soft</a:t>
            </a:r>
            <a:r>
              <a:rPr lang="en-US" sz="2400" b="1" i="0" spc="-25" baseline="0" dirty="0">
                <a:latin typeface="Times New Roman" panose="02020603050405020304" pitchFamily="18" charset="0"/>
                <a:cs typeface="Times New Roman" panose="02020603050405020304" pitchFamily="18" charset="0"/>
              </a:rPr>
              <a:t>w</a:t>
            </a:r>
            <a:r>
              <a:rPr lang="en-US" sz="2400" b="1" i="0" spc="0" baseline="0" dirty="0">
                <a:latin typeface="Times New Roman" panose="02020603050405020304" pitchFamily="18" charset="0"/>
                <a:cs typeface="Times New Roman" panose="02020603050405020304" pitchFamily="18" charset="0"/>
              </a:rPr>
              <a:t>a</a:t>
            </a:r>
            <a:r>
              <a:rPr lang="en-US" sz="2400" b="1" i="0" spc="-22" baseline="0" dirty="0">
                <a:latin typeface="Times New Roman" panose="02020603050405020304" pitchFamily="18" charset="0"/>
                <a:cs typeface="Times New Roman" panose="02020603050405020304" pitchFamily="18" charset="0"/>
              </a:rPr>
              <a:t>r</a:t>
            </a:r>
            <a:r>
              <a:rPr lang="en-US" sz="2400" b="1" i="0" spc="0" baseline="0" dirty="0">
                <a:latin typeface="Times New Roman" panose="02020603050405020304" pitchFamily="18" charset="0"/>
                <a:cs typeface="Times New Roman" panose="02020603050405020304" pitchFamily="18" charset="0"/>
              </a:rPr>
              <a:t>e, </a:t>
            </a:r>
            <a:r>
              <a:rPr lang="en-US" sz="2400" b="1" i="0" spc="-32" baseline="0" dirty="0">
                <a:latin typeface="Times New Roman" panose="02020603050405020304" pitchFamily="18" charset="0"/>
                <a:cs typeface="Times New Roman" panose="02020603050405020304" pitchFamily="18" charset="0"/>
              </a:rPr>
              <a:t>t</a:t>
            </a:r>
            <a:r>
              <a:rPr lang="en-US" sz="2400" b="1" i="0" spc="0" baseline="0" dirty="0">
                <a:latin typeface="Times New Roman" panose="02020603050405020304" pitchFamily="18" charset="0"/>
                <a:cs typeface="Times New Roman" panose="02020603050405020304" pitchFamily="18" charset="0"/>
              </a:rPr>
              <a:t>ools, and </a:t>
            </a:r>
            <a:r>
              <a:rPr lang="en-US" sz="2400" b="1" i="0" spc="-24" baseline="0" dirty="0">
                <a:latin typeface="Times New Roman" panose="02020603050405020304" pitchFamily="18" charset="0"/>
                <a:cs typeface="Times New Roman" panose="02020603050405020304" pitchFamily="18" charset="0"/>
              </a:rPr>
              <a:t>w</a:t>
            </a:r>
            <a:r>
              <a:rPr lang="en-US" sz="2400" b="1" i="0" spc="0" baseline="0" dirty="0">
                <a:latin typeface="Times New Roman" panose="02020603050405020304" pitchFamily="18" charset="0"/>
                <a:cs typeface="Times New Roman" panose="02020603050405020304" pitchFamily="18" charset="0"/>
              </a:rPr>
              <a:t>eb si</a:t>
            </a:r>
            <a:r>
              <a:rPr lang="en-US" sz="2400" b="1" i="0" spc="-29" baseline="0" dirty="0">
                <a:latin typeface="Times New Roman" panose="02020603050405020304" pitchFamily="18" charset="0"/>
                <a:cs typeface="Times New Roman" panose="02020603050405020304" pitchFamily="18" charset="0"/>
              </a:rPr>
              <a:t>t</a:t>
            </a:r>
            <a:r>
              <a:rPr lang="en-US" sz="2400" b="1" i="0" spc="0" baseline="0" dirty="0">
                <a:latin typeface="Times New Roman" panose="02020603050405020304" pitchFamily="18" charset="0"/>
                <a:cs typeface="Times New Roman" panose="02020603050405020304" pitchFamily="18" charset="0"/>
              </a:rPr>
              <a:t>es </a:t>
            </a:r>
            <a:r>
              <a:rPr lang="en-US" sz="2400" b="0" i="0" spc="0" baseline="0" dirty="0">
                <a:latin typeface="Times New Roman" panose="02020603050405020304" pitchFamily="18" charset="0"/>
                <a:cs typeface="Times New Roman" panose="02020603050405020304" pitchFamily="18" charset="0"/>
              </a:rPr>
              <a:t>-</a:t>
            </a:r>
            <a:r>
              <a:rPr lang="en-US" sz="2400" b="0" i="0" spc="549"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fit their </a:t>
            </a:r>
            <a:r>
              <a:rPr lang="en-US" sz="2400" b="0" i="0" spc="-20"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o</a:t>
            </a:r>
            <a:r>
              <a:rPr lang="en-US" sz="2400" b="0" i="0" spc="-29" baseline="0" dirty="0">
                <a:latin typeface="Times New Roman" panose="02020603050405020304" pitchFamily="18" charset="0"/>
                <a:cs typeface="Times New Roman" panose="02020603050405020304" pitchFamily="18" charset="0"/>
              </a:rPr>
              <a:t>n</a:t>
            </a:r>
            <a:r>
              <a:rPr lang="en-US" sz="2400" b="0" i="0" spc="-25" baseline="0" dirty="0">
                <a:latin typeface="Times New Roman" panose="02020603050405020304" pitchFamily="18" charset="0"/>
                <a:cs typeface="Times New Roman" panose="02020603050405020304" pitchFamily="18" charset="0"/>
              </a:rPr>
              <a:t>t</a:t>
            </a:r>
            <a:r>
              <a:rPr lang="en-US" sz="2400" b="0" i="0" spc="-3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xt</a:t>
            </a:r>
            <a:r>
              <a:rPr lang="en-US" sz="2400" b="0" i="0" spc="-2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so </a:t>
            </a:r>
            <a:r>
              <a:rPr lang="en-US" sz="2400" b="0" i="0" spc="-27"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ell </a:t>
            </a:r>
          </a:p>
          <a:p>
            <a:pPr marL="0">
              <a:lnSpc>
                <a:spcPts val="4320"/>
              </a:lnSpc>
            </a:pPr>
            <a:r>
              <a:rPr lang="en-US" sz="2402" b="0" i="0" spc="0" baseline="0" dirty="0">
                <a:latin typeface="Times New Roman" panose="02020603050405020304" pitchFamily="18" charset="0"/>
                <a:cs typeface="Times New Roman" panose="02020603050405020304" pitchFamily="18" charset="0"/>
              </a:rPr>
              <a:t>th</a:t>
            </a:r>
            <a:r>
              <a:rPr lang="en-US" sz="2402" b="0" i="0" spc="-25" baseline="0" dirty="0">
                <a:latin typeface="Times New Roman" panose="02020603050405020304" pitchFamily="18" charset="0"/>
                <a:cs typeface="Times New Roman" panose="02020603050405020304" pitchFamily="18" charset="0"/>
              </a:rPr>
              <a:t>a</a:t>
            </a:r>
            <a:r>
              <a:rPr lang="en-US" sz="2402" b="0" i="0" spc="0" baseline="0" dirty="0">
                <a:latin typeface="Times New Roman" panose="02020603050405020304" pitchFamily="18" charset="0"/>
                <a:cs typeface="Times New Roman" panose="02020603050405020304" pitchFamily="18" charset="0"/>
              </a:rPr>
              <a:t>t</a:t>
            </a:r>
            <a:r>
              <a:rPr lang="en-US" sz="2402" b="0" i="0" spc="-17" baseline="0" dirty="0">
                <a:latin typeface="Times New Roman" panose="02020603050405020304" pitchFamily="18" charset="0"/>
                <a:cs typeface="Times New Roman" panose="02020603050405020304" pitchFamily="18" charset="0"/>
              </a:rPr>
              <a:t> </a:t>
            </a:r>
            <a:r>
              <a:rPr lang="en-US" sz="2402" b="0" i="0" spc="0" baseline="0" dirty="0">
                <a:latin typeface="Times New Roman" panose="02020603050405020304" pitchFamily="18" charset="0"/>
                <a:cs typeface="Times New Roman" panose="02020603050405020304" pitchFamily="18" charset="0"/>
              </a:rPr>
              <a:t>they</a:t>
            </a:r>
            <a:r>
              <a:rPr lang="en-US" sz="2402" b="0" i="0" spc="-13" baseline="0" dirty="0">
                <a:latin typeface="Times New Roman" panose="02020603050405020304" pitchFamily="18" charset="0"/>
                <a:cs typeface="Times New Roman" panose="02020603050405020304" pitchFamily="18" charset="0"/>
              </a:rPr>
              <a:t> </a:t>
            </a:r>
            <a:r>
              <a:rPr lang="en-US" sz="2402" b="0" i="0" spc="0" baseline="0" dirty="0">
                <a:latin typeface="Times New Roman" panose="02020603050405020304" pitchFamily="18" charset="0"/>
                <a:cs typeface="Times New Roman" panose="02020603050405020304" pitchFamily="18" charset="0"/>
              </a:rPr>
              <a:t>a</a:t>
            </a:r>
            <a:r>
              <a:rPr lang="en-US" sz="2402" b="0" i="0" spc="-34" baseline="0" dirty="0">
                <a:latin typeface="Times New Roman" panose="02020603050405020304" pitchFamily="18" charset="0"/>
                <a:cs typeface="Times New Roman" panose="02020603050405020304" pitchFamily="18" charset="0"/>
              </a:rPr>
              <a:t>r</a:t>
            </a:r>
            <a:r>
              <a:rPr lang="en-US" sz="2402" b="0" i="0" spc="0" baseline="0" dirty="0">
                <a:latin typeface="Times New Roman" panose="02020603050405020304" pitchFamily="18" charset="0"/>
                <a:cs typeface="Times New Roman" panose="02020603050405020304" pitchFamily="18" charset="0"/>
              </a:rPr>
              <a:t>e ea</a:t>
            </a:r>
            <a:r>
              <a:rPr lang="en-US" sz="2402" b="0" i="0" spc="-46" baseline="0" dirty="0">
                <a:latin typeface="Times New Roman" panose="02020603050405020304" pitchFamily="18" charset="0"/>
                <a:cs typeface="Times New Roman" panose="02020603050405020304" pitchFamily="18" charset="0"/>
              </a:rPr>
              <a:t>s</a:t>
            </a:r>
            <a:r>
              <a:rPr lang="en-US" sz="2402" b="0" i="0" spc="0" baseline="0" dirty="0">
                <a:latin typeface="Times New Roman" panose="02020603050405020304" pitchFamily="18" charset="0"/>
                <a:cs typeface="Times New Roman" panose="02020603050405020304" pitchFamily="18" charset="0"/>
              </a:rPr>
              <a:t>y </a:t>
            </a:r>
            <a:r>
              <a:rPr lang="en-US" sz="2402" b="0" i="0" spc="-25" baseline="0" dirty="0">
                <a:latin typeface="Times New Roman" panose="02020603050405020304" pitchFamily="18" charset="0"/>
                <a:cs typeface="Times New Roman" panose="02020603050405020304" pitchFamily="18" charset="0"/>
              </a:rPr>
              <a:t>t</a:t>
            </a:r>
            <a:r>
              <a:rPr lang="en-US" sz="2402" b="0" i="0" spc="0" baseline="0" dirty="0">
                <a:latin typeface="Times New Roman" panose="02020603050405020304" pitchFamily="18" charset="0"/>
                <a:cs typeface="Times New Roman" panose="02020603050405020304" pitchFamily="18" charset="0"/>
              </a:rPr>
              <a:t>o use and ben</a:t>
            </a:r>
            <a:r>
              <a:rPr lang="en-US" sz="2402" b="0" i="0" spc="-20" baseline="0" dirty="0">
                <a:latin typeface="Times New Roman" panose="02020603050405020304" pitchFamily="18" charset="0"/>
                <a:cs typeface="Times New Roman" panose="02020603050405020304" pitchFamily="18" charset="0"/>
              </a:rPr>
              <a:t>e</a:t>
            </a:r>
            <a:r>
              <a:rPr lang="en-US" sz="2402" b="0" i="0" spc="0" baseline="0" dirty="0">
                <a:latin typeface="Times New Roman" panose="02020603050405020304" pitchFamily="18" charset="0"/>
                <a:cs typeface="Times New Roman" panose="02020603050405020304" pitchFamily="18" charset="0"/>
              </a:rPr>
              <a:t>ficial</a:t>
            </a:r>
            <a:r>
              <a:rPr lang="en-US" sz="2402" b="0" i="0" spc="-13" baseline="0" dirty="0">
                <a:latin typeface="Times New Roman" panose="02020603050405020304" pitchFamily="18" charset="0"/>
                <a:cs typeface="Times New Roman" panose="02020603050405020304" pitchFamily="18" charset="0"/>
              </a:rPr>
              <a:t> </a:t>
            </a:r>
            <a:r>
              <a:rPr lang="en-US" sz="2402" b="0" i="0" spc="-25" baseline="0" dirty="0">
                <a:latin typeface="Times New Roman" panose="02020603050405020304" pitchFamily="18" charset="0"/>
                <a:cs typeface="Times New Roman" panose="02020603050405020304" pitchFamily="18" charset="0"/>
              </a:rPr>
              <a:t>t</a:t>
            </a:r>
            <a:r>
              <a:rPr lang="en-US" sz="2402" b="0" i="0" spc="0" baseline="0" dirty="0">
                <a:latin typeface="Times New Roman" panose="02020603050405020304" pitchFamily="18" charset="0"/>
                <a:cs typeface="Times New Roman" panose="02020603050405020304" pitchFamily="18" charset="0"/>
              </a:rPr>
              <a:t>o the use</a:t>
            </a:r>
            <a:r>
              <a:rPr lang="en-US" sz="2402" b="0" i="0" spc="-241" baseline="0" dirty="0">
                <a:latin typeface="Times New Roman" panose="02020603050405020304" pitchFamily="18" charset="0"/>
                <a:cs typeface="Times New Roman" panose="02020603050405020304" pitchFamily="18" charset="0"/>
              </a:rPr>
              <a:t>r</a:t>
            </a:r>
            <a:r>
              <a:rPr lang="en-US" sz="2402" b="0" i="0" spc="0" baseline="0" dirty="0">
                <a:latin typeface="Times New Roman" panose="02020603050405020304" pitchFamily="18" charset="0"/>
                <a:cs typeface="Times New Roman" panose="02020603050405020304" pitchFamily="18" charset="0"/>
              </a:rPr>
              <a:t>. </a:t>
            </a:r>
          </a:p>
        </p:txBody>
      </p:sp>
      <p:sp>
        <p:nvSpPr>
          <p:cNvPr id="7" name="Rectangle 233">
            <a:extLst>
              <a:ext uri="{FF2B5EF4-FFF2-40B4-BE49-F238E27FC236}">
                <a16:creationId xmlns:a16="http://schemas.microsoft.com/office/drawing/2014/main" id="{B60A4F18-8541-356B-B82C-653979EDD6C2}"/>
              </a:ext>
            </a:extLst>
          </p:cNvPr>
          <p:cNvSpPr/>
          <p:nvPr/>
        </p:nvSpPr>
        <p:spPr>
          <a:xfrm>
            <a:off x="601370" y="3788664"/>
            <a:ext cx="9828606" cy="2011983"/>
          </a:xfrm>
          <a:prstGeom prst="rect">
            <a:avLst/>
          </a:prstGeom>
        </p:spPr>
        <p:txBody>
          <a:bodyPr wrap="none" lIns="0" tIns="0" rIns="0" bIns="0">
            <a:spAutoFit/>
          </a:bodyPr>
          <a:lstStyle/>
          <a:p>
            <a:pPr marL="0"/>
            <a:r>
              <a:rPr lang="en-US" sz="2400" b="1" i="0" spc="0" baseline="0" dirty="0">
                <a:latin typeface="Times New Roman" panose="02020603050405020304" pitchFamily="18" charset="0"/>
                <a:cs typeface="Times New Roman" panose="02020603050405020304" pitchFamily="18" charset="0"/>
              </a:rPr>
              <a:t>Desig</a:t>
            </a:r>
            <a:r>
              <a:rPr lang="en-US" sz="2400" b="1" i="0" spc="542" baseline="0" dirty="0">
                <a:latin typeface="Times New Roman" panose="02020603050405020304" pitchFamily="18" charset="0"/>
                <a:cs typeface="Times New Roman" panose="02020603050405020304" pitchFamily="18" charset="0"/>
              </a:rPr>
              <a:t>n</a:t>
            </a:r>
            <a:r>
              <a:rPr lang="en-US" sz="2400" b="1" i="0" spc="0" baseline="0" dirty="0">
                <a:latin typeface="Times New Roman" panose="02020603050405020304" pitchFamily="18" charset="0"/>
                <a:cs typeface="Times New Roman" panose="02020603050405020304" pitchFamily="18" charset="0"/>
              </a:rPr>
              <a:t>is:</a:t>
            </a:r>
          </a:p>
          <a:p>
            <a:pPr marL="0">
              <a:lnSpc>
                <a:spcPts val="4322"/>
              </a:lnSpc>
            </a:pPr>
            <a:r>
              <a:rPr lang="en-US" sz="2400" b="0" i="0" spc="530"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disciplin</a:t>
            </a:r>
            <a:r>
              <a:rPr lang="en-US" sz="2400" b="0" i="0" spc="546"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th</a:t>
            </a:r>
            <a:r>
              <a:rPr lang="en-US" sz="2400" b="0" i="0" spc="-22" baseline="0" dirty="0">
                <a:latin typeface="Times New Roman" panose="02020603050405020304" pitchFamily="18" charset="0"/>
                <a:cs typeface="Times New Roman" panose="02020603050405020304" pitchFamily="18" charset="0"/>
              </a:rPr>
              <a:t>a</a:t>
            </a:r>
            <a:r>
              <a:rPr lang="en-US" sz="2400" b="0" i="0" spc="531" baseline="0" dirty="0">
                <a:latin typeface="Times New Roman" panose="02020603050405020304" pitchFamily="18" charset="0"/>
                <a:cs typeface="Times New Roman" panose="02020603050405020304" pitchFamily="18" charset="0"/>
              </a:rPr>
              <a:t>t</a:t>
            </a:r>
            <a:r>
              <a:rPr lang="en-US" sz="2400" b="0" i="0" spc="-3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xplo</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a:t>
            </a:r>
            <a:r>
              <a:rPr lang="en-US" sz="2400" b="0" i="0" spc="542"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th</a:t>
            </a:r>
            <a:r>
              <a:rPr lang="en-US" sz="2400" b="0" i="0" spc="53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dialogu</a:t>
            </a:r>
            <a:r>
              <a:rPr lang="en-US" sz="2400" b="0" i="0" spc="54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bet</a:t>
            </a:r>
            <a:r>
              <a:rPr lang="en-US" sz="2400" b="0" i="0" spc="-24"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ee</a:t>
            </a:r>
            <a:r>
              <a:rPr lang="en-US" sz="2400" b="0" i="0" spc="542"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p</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oducts</a:t>
            </a:r>
            <a:r>
              <a:rPr lang="en-US" sz="2400" b="0" i="0" spc="527"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people</a:t>
            </a:r>
            <a:r>
              <a:rPr lang="en-US" sz="2400" b="0" i="0" spc="544"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an</a:t>
            </a:r>
            <a:r>
              <a:rPr lang="en-US" sz="2400" b="0" i="0" spc="542" baseline="0" dirty="0">
                <a:latin typeface="Times New Roman" panose="02020603050405020304" pitchFamily="18" charset="0"/>
                <a:cs typeface="Times New Roman" panose="02020603050405020304" pitchFamily="18" charset="0"/>
              </a:rPr>
              <a:t>d</a:t>
            </a:r>
            <a:r>
              <a:rPr lang="en-US" sz="2400" b="0" i="0" spc="-20"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o</a:t>
            </a:r>
            <a:r>
              <a:rPr lang="en-US" sz="2400" b="0" i="0" spc="-29" baseline="0" dirty="0">
                <a:latin typeface="Times New Roman" panose="02020603050405020304" pitchFamily="18" charset="0"/>
                <a:cs typeface="Times New Roman" panose="02020603050405020304" pitchFamily="18" charset="0"/>
              </a:rPr>
              <a:t>n</a:t>
            </a:r>
            <a:r>
              <a:rPr lang="en-US" sz="2400" b="0" i="0" spc="-25" baseline="0" dirty="0">
                <a:latin typeface="Times New Roman" panose="02020603050405020304" pitchFamily="18" charset="0"/>
                <a:cs typeface="Times New Roman" panose="02020603050405020304" pitchFamily="18" charset="0"/>
              </a:rPr>
              <a:t>t</a:t>
            </a:r>
            <a:r>
              <a:rPr lang="en-US" sz="2400" b="0" i="0" spc="-3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xts.</a:t>
            </a:r>
          </a:p>
          <a:p>
            <a:pPr marL="0">
              <a:lnSpc>
                <a:spcPts val="4319"/>
              </a:lnSpc>
            </a:pPr>
            <a:r>
              <a:rPr lang="en-US" sz="2400" b="0" i="0" spc="530"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p</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oces</a:t>
            </a:r>
            <a:r>
              <a:rPr lang="en-US" sz="2400" b="0" i="0" spc="539"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th</a:t>
            </a:r>
            <a:r>
              <a:rPr lang="en-US" sz="2400" b="0" i="0" spc="-22" baseline="0" dirty="0">
                <a:latin typeface="Times New Roman" panose="02020603050405020304" pitchFamily="18" charset="0"/>
                <a:cs typeface="Times New Roman" panose="02020603050405020304" pitchFamily="18" charset="0"/>
              </a:rPr>
              <a:t>a</a:t>
            </a:r>
            <a:r>
              <a:rPr lang="en-US" sz="2400" b="0" i="0" spc="528"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d</a:t>
            </a:r>
            <a:r>
              <a:rPr lang="en-US" sz="2400" b="0" i="0" spc="-15"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fine</a:t>
            </a:r>
            <a:r>
              <a:rPr lang="en-US" sz="2400" b="0" i="0" spc="545" baseline="0" dirty="0">
                <a:latin typeface="Times New Roman" panose="02020603050405020304" pitchFamily="18" charset="0"/>
                <a:cs typeface="Times New Roman" panose="02020603050405020304" pitchFamily="18" charset="0"/>
              </a:rPr>
              <a:t>s</a:t>
            </a:r>
            <a:r>
              <a:rPr lang="en-US" sz="2400" b="0" i="0" spc="542"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solutio</a:t>
            </a:r>
            <a:r>
              <a:rPr lang="en-US" sz="2400" b="0" i="0" spc="535" baseline="0" dirty="0">
                <a:latin typeface="Times New Roman" panose="02020603050405020304" pitchFamily="18" charset="0"/>
                <a:cs typeface="Times New Roman" panose="02020603050405020304" pitchFamily="18" charset="0"/>
              </a:rPr>
              <a:t>n</a:t>
            </a:r>
            <a:r>
              <a:rPr lang="en-US" sz="2400" b="0" i="0" spc="-25" baseline="0" dirty="0">
                <a:latin typeface="Times New Roman" panose="02020603050405020304" pitchFamily="18" charset="0"/>
                <a:cs typeface="Times New Roman" panose="02020603050405020304" pitchFamily="18" charset="0"/>
              </a:rPr>
              <a:t>t</a:t>
            </a:r>
            <a:r>
              <a:rPr lang="en-US" sz="2400" b="0" i="0" spc="525"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hel</a:t>
            </a:r>
            <a:r>
              <a:rPr lang="en-US" sz="2400" b="0" i="0" spc="544" baseline="0" dirty="0">
                <a:latin typeface="Times New Roman" panose="02020603050405020304" pitchFamily="18" charset="0"/>
                <a:cs typeface="Times New Roman" panose="02020603050405020304" pitchFamily="18" charset="0"/>
              </a:rPr>
              <a:t>p</a:t>
            </a:r>
            <a:r>
              <a:rPr lang="en-US" sz="2400" b="0" i="0" spc="0" baseline="0" dirty="0">
                <a:latin typeface="Times New Roman" panose="02020603050405020304" pitchFamily="18" charset="0"/>
                <a:cs typeface="Times New Roman" panose="02020603050405020304" pitchFamily="18" charset="0"/>
              </a:rPr>
              <a:t>peopl</a:t>
            </a:r>
            <a:r>
              <a:rPr lang="en-US" sz="2400" b="0" i="0" spc="556"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achie</a:t>
            </a:r>
            <a:r>
              <a:rPr lang="en-US" sz="2400" b="0" i="0" spc="-29" baseline="0" dirty="0">
                <a:latin typeface="Times New Roman" panose="02020603050405020304" pitchFamily="18" charset="0"/>
                <a:cs typeface="Times New Roman" panose="02020603050405020304" pitchFamily="18" charset="0"/>
              </a:rPr>
              <a:t>v</a:t>
            </a:r>
            <a:r>
              <a:rPr lang="en-US" sz="2400" b="0" i="0" spc="534"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thei</a:t>
            </a:r>
            <a:r>
              <a:rPr lang="en-US" sz="2400" b="0" i="0" spc="547" baseline="0" dirty="0">
                <a:latin typeface="Times New Roman" panose="02020603050405020304" pitchFamily="18" charset="0"/>
                <a:cs typeface="Times New Roman" panose="02020603050405020304" pitchFamily="18" charset="0"/>
              </a:rPr>
              <a:t>r</a:t>
            </a:r>
            <a:r>
              <a:rPr lang="en-US" sz="2400" b="0" i="0" spc="-15"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oals.</a:t>
            </a:r>
          </a:p>
          <a:p>
            <a:pPr marL="0">
              <a:lnSpc>
                <a:spcPts val="4320"/>
              </a:lnSpc>
            </a:pPr>
            <a:r>
              <a:rPr lang="en-US" sz="2400" b="0" i="0" spc="0" baseline="0" dirty="0">
                <a:latin typeface="Times New Roman" panose="02020603050405020304" pitchFamily="18" charset="0"/>
                <a:cs typeface="Times New Roman" panose="02020603050405020304" pitchFamily="18" charset="0"/>
              </a:rPr>
              <a:t>A</a:t>
            </a:r>
            <a:r>
              <a:rPr lang="en-US" sz="2400" b="0" i="0" spc="54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arti</a:t>
            </a:r>
            <a:r>
              <a:rPr lang="en-US" sz="2400" b="0" i="0" spc="-44"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ac</a:t>
            </a:r>
            <a:r>
              <a:rPr lang="en-US" sz="2400" b="0" i="0" spc="522"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p</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oduce</a:t>
            </a:r>
            <a:r>
              <a:rPr lang="en-US" sz="2400" b="0" i="0" spc="547" baseline="0" dirty="0">
                <a:latin typeface="Times New Roman" panose="02020603050405020304" pitchFamily="18" charset="0"/>
                <a:cs typeface="Times New Roman" panose="02020603050405020304" pitchFamily="18" charset="0"/>
              </a:rPr>
              <a:t>d</a:t>
            </a:r>
            <a:r>
              <a:rPr lang="en-US" sz="2400" b="0" i="0" spc="0" baseline="0" dirty="0">
                <a:latin typeface="Times New Roman" panose="02020603050405020304" pitchFamily="18" charset="0"/>
                <a:cs typeface="Times New Roman" panose="02020603050405020304" pitchFamily="18" charset="0"/>
              </a:rPr>
              <a:t>a</a:t>
            </a:r>
            <a:r>
              <a:rPr lang="en-US" sz="2400" b="0" i="0" spc="537"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th</a:t>
            </a:r>
            <a:r>
              <a:rPr lang="en-US" sz="2400" b="0" i="0" spc="532" baseline="0" dirty="0">
                <a:latin typeface="Times New Roman" panose="02020603050405020304" pitchFamily="18" charset="0"/>
                <a:cs typeface="Times New Roman" panose="02020603050405020304" pitchFamily="18" charset="0"/>
              </a:rPr>
              <a:t>e</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esul</a:t>
            </a:r>
            <a:r>
              <a:rPr lang="en-US" sz="2400" b="0" i="0" spc="542"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o</a:t>
            </a:r>
            <a:r>
              <a:rPr lang="en-US" sz="2400" b="0" i="0" spc="539"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solutio</a:t>
            </a:r>
            <a:r>
              <a:rPr lang="en-US" sz="2400" b="0" i="0" spc="547"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d</a:t>
            </a:r>
            <a:r>
              <a:rPr lang="en-US" sz="2400" b="0" i="0" spc="-20"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finition.</a:t>
            </a:r>
          </a:p>
        </p:txBody>
      </p:sp>
      <p:sp>
        <p:nvSpPr>
          <p:cNvPr id="8" name="Rectangle 234">
            <a:extLst>
              <a:ext uri="{FF2B5EF4-FFF2-40B4-BE49-F238E27FC236}">
                <a16:creationId xmlns:a16="http://schemas.microsoft.com/office/drawing/2014/main" id="{5F296157-E60C-C907-2F4B-460895E21E18}"/>
              </a:ext>
            </a:extLst>
          </p:cNvPr>
          <p:cNvSpPr/>
          <p:nvPr/>
        </p:nvSpPr>
        <p:spPr>
          <a:xfrm>
            <a:off x="601370" y="1119199"/>
            <a:ext cx="2212529" cy="369332"/>
          </a:xfrm>
          <a:prstGeom prst="rect">
            <a:avLst/>
          </a:prstGeom>
        </p:spPr>
        <p:txBody>
          <a:bodyPr wrap="none" lIns="0" tIns="0" rIns="0" bIns="0">
            <a:spAutoFit/>
          </a:bodyPr>
          <a:lstStyle/>
          <a:p>
            <a:pPr marL="0"/>
            <a:r>
              <a:rPr lang="en-US" sz="2400" b="1" i="0" spc="0" baseline="0" dirty="0">
                <a:solidFill>
                  <a:srgbClr val="FF0000"/>
                </a:solidFill>
                <a:latin typeface="Times New Roman" panose="02020603050405020304" pitchFamily="18" charset="0"/>
                <a:cs typeface="Times New Roman" panose="02020603050405020304" pitchFamily="18" charset="0"/>
              </a:rPr>
              <a:t>Wh</a:t>
            </a:r>
            <a:r>
              <a:rPr lang="en-US" sz="2400" b="1" i="0" spc="-22" baseline="0" dirty="0">
                <a:solidFill>
                  <a:srgbClr val="FF0000"/>
                </a:solidFill>
                <a:latin typeface="Times New Roman" panose="02020603050405020304" pitchFamily="18" charset="0"/>
                <a:cs typeface="Times New Roman" panose="02020603050405020304" pitchFamily="18" charset="0"/>
              </a:rPr>
              <a:t>a</a:t>
            </a:r>
            <a:r>
              <a:rPr lang="en-US" sz="2400" b="1" i="0" spc="0" baseline="0" dirty="0">
                <a:solidFill>
                  <a:srgbClr val="FF0000"/>
                </a:solidFill>
                <a:latin typeface="Times New Roman" panose="02020603050405020304" pitchFamily="18" charset="0"/>
                <a:cs typeface="Times New Roman" panose="02020603050405020304" pitchFamily="18" charset="0"/>
              </a:rPr>
              <a:t>t is Design? </a:t>
            </a:r>
          </a:p>
        </p:txBody>
      </p:sp>
    </p:spTree>
    <p:extLst>
      <p:ext uri="{BB962C8B-B14F-4D97-AF65-F5344CB8AC3E}">
        <p14:creationId xmlns:p14="http://schemas.microsoft.com/office/powerpoint/2010/main" val="277624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4" name="Rectangle 236">
            <a:extLst>
              <a:ext uri="{FF2B5EF4-FFF2-40B4-BE49-F238E27FC236}">
                <a16:creationId xmlns:a16="http://schemas.microsoft.com/office/drawing/2014/main" id="{F4E11C61-049C-2A9F-1718-51DB8E863842}"/>
              </a:ext>
            </a:extLst>
          </p:cNvPr>
          <p:cNvSpPr/>
          <p:nvPr/>
        </p:nvSpPr>
        <p:spPr>
          <a:xfrm>
            <a:off x="474945" y="1130022"/>
            <a:ext cx="2944139" cy="308418"/>
          </a:xfrm>
          <a:prstGeom prst="rect">
            <a:avLst/>
          </a:prstGeom>
        </p:spPr>
        <p:txBody>
          <a:bodyPr wrap="none" lIns="0" tIns="0" rIns="0" bIns="0">
            <a:spAutoFit/>
          </a:bodyPr>
          <a:lstStyle/>
          <a:p>
            <a:pPr marL="0"/>
            <a:r>
              <a:rPr lang="en-US" sz="2000" b="1" i="0" spc="0" baseline="0" dirty="0">
                <a:solidFill>
                  <a:srgbClr val="FF0000"/>
                </a:solidFill>
                <a:latin typeface="Times New Roman" panose="02020603050405020304" pitchFamily="18" charset="0"/>
                <a:cs typeface="Times New Roman" panose="02020603050405020304" pitchFamily="18" charset="0"/>
              </a:rPr>
              <a:t>Wh</a:t>
            </a:r>
            <a:r>
              <a:rPr lang="en-US" sz="2000" b="1" i="0" spc="-31" baseline="0" dirty="0">
                <a:solidFill>
                  <a:srgbClr val="FF0000"/>
                </a:solidFill>
                <a:latin typeface="Times New Roman" panose="02020603050405020304" pitchFamily="18" charset="0"/>
                <a:cs typeface="Times New Roman" panose="02020603050405020304" pitchFamily="18" charset="0"/>
              </a:rPr>
              <a:t>a</a:t>
            </a:r>
            <a:r>
              <a:rPr lang="en-US" sz="2000" b="1" i="0" spc="0" baseline="0" dirty="0">
                <a:solidFill>
                  <a:srgbClr val="FF0000"/>
                </a:solidFill>
                <a:latin typeface="Times New Roman" panose="02020603050405020304" pitchFamily="18" charset="0"/>
                <a:cs typeface="Times New Roman" panose="02020603050405020304" pitchFamily="18" charset="0"/>
              </a:rPr>
              <a:t>t Is Design Thinking? </a:t>
            </a:r>
          </a:p>
        </p:txBody>
      </p:sp>
      <p:sp>
        <p:nvSpPr>
          <p:cNvPr id="9" name="Rectangle 237">
            <a:extLst>
              <a:ext uri="{FF2B5EF4-FFF2-40B4-BE49-F238E27FC236}">
                <a16:creationId xmlns:a16="http://schemas.microsoft.com/office/drawing/2014/main" id="{965F12FE-517E-FE9A-5544-5B67DB70A4C9}"/>
              </a:ext>
            </a:extLst>
          </p:cNvPr>
          <p:cNvSpPr/>
          <p:nvPr/>
        </p:nvSpPr>
        <p:spPr>
          <a:xfrm>
            <a:off x="474945" y="1632732"/>
            <a:ext cx="9967246" cy="615553"/>
          </a:xfrm>
          <a:prstGeom prst="rect">
            <a:avLst/>
          </a:prstGeom>
        </p:spPr>
        <p:txBody>
          <a:bodyPr wrap="squar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Design</a:t>
            </a:r>
            <a:r>
              <a:rPr lang="en-US" sz="2000" b="1" i="0" spc="-3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Thinking</a:t>
            </a:r>
            <a:r>
              <a:rPr lang="en-US" sz="2000" b="1" i="0" spc="-24"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is both</a:t>
            </a:r>
            <a:r>
              <a:rPr lang="en-US" sz="2000" b="1" i="0" spc="-24"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an ideology</a:t>
            </a:r>
            <a:r>
              <a:rPr lang="en-US" sz="2000" b="1" i="0" spc="-3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and</a:t>
            </a:r>
            <a:r>
              <a:rPr lang="en-US" sz="2000" b="1" i="0" spc="-11"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a p</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ocess,</a:t>
            </a:r>
            <a:r>
              <a:rPr lang="en-US" sz="2000" b="1" i="0" spc="-31"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concerned with</a:t>
            </a:r>
            <a:r>
              <a:rPr lang="en-US" sz="2000" b="1" i="0" spc="-3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solving</a:t>
            </a:r>
            <a:r>
              <a:rPr lang="en-US" sz="2000" b="1" i="0" spc="-36"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compl</a:t>
            </a:r>
            <a:r>
              <a:rPr lang="en-US" sz="2000" b="1" i="0" spc="-2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x</a:t>
            </a:r>
            <a:r>
              <a:rPr lang="en-US" sz="2000" b="1" i="0" spc="-33"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p</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oble</a:t>
            </a:r>
            <a:r>
              <a:rPr lang="en-US" sz="2000" b="1" i="0" spc="-11"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s</a:t>
            </a:r>
            <a:r>
              <a:rPr lang="en-US" sz="2000" b="1" i="0" spc="-33"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in</a:t>
            </a:r>
            <a:r>
              <a:rPr lang="en-US" sz="2000" b="1" i="0" spc="-11"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a highly</a:t>
            </a:r>
            <a:r>
              <a:rPr lang="en-US" sz="2000" b="1" i="0" spc="-3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user- centri</a:t>
            </a:r>
            <a:r>
              <a:rPr lang="en-US" sz="2000" b="1" i="0" spc="-11" baseline="0" dirty="0">
                <a:latin typeface="Times New Roman" panose="02020603050405020304" pitchFamily="18" charset="0"/>
                <a:cs typeface="Times New Roman" panose="02020603050405020304" pitchFamily="18" charset="0"/>
              </a:rPr>
              <a:t>c</a:t>
            </a:r>
            <a:r>
              <a:rPr lang="en-US" sz="2000" b="1" i="0" spc="0" baseline="0" dirty="0">
                <a:latin typeface="Times New Roman" panose="02020603050405020304" pitchFamily="18" charset="0"/>
                <a:cs typeface="Times New Roman" panose="02020603050405020304" pitchFamily="18" charset="0"/>
              </a:rPr>
              <a:t> </a:t>
            </a:r>
            <a:r>
              <a:rPr lang="en-US" sz="2000" b="1" i="0" spc="-20" baseline="0" dirty="0">
                <a:latin typeface="Times New Roman" panose="02020603050405020304" pitchFamily="18" charset="0"/>
                <a:cs typeface="Times New Roman" panose="02020603050405020304" pitchFamily="18" charset="0"/>
              </a:rPr>
              <a:t>w</a:t>
            </a:r>
            <a:r>
              <a:rPr lang="en-US" sz="2000" b="1" i="0" spc="-38" baseline="0" dirty="0">
                <a:latin typeface="Times New Roman" panose="02020603050405020304" pitchFamily="18" charset="0"/>
                <a:cs typeface="Times New Roman" panose="02020603050405020304" pitchFamily="18" charset="0"/>
              </a:rPr>
              <a:t>a</a:t>
            </a:r>
            <a:r>
              <a:rPr lang="en-US" sz="2000" b="1" i="0" spc="-110"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 </a:t>
            </a:r>
          </a:p>
        </p:txBody>
      </p:sp>
      <p:sp>
        <p:nvSpPr>
          <p:cNvPr id="11" name="Rectangle 238">
            <a:extLst>
              <a:ext uri="{FF2B5EF4-FFF2-40B4-BE49-F238E27FC236}">
                <a16:creationId xmlns:a16="http://schemas.microsoft.com/office/drawing/2014/main" id="{D00B9BF7-4069-4053-9231-98D0C2D4BAE2}"/>
              </a:ext>
            </a:extLst>
          </p:cNvPr>
          <p:cNvSpPr/>
          <p:nvPr/>
        </p:nvSpPr>
        <p:spPr>
          <a:xfrm>
            <a:off x="474945" y="2514576"/>
            <a:ext cx="11375102" cy="1496372"/>
          </a:xfrm>
          <a:prstGeom prst="rect">
            <a:avLst/>
          </a:prstGeom>
        </p:spPr>
        <p:txBody>
          <a:bodyPr wrap="none" lIns="0" tIns="0" rIns="0" bIns="0">
            <a:spAutoFit/>
          </a:bodyPr>
          <a:lstStyle/>
          <a:p>
            <a:pPr marL="0"/>
            <a:r>
              <a:rPr lang="en-US" sz="2000" b="0" i="0" spc="0" baseline="0" dirty="0">
                <a:latin typeface="Times New Roman" panose="02020603050405020304" pitchFamily="18" charset="0"/>
                <a:cs typeface="Times New Roman" panose="02020603050405020304" pitchFamily="18" charset="0"/>
              </a:rPr>
              <a:t>Desig</a:t>
            </a:r>
            <a:r>
              <a:rPr lang="en-US" sz="2000" b="0" i="0" spc="75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Thinkin</a:t>
            </a:r>
            <a:r>
              <a:rPr lang="en-US" sz="2000" b="0" i="0" spc="749"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i</a:t>
            </a:r>
            <a:r>
              <a:rPr lang="en-US" sz="2000" b="0" i="0" spc="750"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a:t>
            </a:r>
            <a:r>
              <a:rPr lang="en-US" sz="2000" b="0" i="0" spc="747"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app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a:t>
            </a:r>
            <a:r>
              <a:rPr lang="en-US" sz="2000" b="0" i="0" spc="757"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use</a:t>
            </a:r>
            <a:r>
              <a:rPr lang="en-US" sz="2000" b="0" i="0" spc="752" baseline="0" dirty="0">
                <a:latin typeface="Times New Roman" panose="02020603050405020304" pitchFamily="18" charset="0"/>
                <a:cs typeface="Times New Roman" panose="02020603050405020304" pitchFamily="18" charset="0"/>
              </a:rPr>
              <a:t>d</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74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p</a:t>
            </a:r>
            <a:r>
              <a:rPr lang="en-US" sz="2000" b="0" i="0" spc="-3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acti</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a:t>
            </a:r>
            <a:r>
              <a:rPr lang="en-US" sz="2000" b="0" i="0" spc="743"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an</a:t>
            </a:r>
            <a:r>
              <a:rPr lang="en-US" sz="2000" b="0" i="0" spc="763"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c</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eativ</a:t>
            </a:r>
            <a:r>
              <a:rPr lang="en-US" sz="2000" b="0" i="0" spc="74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oblem-solving</a:t>
            </a:r>
            <a:r>
              <a:rPr lang="en-US" sz="2000" b="0" i="0" spc="746"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74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74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base</a:t>
            </a:r>
            <a:r>
              <a:rPr lang="en-US" sz="2000" b="0" i="0" spc="75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he</a:t>
            </a:r>
            <a:r>
              <a:rPr lang="en-US" sz="2000" b="0" i="0" spc="-18"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vil</a:t>
            </a:r>
            <a:r>
              <a:rPr lang="en-US" sz="2000" b="0" i="0" spc="743"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747"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the</a:t>
            </a:r>
          </a:p>
          <a:p>
            <a:pPr marL="0">
              <a:lnSpc>
                <a:spcPts val="3242"/>
              </a:lnSpc>
            </a:pPr>
            <a:r>
              <a:rPr lang="en-US" sz="2000" b="0" i="0" spc="0" baseline="0" dirty="0">
                <a:latin typeface="Times New Roman" panose="02020603050405020304" pitchFamily="18" charset="0"/>
                <a:cs typeface="Times New Roman" panose="02020603050405020304" pitchFamily="18" charset="0"/>
              </a:rPr>
              <a:t>method</a:t>
            </a:r>
            <a:r>
              <a:rPr lang="en-US" sz="2000" b="0" i="0" spc="73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an</a:t>
            </a:r>
            <a:r>
              <a:rPr lang="en-US" sz="2000" b="0" i="0" spc="751"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p</a:t>
            </a:r>
            <a:r>
              <a:rPr lang="en-US" sz="2000" b="0" i="0" spc="-13"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ocesse</a:t>
            </a:r>
            <a:r>
              <a:rPr lang="en-US" sz="2000" b="0" i="0" spc="741"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a:t>
            </a:r>
            <a:r>
              <a:rPr lang="en-US" sz="2000" b="0" i="0" spc="-11" baseline="0" dirty="0">
                <a:latin typeface="Times New Roman" panose="02020603050405020304" pitchFamily="18" charset="0"/>
                <a:cs typeface="Times New Roman" panose="02020603050405020304" pitchFamily="18" charset="0"/>
              </a:rPr>
              <a:t>a</a:t>
            </a:r>
            <a:r>
              <a:rPr lang="en-US" sz="2000" b="0" i="0" spc="729"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designe</a:t>
            </a:r>
            <a:r>
              <a:rPr lang="en-US" sz="2000" b="0" i="0" spc="-40" baseline="0" dirty="0">
                <a:latin typeface="Times New Roman" panose="02020603050405020304" pitchFamily="18" charset="0"/>
                <a:cs typeface="Times New Roman" panose="02020603050405020304" pitchFamily="18" charset="0"/>
              </a:rPr>
              <a:t>r</a:t>
            </a:r>
            <a:r>
              <a:rPr lang="en-US" sz="2000" b="0" i="0" spc="73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us</a:t>
            </a:r>
            <a:r>
              <a:rPr lang="en-US" sz="2000" b="0" i="0" spc="752"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(henc</a:t>
            </a:r>
            <a:r>
              <a:rPr lang="en-US" sz="2000" b="0" i="0" spc="747"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th</a:t>
            </a:r>
            <a:r>
              <a:rPr lang="en-US" sz="2000" b="0" i="0" spc="747"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name)</a:t>
            </a:r>
            <a:r>
              <a:rPr lang="en-US" sz="2000" b="0" i="0" spc="740"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bu</a:t>
            </a:r>
            <a:r>
              <a:rPr lang="en-US" sz="2000" b="0" i="0" spc="74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74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ha</a:t>
            </a:r>
            <a:r>
              <a:rPr lang="en-US" sz="2000" b="0" i="0" spc="75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actual</a:t>
            </a:r>
            <a:r>
              <a:rPr lang="en-US" sz="2000" b="0" i="0" spc="-11" baseline="0" dirty="0">
                <a:latin typeface="Times New Roman" panose="02020603050405020304" pitchFamily="18" charset="0"/>
                <a:cs typeface="Times New Roman" panose="02020603050405020304" pitchFamily="18" charset="0"/>
              </a:rPr>
              <a:t>l</a:t>
            </a:r>
            <a:r>
              <a:rPr lang="en-US" sz="2000" b="0" i="0" spc="736"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evolve</a:t>
            </a:r>
            <a:r>
              <a:rPr lang="en-US" sz="2000" b="0" i="0" spc="753"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f</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t>
            </a:r>
            <a:r>
              <a:rPr lang="en-US" sz="2000" b="0" i="0" spc="733" baseline="0" dirty="0">
                <a:latin typeface="Times New Roman" panose="02020603050405020304" pitchFamily="18" charset="0"/>
                <a:cs typeface="Times New Roman" panose="02020603050405020304" pitchFamily="18" charset="0"/>
              </a:rPr>
              <a:t>ma</a:t>
            </a:r>
            <a:r>
              <a:rPr lang="en-US" sz="2000" b="0" i="0" spc="-40"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ang</a:t>
            </a:r>
            <a:r>
              <a:rPr lang="en-US" sz="2000" b="0" i="0" spc="74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of</a:t>
            </a:r>
          </a:p>
          <a:p>
            <a:pPr marL="0">
              <a:lnSpc>
                <a:spcPts val="3239"/>
              </a:lnSpc>
            </a:pPr>
            <a:r>
              <a:rPr lang="en-US" sz="2000" b="0" i="0" spc="0" baseline="0" dirty="0">
                <a:latin typeface="Times New Roman" panose="02020603050405020304" pitchFamily="18" charset="0"/>
                <a:cs typeface="Times New Roman" panose="02020603050405020304" pitchFamily="18" charset="0"/>
              </a:rPr>
              <a:t>di</a:t>
            </a:r>
            <a:r>
              <a:rPr lang="en-US" sz="2000" b="0" i="0" spc="-13" baseline="0" dirty="0">
                <a:latin typeface="Times New Roman" panose="02020603050405020304" pitchFamily="18" charset="0"/>
                <a:cs typeface="Times New Roman" panose="02020603050405020304" pitchFamily="18" charset="0"/>
              </a:rPr>
              <a:t>f</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en</a:t>
            </a:r>
            <a:r>
              <a:rPr lang="en-US" sz="2000" b="0" i="0" spc="490"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field</a:t>
            </a:r>
            <a:r>
              <a:rPr lang="en-US" sz="2000" b="0" i="0" spc="511" baseline="0" dirty="0">
                <a:latin typeface="Times New Roman" panose="02020603050405020304" pitchFamily="18" charset="0"/>
                <a:cs typeface="Times New Roman" panose="02020603050405020304" pitchFamily="18" charset="0"/>
              </a:rPr>
              <a:t>s</a:t>
            </a:r>
            <a:r>
              <a:rPr lang="en-US" sz="2000" b="0" i="0" spc="497"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includin</a:t>
            </a:r>
            <a:r>
              <a:rPr lang="en-US" sz="2000" b="0" i="0" spc="508"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a</a:t>
            </a:r>
            <a:r>
              <a:rPr lang="en-US" sz="2000" b="0" i="0" spc="-2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chi</a:t>
            </a:r>
            <a:r>
              <a:rPr lang="en-US" sz="2000" b="0" i="0" spc="-3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ectu</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505"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engineer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n</a:t>
            </a:r>
            <a:r>
              <a:rPr lang="en-US" sz="2000" b="0" i="0" spc="508"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an</a:t>
            </a:r>
            <a:r>
              <a:rPr lang="en-US" sz="2000" b="0" i="0" spc="511"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business</a:t>
            </a:r>
            <a:r>
              <a:rPr lang="en-US" sz="2000" b="0" i="0" spc="494"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Desig</a:t>
            </a:r>
            <a:r>
              <a:rPr lang="en-US" sz="2000" b="0" i="0" spc="50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Thinkin</a:t>
            </a:r>
            <a:r>
              <a:rPr lang="en-US" sz="2000" b="0" i="0" spc="499" baseline="0" dirty="0">
                <a:latin typeface="Times New Roman" panose="02020603050405020304" pitchFamily="18" charset="0"/>
                <a:cs typeface="Times New Roman" panose="02020603050405020304" pitchFamily="18" charset="0"/>
              </a:rPr>
              <a:t>g</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a:t>
            </a:r>
            <a:r>
              <a:rPr lang="en-US" sz="2000" b="0" i="0" spc="509"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als</a:t>
            </a:r>
            <a:r>
              <a:rPr lang="en-US" sz="2000" b="0" i="0" spc="491"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b</a:t>
            </a:r>
            <a:r>
              <a:rPr lang="en-US" sz="2000" b="0" i="0" spc="49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applie</a:t>
            </a:r>
            <a:r>
              <a:rPr lang="en-US" sz="2000" b="0" i="0" spc="502" baseline="0" dirty="0">
                <a:latin typeface="Times New Roman" panose="02020603050405020304" pitchFamily="18" charset="0"/>
                <a:cs typeface="Times New Roman" panose="02020603050405020304" pitchFamily="18" charset="0"/>
              </a:rPr>
              <a:t>d</a:t>
            </a:r>
            <a:r>
              <a:rPr lang="en-US" sz="2000" b="0" i="0" spc="-15" baseline="0" dirty="0">
                <a:latin typeface="Times New Roman" panose="02020603050405020304" pitchFamily="18" charset="0"/>
                <a:cs typeface="Times New Roman" panose="02020603050405020304" pitchFamily="18" charset="0"/>
              </a:rPr>
              <a:t>t</a:t>
            </a:r>
            <a:r>
              <a:rPr lang="en-US" sz="2000" b="0" i="0" spc="50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a</a:t>
            </a:r>
            <a:r>
              <a:rPr lang="en-US" sz="2000" b="0" i="0" spc="-31" baseline="0" dirty="0">
                <a:latin typeface="Times New Roman" panose="02020603050405020304" pitchFamily="18" charset="0"/>
                <a:cs typeface="Times New Roman" panose="02020603050405020304" pitchFamily="18" charset="0"/>
              </a:rPr>
              <a:t>ny</a:t>
            </a:r>
          </a:p>
          <a:p>
            <a:pPr marL="0">
              <a:lnSpc>
                <a:spcPts val="3239"/>
              </a:lnSpc>
            </a:pPr>
            <a:r>
              <a:rPr lang="en-US" sz="2000" b="0" i="0" spc="0" baseline="0" dirty="0">
                <a:latin typeface="Times New Roman" panose="02020603050405020304" pitchFamily="18" charset="0"/>
                <a:cs typeface="Times New Roman" panose="02020603050405020304" pitchFamily="18" charset="0"/>
              </a:rPr>
              <a:t>field</a:t>
            </a:r>
            <a:r>
              <a:rPr lang="en-US" sz="2000" b="0" i="0" spc="429"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40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does</a:t>
            </a:r>
            <a:r>
              <a:rPr lang="en-US" sz="2000" b="0" i="0" spc="-29"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t>
            </a:r>
            <a:r>
              <a:rPr lang="en-US" sz="2000" b="0" i="0" spc="41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necessar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l</a:t>
            </a:r>
            <a:r>
              <a:rPr lang="en-US" sz="2000" b="0" i="0" spc="428"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h</a:t>
            </a:r>
            <a:r>
              <a:rPr lang="en-US" sz="2000" b="0" i="0" spc="-20"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v</a:t>
            </a:r>
            <a:r>
              <a:rPr lang="en-US" sz="2000" b="0" i="0" spc="399" baseline="0" dirty="0">
                <a:latin typeface="Times New Roman" panose="02020603050405020304" pitchFamily="18" charset="0"/>
                <a:cs typeface="Times New Roman" panose="02020603050405020304" pitchFamily="18" charset="0"/>
              </a:rPr>
              <a:t>e</a:t>
            </a:r>
            <a:r>
              <a:rPr lang="en-US" sz="2000" b="0" i="0" spc="-15" baseline="0" dirty="0">
                <a:latin typeface="Times New Roman" panose="02020603050405020304" pitchFamily="18" charset="0"/>
                <a:cs typeface="Times New Roman" panose="02020603050405020304" pitchFamily="18" charset="0"/>
              </a:rPr>
              <a:t>t</a:t>
            </a:r>
            <a:r>
              <a:rPr lang="en-US" sz="2000" b="0" i="0" spc="407"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b</a:t>
            </a:r>
            <a:r>
              <a:rPr lang="en-US" sz="2000" b="0" i="0" spc="4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design-specific.</a:t>
            </a:r>
          </a:p>
        </p:txBody>
      </p:sp>
      <p:sp>
        <p:nvSpPr>
          <p:cNvPr id="14" name="Rectangle 239">
            <a:extLst>
              <a:ext uri="{FF2B5EF4-FFF2-40B4-BE49-F238E27FC236}">
                <a16:creationId xmlns:a16="http://schemas.microsoft.com/office/drawing/2014/main" id="{43876792-22FD-74E1-2DB2-C3549E79EEB9}"/>
              </a:ext>
            </a:extLst>
          </p:cNvPr>
          <p:cNvSpPr/>
          <p:nvPr/>
        </p:nvSpPr>
        <p:spPr>
          <a:xfrm>
            <a:off x="475326" y="4351436"/>
            <a:ext cx="11261544" cy="1086003"/>
          </a:xfrm>
          <a:prstGeom prst="rect">
            <a:avLst/>
          </a:prstGeom>
        </p:spPr>
        <p:txBody>
          <a:bodyPr wrap="none" lIns="0" tIns="0" rIns="0" bIns="0">
            <a:spAutoFit/>
          </a:bodyPr>
          <a:lstStyle/>
          <a:p>
            <a:pPr marL="0"/>
            <a:r>
              <a:rPr lang="en-US" sz="2000" b="0" i="0" spc="0" baseline="0" dirty="0">
                <a:latin typeface="Times New Roman" panose="02020603050405020304" pitchFamily="18" charset="0"/>
                <a:cs typeface="Times New Roman" panose="02020603050405020304" pitchFamily="18" charset="0"/>
              </a:rPr>
              <a:t>Desig</a:t>
            </a:r>
            <a:r>
              <a:rPr lang="en-US" sz="2000" b="0" i="0" spc="75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Thinkin</a:t>
            </a:r>
            <a:r>
              <a:rPr lang="en-US" sz="2000" b="0" i="0" spc="762"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i</a:t>
            </a:r>
            <a:r>
              <a:rPr lang="en-US" sz="2000" b="0" i="0" spc="750" baseline="0" dirty="0">
                <a:latin typeface="Times New Roman" panose="02020603050405020304" pitchFamily="18" charset="0"/>
                <a:cs typeface="Times New Roman" panose="02020603050405020304" pitchFamily="18" charset="0"/>
              </a:rPr>
              <a:t>s</a:t>
            </a:r>
            <a:r>
              <a:rPr lang="en-US" sz="2000" b="0" i="0" spc="-20"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xt</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emel</a:t>
            </a:r>
            <a:r>
              <a:rPr lang="en-US" sz="2000" b="0" i="0" spc="745"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user-centric</a:t>
            </a:r>
            <a:r>
              <a:rPr lang="en-US" sz="2000" b="0" i="0" spc="749"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741" baseline="0" dirty="0">
                <a:latin typeface="Times New Roman" panose="02020603050405020304" pitchFamily="18" charset="0"/>
                <a:cs typeface="Times New Roman" panose="02020603050405020304" pitchFamily="18" charset="0"/>
              </a:rPr>
              <a:t>t</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ocuse</a:t>
            </a:r>
            <a:r>
              <a:rPr lang="en-US" sz="2000" b="0" i="0" spc="75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746"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human</a:t>
            </a:r>
            <a:r>
              <a:rPr lang="en-US" sz="2000" b="0" i="0" spc="751"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fi</a:t>
            </a:r>
            <a:r>
              <a:rPr lang="en-US" sz="2000" b="0" i="0" spc="-44" baseline="0" dirty="0">
                <a:latin typeface="Times New Roman" panose="02020603050405020304" pitchFamily="18" charset="0"/>
                <a:cs typeface="Times New Roman" panose="02020603050405020304" pitchFamily="18" charset="0"/>
              </a:rPr>
              <a:t>r</a:t>
            </a:r>
            <a:r>
              <a:rPr lang="en-US" sz="2000" b="0" i="0" spc="-20" baseline="0" dirty="0">
                <a:latin typeface="Times New Roman" panose="02020603050405020304" pitchFamily="18" charset="0"/>
                <a:cs typeface="Times New Roman" panose="02020603050405020304" pitchFamily="18" charset="0"/>
              </a:rPr>
              <a:t>s</a:t>
            </a:r>
            <a:r>
              <a:rPr lang="en-US" sz="2000" b="0" i="0" spc="74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a:t>
            </a:r>
            <a:r>
              <a:rPr lang="en-US" sz="2000" b="0" i="0" spc="751" baseline="0" dirty="0">
                <a:latin typeface="Times New Roman" panose="02020603050405020304" pitchFamily="18" charset="0"/>
                <a:cs typeface="Times New Roman" panose="02020603050405020304" pitchFamily="18" charset="0"/>
              </a:rPr>
              <a:t>d</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1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emo</a:t>
            </a:r>
            <a:r>
              <a:rPr lang="en-US" sz="2000" b="0" i="0" spc="-15"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a:t>
            </a:r>
            <a:r>
              <a:rPr lang="en-US" sz="2000" b="0" i="0" spc="733"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seekin</a:t>
            </a:r>
            <a:r>
              <a:rPr lang="en-US" sz="2000" b="0" i="0" spc="756" baseline="0" dirty="0">
                <a:latin typeface="Times New Roman" panose="02020603050405020304" pitchFamily="18" charset="0"/>
                <a:cs typeface="Times New Roman" panose="02020603050405020304" pitchFamily="18" charset="0"/>
              </a:rPr>
              <a:t>g</a:t>
            </a:r>
            <a:r>
              <a:rPr lang="en-US" sz="2000" b="0" i="0" spc="-15" baseline="0" dirty="0">
                <a:latin typeface="Times New Roman" panose="02020603050405020304" pitchFamily="18" charset="0"/>
                <a:cs typeface="Times New Roman" panose="02020603050405020304" pitchFamily="18" charset="0"/>
              </a:rPr>
              <a:t>t</a:t>
            </a:r>
            <a:r>
              <a:rPr lang="en-US" sz="2000" b="0" i="0" spc="74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unde</a:t>
            </a:r>
            <a:r>
              <a:rPr lang="en-US" sz="2000" b="0" i="0" spc="-40" baseline="0" dirty="0">
                <a:latin typeface="Times New Roman" panose="02020603050405020304" pitchFamily="18" charset="0"/>
                <a:cs typeface="Times New Roman" panose="02020603050405020304" pitchFamily="18" charset="0"/>
              </a:rPr>
              <a:t>r</a:t>
            </a:r>
            <a:r>
              <a:rPr lang="en-US" sz="2000" b="0" i="0" spc="-20" baseline="0" dirty="0">
                <a:latin typeface="Times New Roman" panose="02020603050405020304" pitchFamily="18" charset="0"/>
                <a:cs typeface="Times New Roman" panose="02020603050405020304" pitchFamily="18" charset="0"/>
              </a:rPr>
              <a:t>s</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and</a:t>
            </a:r>
          </a:p>
          <a:p>
            <a:pPr marL="0">
              <a:lnSpc>
                <a:spcPts val="3239"/>
              </a:lnSpc>
            </a:pPr>
            <a:r>
              <a:rPr lang="en-US" sz="2000" b="0" i="0" spc="0" baseline="0" dirty="0">
                <a:latin typeface="Times New Roman" panose="02020603050405020304" pitchFamily="18" charset="0"/>
                <a:cs typeface="Times New Roman" panose="02020603050405020304" pitchFamily="18" charset="0"/>
              </a:rPr>
              <a:t>peopl</a:t>
            </a:r>
            <a:r>
              <a:rPr lang="en-US" sz="2000" b="0" i="0" spc="-13" baseline="0" dirty="0">
                <a:latin typeface="Times New Roman" panose="02020603050405020304" pitchFamily="18" charset="0"/>
                <a:cs typeface="Times New Roman" panose="02020603050405020304" pitchFamily="18" charset="0"/>
              </a:rPr>
              <a:t>e</a:t>
            </a:r>
            <a:r>
              <a:rPr lang="en-US" sz="2000" b="0" i="0" spc="-42" baseline="0" dirty="0">
                <a:latin typeface="Times New Roman" panose="02020603050405020304" pitchFamily="18" charset="0"/>
                <a:cs typeface="Times New Roman" panose="02020603050405020304" pitchFamily="18" charset="0"/>
              </a:rPr>
              <a:t>‘</a:t>
            </a:r>
            <a:r>
              <a:rPr lang="en-US" sz="2000" b="0" i="0" spc="533"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need</a:t>
            </a:r>
            <a:r>
              <a:rPr lang="en-US" sz="2000" b="0" i="0" spc="545"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an</a:t>
            </a:r>
            <a:r>
              <a:rPr lang="en-US" sz="2000" b="0" i="0" spc="537" baseline="0" dirty="0">
                <a:latin typeface="Times New Roman" panose="02020603050405020304" pitchFamily="18" charset="0"/>
                <a:cs typeface="Times New Roman" panose="02020603050405020304" pitchFamily="18" charset="0"/>
              </a:rPr>
              <a:t>d</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om</a:t>
            </a:r>
            <a:r>
              <a:rPr lang="en-US" sz="2000" b="0" i="0" spc="54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u</a:t>
            </a:r>
            <a:r>
              <a:rPr lang="en-US" sz="2000" b="0" i="0" spc="542"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wit</a:t>
            </a:r>
            <a:r>
              <a:rPr lang="en-US" sz="2000" b="0" i="0" spc="532"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ef</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ect</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v</a:t>
            </a:r>
            <a:r>
              <a:rPr lang="en-US" sz="2000" b="0" i="0" spc="534"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solution</a:t>
            </a:r>
            <a:r>
              <a:rPr lang="en-US" sz="2000" b="0" i="0" spc="536"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527"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mee</a:t>
            </a:r>
            <a:r>
              <a:rPr lang="en-US" sz="2000" b="0" i="0" spc="53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thos</a:t>
            </a:r>
            <a:r>
              <a:rPr lang="en-US" sz="2000" b="0" i="0" spc="53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needs</a:t>
            </a:r>
            <a:r>
              <a:rPr lang="en-US" sz="2000" b="0" i="0" spc="530"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52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54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wh</a:t>
            </a:r>
            <a:r>
              <a:rPr lang="en-US" sz="2000" b="0" i="0" spc="-11" baseline="0" dirty="0">
                <a:latin typeface="Times New Roman" panose="02020603050405020304" pitchFamily="18" charset="0"/>
                <a:cs typeface="Times New Roman" panose="02020603050405020304" pitchFamily="18" charset="0"/>
              </a:rPr>
              <a:t>a</a:t>
            </a:r>
            <a:r>
              <a:rPr lang="en-US" sz="2000" b="0" i="0" spc="525" baseline="0" dirty="0">
                <a:latin typeface="Times New Roman" panose="02020603050405020304" pitchFamily="18" charset="0"/>
                <a:cs typeface="Times New Roman" panose="02020603050405020304" pitchFamily="18" charset="0"/>
              </a:rPr>
              <a:t>t</a:t>
            </a:r>
            <a:r>
              <a:rPr lang="en-US" sz="2000" b="0" i="0" spc="-16" baseline="0" dirty="0">
                <a:latin typeface="Times New Roman" panose="02020603050405020304" pitchFamily="18" charset="0"/>
                <a:cs typeface="Times New Roman" panose="02020603050405020304" pitchFamily="18" charset="0"/>
              </a:rPr>
              <a:t>w</a:t>
            </a:r>
            <a:r>
              <a:rPr lang="en-US" sz="2000" b="0" i="0" spc="543" baseline="0" dirty="0">
                <a:latin typeface="Times New Roman" panose="02020603050405020304" pitchFamily="18" charset="0"/>
                <a:cs typeface="Times New Roman" panose="02020603050405020304" pitchFamily="18" charset="0"/>
              </a:rPr>
              <a:t>e</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al</a:t>
            </a:r>
            <a:r>
              <a:rPr lang="en-US" sz="2000" b="0" i="0" spc="533" baseline="0" dirty="0">
                <a:latin typeface="Times New Roman" panose="02020603050405020304" pitchFamily="18" charset="0"/>
                <a:cs typeface="Times New Roman" panose="02020603050405020304" pitchFamily="18" charset="0"/>
              </a:rPr>
              <a:t>l</a:t>
            </a:r>
            <a:r>
              <a:rPr lang="en-US" sz="2000" b="0" i="0" spc="541"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solution-based</a:t>
            </a:r>
          </a:p>
          <a:p>
            <a:pPr marL="0">
              <a:lnSpc>
                <a:spcPts val="3240"/>
              </a:lnSpc>
            </a:pPr>
            <a:r>
              <a:rPr lang="en-US" sz="2000" b="0" i="0" spc="0" baseline="0" dirty="0">
                <a:latin typeface="Times New Roman" panose="02020603050405020304" pitchFamily="18" charset="0"/>
                <a:cs typeface="Times New Roman" panose="02020603050405020304" pitchFamily="18" charset="0"/>
              </a:rPr>
              <a:t>app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a:t>
            </a:r>
            <a:r>
              <a:rPr lang="en-US" sz="2000" b="0" i="0" spc="421" baseline="0" dirty="0">
                <a:latin typeface="Times New Roman" panose="02020603050405020304" pitchFamily="18" charset="0"/>
                <a:cs typeface="Times New Roman" panose="02020603050405020304" pitchFamily="18" charset="0"/>
              </a:rPr>
              <a:t>h</a:t>
            </a:r>
            <a:r>
              <a:rPr lang="en-US" sz="2000" b="0" i="0" spc="-16" baseline="0" dirty="0">
                <a:latin typeface="Times New Roman" panose="02020603050405020304" pitchFamily="18" charset="0"/>
                <a:cs typeface="Times New Roman" panose="02020603050405020304" pitchFamily="18" charset="0"/>
              </a:rPr>
              <a:t>t</a:t>
            </a:r>
            <a:r>
              <a:rPr lang="en-US" sz="2000" b="0" i="0" spc="407"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oblem-solving.</a:t>
            </a:r>
          </a:p>
        </p:txBody>
      </p:sp>
    </p:spTree>
    <p:extLst>
      <p:ext uri="{BB962C8B-B14F-4D97-AF65-F5344CB8AC3E}">
        <p14:creationId xmlns:p14="http://schemas.microsoft.com/office/powerpoint/2010/main" val="1318341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sp>
        <p:nvSpPr>
          <p:cNvPr id="2" name="Rectangle 245">
            <a:extLst>
              <a:ext uri="{FF2B5EF4-FFF2-40B4-BE49-F238E27FC236}">
                <a16:creationId xmlns:a16="http://schemas.microsoft.com/office/drawing/2014/main" id="{BC2F6D4A-E643-CAB6-9D45-0ED7A3FFF175}"/>
              </a:ext>
            </a:extLst>
          </p:cNvPr>
          <p:cNvSpPr/>
          <p:nvPr/>
        </p:nvSpPr>
        <p:spPr>
          <a:xfrm>
            <a:off x="387705" y="1079272"/>
            <a:ext cx="10124695" cy="647550"/>
          </a:xfrm>
          <a:prstGeom prst="rect">
            <a:avLst/>
          </a:prstGeom>
        </p:spPr>
        <p:txBody>
          <a:bodyPr wrap="none" lIns="0" tIns="0" rIns="0" bIns="0">
            <a:spAutoFit/>
          </a:bodyPr>
          <a:lstStyle/>
          <a:p>
            <a:pPr marL="0"/>
            <a:r>
              <a:rPr lang="en-US" sz="2004" b="1" i="0" spc="0" baseline="0" dirty="0">
                <a:solidFill>
                  <a:srgbClr val="FF0000"/>
                </a:solidFill>
                <a:latin typeface="Times New Roman" panose="02020603050405020304" pitchFamily="18" charset="0"/>
                <a:cs typeface="Times New Roman" panose="02020603050405020304" pitchFamily="18" charset="0"/>
              </a:rPr>
              <a:t>The </a:t>
            </a:r>
            <a:r>
              <a:rPr lang="en-US" sz="2004" b="1" i="0" spc="-21" baseline="0" dirty="0">
                <a:solidFill>
                  <a:srgbClr val="FF0000"/>
                </a:solidFill>
                <a:latin typeface="Times New Roman" panose="02020603050405020304" pitchFamily="18" charset="0"/>
                <a:cs typeface="Times New Roman" panose="02020603050405020304" pitchFamily="18" charset="0"/>
              </a:rPr>
              <a:t>F</a:t>
            </a:r>
            <a:r>
              <a:rPr lang="en-US" sz="2004" b="1" i="0" spc="0" baseline="0" dirty="0">
                <a:solidFill>
                  <a:srgbClr val="FF0000"/>
                </a:solidFill>
                <a:latin typeface="Times New Roman" panose="02020603050405020304" pitchFamily="18" charset="0"/>
                <a:cs typeface="Times New Roman" panose="02020603050405020304" pitchFamily="18" charset="0"/>
              </a:rPr>
              <a:t>our</a:t>
            </a:r>
            <a:r>
              <a:rPr lang="en-US" sz="2004" b="1" i="0" spc="-19" baseline="0" dirty="0">
                <a:solidFill>
                  <a:srgbClr val="FF0000"/>
                </a:solidFill>
                <a:latin typeface="Times New Roman" panose="02020603050405020304" pitchFamily="18" charset="0"/>
                <a:cs typeface="Times New Roman" panose="02020603050405020304" pitchFamily="18" charset="0"/>
              </a:rPr>
              <a:t> </a:t>
            </a:r>
            <a:r>
              <a:rPr lang="en-US" sz="2004" b="1" i="0" spc="0" baseline="0" dirty="0">
                <a:solidFill>
                  <a:srgbClr val="FF0000"/>
                </a:solidFill>
                <a:latin typeface="Times New Roman" panose="02020603050405020304" pitchFamily="18" charset="0"/>
                <a:cs typeface="Times New Roman" panose="02020603050405020304" pitchFamily="18" charset="0"/>
              </a:rPr>
              <a:t>Principles</a:t>
            </a:r>
            <a:r>
              <a:rPr lang="en-US" sz="2004" b="1" i="0" spc="-31" baseline="0" dirty="0">
                <a:solidFill>
                  <a:srgbClr val="FF0000"/>
                </a:solidFill>
                <a:latin typeface="Times New Roman" panose="02020603050405020304" pitchFamily="18" charset="0"/>
                <a:cs typeface="Times New Roman" panose="02020603050405020304" pitchFamily="18" charset="0"/>
              </a:rPr>
              <a:t> </a:t>
            </a:r>
            <a:r>
              <a:rPr lang="en-US" sz="2004" b="1" i="0" spc="0" baseline="0" dirty="0">
                <a:solidFill>
                  <a:srgbClr val="FF0000"/>
                </a:solidFill>
                <a:latin typeface="Times New Roman" panose="02020603050405020304" pitchFamily="18" charset="0"/>
                <a:cs typeface="Times New Roman" panose="02020603050405020304" pitchFamily="18" charset="0"/>
              </a:rPr>
              <a:t>of Design Thinking </a:t>
            </a:r>
          </a:p>
          <a:p>
            <a:pPr marL="609904">
              <a:lnSpc>
                <a:spcPts val="2940"/>
              </a:lnSpc>
            </a:pPr>
            <a:r>
              <a:rPr lang="en-US" sz="2004" b="1" i="0" spc="0" baseline="0" dirty="0">
                <a:latin typeface="Times New Roman" panose="02020603050405020304" pitchFamily="18" charset="0"/>
                <a:cs typeface="Times New Roman" panose="02020603050405020304" pitchFamily="18" charset="0"/>
              </a:rPr>
              <a:t>Th</a:t>
            </a:r>
            <a:r>
              <a:rPr lang="en-US" sz="2004" b="1" i="0" spc="539" baseline="0" dirty="0">
                <a:latin typeface="Times New Roman" panose="02020603050405020304" pitchFamily="18" charset="0"/>
                <a:cs typeface="Times New Roman" panose="02020603050405020304" pitchFamily="18" charset="0"/>
              </a:rPr>
              <a:t>e</a:t>
            </a:r>
            <a:r>
              <a:rPr lang="en-US" sz="2004" b="1" i="0" spc="0" baseline="0" dirty="0">
                <a:latin typeface="Times New Roman" panose="02020603050405020304" pitchFamily="18" charset="0"/>
                <a:cs typeface="Times New Roman" panose="02020603050405020304" pitchFamily="18" charset="0"/>
              </a:rPr>
              <a:t>hum</a:t>
            </a:r>
            <a:r>
              <a:rPr lang="en-US" sz="2004" b="1" i="0" spc="-19" baseline="0" dirty="0">
                <a:latin typeface="Times New Roman" panose="02020603050405020304" pitchFamily="18" charset="0"/>
                <a:cs typeface="Times New Roman" panose="02020603050405020304" pitchFamily="18" charset="0"/>
              </a:rPr>
              <a:t>a</a:t>
            </a:r>
            <a:r>
              <a:rPr lang="en-US" sz="2004" b="1" i="0" spc="549" baseline="0" dirty="0">
                <a:latin typeface="Times New Roman" panose="02020603050405020304" pitchFamily="18" charset="0"/>
                <a:cs typeface="Times New Roman" panose="02020603050405020304" pitchFamily="18" charset="0"/>
              </a:rPr>
              <a:t>n</a:t>
            </a:r>
            <a:r>
              <a:rPr lang="en-US" sz="2004" b="1" i="0" spc="-17" baseline="0" dirty="0">
                <a:latin typeface="Times New Roman" panose="02020603050405020304" pitchFamily="18" charset="0"/>
                <a:cs typeface="Times New Roman" panose="02020603050405020304" pitchFamily="18" charset="0"/>
              </a:rPr>
              <a:t>r</a:t>
            </a:r>
            <a:r>
              <a:rPr lang="en-US" sz="2004" b="1" i="0" spc="0" baseline="0" dirty="0">
                <a:latin typeface="Times New Roman" panose="02020603050405020304" pitchFamily="18" charset="0"/>
                <a:cs typeface="Times New Roman" panose="02020603050405020304" pitchFamily="18" charset="0"/>
              </a:rPr>
              <a:t>ule</a:t>
            </a:r>
            <a:r>
              <a:rPr lang="en-US" sz="2004" b="1" i="0" spc="526"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N</a:t>
            </a:r>
            <a:r>
              <a:rPr lang="en-US" sz="2004" b="0" i="0" spc="539"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m</a:t>
            </a:r>
            <a:r>
              <a:rPr lang="en-US" sz="2004" b="0" i="0" spc="-31" baseline="0" dirty="0">
                <a:latin typeface="Times New Roman" panose="02020603050405020304" pitchFamily="18" charset="0"/>
                <a:cs typeface="Times New Roman" panose="02020603050405020304" pitchFamily="18" charset="0"/>
              </a:rPr>
              <a:t>a</a:t>
            </a:r>
            <a:r>
              <a:rPr lang="en-US" sz="2004" b="0" i="0" spc="-25" baseline="0" dirty="0">
                <a:latin typeface="Times New Roman" panose="02020603050405020304" pitchFamily="18" charset="0"/>
                <a:cs typeface="Times New Roman" panose="02020603050405020304" pitchFamily="18" charset="0"/>
              </a:rPr>
              <a:t>tt</a:t>
            </a:r>
            <a:r>
              <a:rPr lang="en-US" sz="2004" b="0" i="0" spc="0" baseline="0" dirty="0">
                <a:latin typeface="Times New Roman" panose="02020603050405020304" pitchFamily="18" charset="0"/>
                <a:cs typeface="Times New Roman" panose="02020603050405020304" pitchFamily="18" charset="0"/>
              </a:rPr>
              <a:t>e</a:t>
            </a:r>
            <a:r>
              <a:rPr lang="en-US" sz="2004" b="0" i="0" spc="548"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wh</a:t>
            </a:r>
            <a:r>
              <a:rPr lang="en-US" sz="2004" b="0" i="0" spc="-25" baseline="0" dirty="0">
                <a:latin typeface="Times New Roman" panose="02020603050405020304" pitchFamily="18" charset="0"/>
                <a:cs typeface="Times New Roman" panose="02020603050405020304" pitchFamily="18" charset="0"/>
              </a:rPr>
              <a:t>a</a:t>
            </a:r>
            <a:r>
              <a:rPr lang="en-US" sz="2004" b="0" i="0" spc="541"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th</a:t>
            </a:r>
            <a:r>
              <a:rPr lang="en-US" sz="2004" b="0" i="0" spc="542" baseline="0" dirty="0">
                <a:latin typeface="Times New Roman" panose="02020603050405020304" pitchFamily="18" charset="0"/>
                <a:cs typeface="Times New Roman" panose="02020603050405020304" pitchFamily="18" charset="0"/>
              </a:rPr>
              <a:t>e</a:t>
            </a:r>
            <a:r>
              <a:rPr lang="en-US" sz="2004" b="0" i="0" spc="-21" baseline="0" dirty="0">
                <a:latin typeface="Times New Roman" panose="02020603050405020304" pitchFamily="18" charset="0"/>
                <a:cs typeface="Times New Roman" panose="02020603050405020304" pitchFamily="18" charset="0"/>
              </a:rPr>
              <a:t>c</a:t>
            </a:r>
            <a:r>
              <a:rPr lang="en-US" sz="2004" b="0" i="0" spc="0" baseline="0" dirty="0">
                <a:latin typeface="Times New Roman" panose="02020603050405020304" pitchFamily="18" charset="0"/>
                <a:cs typeface="Times New Roman" panose="02020603050405020304" pitchFamily="18" charset="0"/>
              </a:rPr>
              <a:t>o</a:t>
            </a:r>
            <a:r>
              <a:rPr lang="en-US" sz="2004" b="0" i="0" spc="-21" baseline="0" dirty="0">
                <a:latin typeface="Times New Roman" panose="02020603050405020304" pitchFamily="18" charset="0"/>
                <a:cs typeface="Times New Roman" panose="02020603050405020304" pitchFamily="18" charset="0"/>
              </a:rPr>
              <a:t>n</a:t>
            </a:r>
            <a:r>
              <a:rPr lang="en-US" sz="2004" b="0" i="0" spc="-25" baseline="0" dirty="0">
                <a:latin typeface="Times New Roman" panose="02020603050405020304" pitchFamily="18" charset="0"/>
                <a:cs typeface="Times New Roman" panose="02020603050405020304" pitchFamily="18" charset="0"/>
              </a:rPr>
              <a:t>t</a:t>
            </a:r>
            <a:r>
              <a:rPr lang="en-US" sz="2004" b="0" i="0" spc="-39"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xt</a:t>
            </a:r>
            <a:r>
              <a:rPr lang="en-US" sz="2004" b="0" i="0" spc="540"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al</a:t>
            </a:r>
            <a:r>
              <a:rPr lang="en-US" sz="2004" b="0" i="0" spc="536"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desig</a:t>
            </a:r>
            <a:r>
              <a:rPr lang="en-US" sz="2004" b="0" i="0" spc="535"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activit</a:t>
            </a:r>
            <a:r>
              <a:rPr lang="en-US" sz="2004" b="0" i="0" spc="546"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i</a:t>
            </a:r>
            <a:r>
              <a:rPr lang="en-US" sz="2004" b="0" i="0" spc="536"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socia</a:t>
            </a:r>
            <a:r>
              <a:rPr lang="en-US" sz="2004" b="0" i="0" spc="536"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i</a:t>
            </a:r>
            <a:r>
              <a:rPr lang="en-US" sz="2004" b="0" i="0" spc="543"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n</a:t>
            </a:r>
            <a:r>
              <a:rPr lang="en-US" sz="2004" b="0" i="0" spc="-21"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tu</a:t>
            </a:r>
            <a:r>
              <a:rPr lang="en-US" sz="2004" b="0" i="0" spc="-23"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t>
            </a:r>
            <a:r>
              <a:rPr lang="en-US" sz="2004" b="0" i="0" spc="543"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an</a:t>
            </a:r>
            <a:r>
              <a:rPr lang="en-US" sz="2004" b="0" i="0" spc="547" baseline="0" dirty="0">
                <a:latin typeface="Times New Roman" panose="02020603050405020304" pitchFamily="18" charset="0"/>
                <a:cs typeface="Times New Roman" panose="02020603050405020304" pitchFamily="18" charset="0"/>
              </a:rPr>
              <a:t>d</a:t>
            </a:r>
            <a:r>
              <a:rPr lang="en-US" sz="2004" b="0" i="0" spc="-13" baseline="0" dirty="0">
                <a:latin typeface="Times New Roman" panose="02020603050405020304" pitchFamily="18" charset="0"/>
                <a:cs typeface="Times New Roman" panose="02020603050405020304" pitchFamily="18" charset="0"/>
              </a:rPr>
              <a:t>a</a:t>
            </a:r>
            <a:r>
              <a:rPr lang="en-US" sz="2004" b="0" i="0" spc="-45" baseline="0" dirty="0">
                <a:latin typeface="Times New Roman" panose="02020603050405020304" pitchFamily="18" charset="0"/>
                <a:cs typeface="Times New Roman" panose="02020603050405020304" pitchFamily="18" charset="0"/>
              </a:rPr>
              <a:t>ny</a:t>
            </a:r>
          </a:p>
        </p:txBody>
      </p:sp>
      <p:sp>
        <p:nvSpPr>
          <p:cNvPr id="7" name="Rectangle 246">
            <a:extLst>
              <a:ext uri="{FF2B5EF4-FFF2-40B4-BE49-F238E27FC236}">
                <a16:creationId xmlns:a16="http://schemas.microsoft.com/office/drawing/2014/main" id="{36B968F7-6ECA-8737-1BD7-3BF904CC1D42}"/>
              </a:ext>
            </a:extLst>
          </p:cNvPr>
          <p:cNvSpPr/>
          <p:nvPr/>
        </p:nvSpPr>
        <p:spPr>
          <a:xfrm>
            <a:off x="801014" y="1909852"/>
            <a:ext cx="9830896" cy="714876"/>
          </a:xfrm>
          <a:prstGeom prst="rect">
            <a:avLst/>
          </a:prstGeom>
        </p:spPr>
        <p:txBody>
          <a:bodyPr wrap="none" lIns="0" tIns="0" rIns="0" bIns="0">
            <a:spAutoFit/>
          </a:bodyPr>
          <a:lstStyle/>
          <a:p>
            <a:pPr marL="0"/>
            <a:r>
              <a:rPr lang="en-US" sz="2004" b="0" i="0" spc="0" baseline="0" dirty="0">
                <a:latin typeface="Times New Roman" panose="02020603050405020304" pitchFamily="18" charset="0"/>
                <a:cs typeface="Times New Roman" panose="02020603050405020304" pitchFamily="18" charset="0"/>
              </a:rPr>
              <a:t>socia</a:t>
            </a:r>
            <a:r>
              <a:rPr lang="en-US" sz="2004" b="0" i="0" spc="458"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inn</a:t>
            </a:r>
            <a:r>
              <a:rPr lang="en-US" sz="2004" b="0" i="0" spc="-11" baseline="0" dirty="0">
                <a:latin typeface="Times New Roman" panose="02020603050405020304" pitchFamily="18" charset="0"/>
                <a:cs typeface="Times New Roman" panose="02020603050405020304" pitchFamily="18" charset="0"/>
              </a:rPr>
              <a:t>o</a:t>
            </a:r>
            <a:r>
              <a:rPr lang="en-US" sz="2004" b="0" i="0" spc="-31" baseline="0" dirty="0">
                <a:latin typeface="Times New Roman" panose="02020603050405020304" pitchFamily="18" charset="0"/>
                <a:cs typeface="Times New Roman" panose="02020603050405020304" pitchFamily="18" charset="0"/>
              </a:rPr>
              <a:t>v</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a:t>
            </a:r>
            <a:r>
              <a:rPr lang="en-US" sz="2004" b="0" i="0" spc="447"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wil</a:t>
            </a:r>
            <a:r>
              <a:rPr lang="en-US" sz="2004" b="0" i="0" spc="450"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brin</a:t>
            </a:r>
            <a:r>
              <a:rPr lang="en-US" sz="2004" b="0" i="0" spc="447"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u</a:t>
            </a:r>
            <a:r>
              <a:rPr lang="en-US" sz="2004" b="0" i="0" spc="452"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bac</a:t>
            </a:r>
            <a:r>
              <a:rPr lang="en-US" sz="2004" b="0" i="0" spc="446" baseline="0" dirty="0">
                <a:latin typeface="Times New Roman" panose="02020603050405020304" pitchFamily="18" charset="0"/>
                <a:cs typeface="Times New Roman" panose="02020603050405020304" pitchFamily="18" charset="0"/>
              </a:rPr>
              <a:t>k</a:t>
            </a:r>
            <a:r>
              <a:rPr lang="en-US" sz="2004" b="0" i="0" spc="-24" baseline="0" dirty="0">
                <a:latin typeface="Times New Roman" panose="02020603050405020304" pitchFamily="18" charset="0"/>
                <a:cs typeface="Times New Roman" panose="02020603050405020304" pitchFamily="18" charset="0"/>
              </a:rPr>
              <a:t>t</a:t>
            </a:r>
            <a:r>
              <a:rPr lang="en-US" sz="2004" b="0" i="0" spc="445"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th</a:t>
            </a:r>
            <a:r>
              <a:rPr lang="en-US" sz="2004" b="0" i="0" spc="458"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―human-ce</a:t>
            </a:r>
            <a:r>
              <a:rPr lang="en-US" sz="2004" b="0" i="0" spc="-19"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tri</a:t>
            </a:r>
            <a:r>
              <a:rPr lang="en-US" sz="2004" b="0" i="0" spc="462" baseline="0" dirty="0">
                <a:latin typeface="Times New Roman" panose="02020603050405020304" pitchFamily="18" charset="0"/>
                <a:cs typeface="Times New Roman" panose="02020603050405020304" pitchFamily="18" charset="0"/>
              </a:rPr>
              <a:t>c</a:t>
            </a:r>
            <a:r>
              <a:rPr lang="en-US" sz="2004" b="0" i="0" spc="0" baseline="0" dirty="0">
                <a:latin typeface="Times New Roman" panose="02020603050405020304" pitchFamily="18" charset="0"/>
                <a:cs typeface="Times New Roman" panose="02020603050405020304" pitchFamily="18" charset="0"/>
              </a:rPr>
              <a:t>poi</a:t>
            </a:r>
            <a:r>
              <a:rPr lang="en-US" sz="2004" b="0" i="0" spc="-23" baseline="0" dirty="0">
                <a:latin typeface="Times New Roman" panose="02020603050405020304" pitchFamily="18" charset="0"/>
                <a:cs typeface="Times New Roman" panose="02020603050405020304" pitchFamily="18" charset="0"/>
              </a:rPr>
              <a:t>n</a:t>
            </a:r>
            <a:r>
              <a:rPr lang="en-US" sz="2004" b="0" i="0" spc="44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o</a:t>
            </a:r>
            <a:r>
              <a:rPr lang="en-US" sz="2004" b="0" i="0" spc="444"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v</a:t>
            </a:r>
            <a:r>
              <a:rPr lang="en-US" sz="2004" b="0" i="0" spc="-11" baseline="0" dirty="0">
                <a:latin typeface="Times New Roman" panose="02020603050405020304" pitchFamily="18" charset="0"/>
                <a:cs typeface="Times New Roman" panose="02020603050405020304" pitchFamily="18" charset="0"/>
              </a:rPr>
              <a:t>i</a:t>
            </a:r>
            <a:r>
              <a:rPr lang="en-US" sz="2004" b="0" i="0" spc="-15"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w‖.</a:t>
            </a:r>
          </a:p>
          <a:p>
            <a:pPr marL="219455">
              <a:lnSpc>
                <a:spcPts val="3600"/>
              </a:lnSpc>
            </a:pPr>
            <a:r>
              <a:rPr lang="en-US" sz="2004" b="1" i="0" spc="0" baseline="0" dirty="0">
                <a:latin typeface="Times New Roman" panose="02020603050405020304" pitchFamily="18" charset="0"/>
                <a:cs typeface="Times New Roman" panose="02020603050405020304" pitchFamily="18" charset="0"/>
              </a:rPr>
              <a:t>Th</a:t>
            </a:r>
            <a:r>
              <a:rPr lang="en-US" sz="2004" b="1" i="0" spc="711" baseline="0" dirty="0">
                <a:latin typeface="Times New Roman" panose="02020603050405020304" pitchFamily="18" charset="0"/>
                <a:cs typeface="Times New Roman" panose="02020603050405020304" pitchFamily="18" charset="0"/>
              </a:rPr>
              <a:t>e</a:t>
            </a:r>
            <a:r>
              <a:rPr lang="en-US" sz="2004" b="1" i="0" spc="0" baseline="0" dirty="0">
                <a:latin typeface="Times New Roman" panose="02020603050405020304" pitchFamily="18" charset="0"/>
                <a:cs typeface="Times New Roman" panose="02020603050405020304" pitchFamily="18" charset="0"/>
              </a:rPr>
              <a:t>am</a:t>
            </a:r>
            <a:r>
              <a:rPr lang="en-US" sz="2004" b="1" i="0" spc="-13" baseline="0" dirty="0">
                <a:latin typeface="Times New Roman" panose="02020603050405020304" pitchFamily="18" charset="0"/>
                <a:cs typeface="Times New Roman" panose="02020603050405020304" pitchFamily="18" charset="0"/>
              </a:rPr>
              <a:t>b</a:t>
            </a:r>
            <a:r>
              <a:rPr lang="en-US" sz="2004" b="1" i="0" spc="0" baseline="0" dirty="0">
                <a:latin typeface="Times New Roman" panose="02020603050405020304" pitchFamily="18" charset="0"/>
                <a:cs typeface="Times New Roman" panose="02020603050405020304" pitchFamily="18" charset="0"/>
              </a:rPr>
              <a:t>igu</a:t>
            </a:r>
            <a:r>
              <a:rPr lang="en-US" sz="2004" b="1" i="0" spc="-13" baseline="0" dirty="0">
                <a:latin typeface="Times New Roman" panose="02020603050405020304" pitchFamily="18" charset="0"/>
                <a:cs typeface="Times New Roman" panose="02020603050405020304" pitchFamily="18" charset="0"/>
              </a:rPr>
              <a:t>i</a:t>
            </a:r>
            <a:r>
              <a:rPr lang="en-US" sz="2004" b="1" i="0" spc="0" baseline="0" dirty="0">
                <a:latin typeface="Times New Roman" panose="02020603050405020304" pitchFamily="18" charset="0"/>
                <a:cs typeface="Times New Roman" panose="02020603050405020304" pitchFamily="18" charset="0"/>
              </a:rPr>
              <a:t>t</a:t>
            </a:r>
            <a:r>
              <a:rPr lang="en-US" sz="2004" b="1" i="0" spc="710" baseline="0" dirty="0">
                <a:latin typeface="Times New Roman" panose="02020603050405020304" pitchFamily="18" charset="0"/>
                <a:cs typeface="Times New Roman" panose="02020603050405020304" pitchFamily="18" charset="0"/>
              </a:rPr>
              <a:t>y</a:t>
            </a:r>
            <a:r>
              <a:rPr lang="en-US" sz="2004" b="1" i="0" spc="0" baseline="0" dirty="0">
                <a:latin typeface="Times New Roman" panose="02020603050405020304" pitchFamily="18" charset="0"/>
                <a:cs typeface="Times New Roman" panose="02020603050405020304" pitchFamily="18" charset="0"/>
              </a:rPr>
              <a:t>rule</a:t>
            </a:r>
            <a:r>
              <a:rPr lang="en-US" sz="2004" b="1" i="0" spc="706"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Amb</a:t>
            </a:r>
            <a:r>
              <a:rPr lang="en-US" sz="2004" b="0" i="0" spc="-15"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guit</a:t>
            </a:r>
            <a:r>
              <a:rPr lang="en-US" sz="2004" b="0" i="0" spc="711"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i</a:t>
            </a:r>
            <a:r>
              <a:rPr lang="en-US" sz="2004" b="0" i="0" spc="706"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in</a:t>
            </a:r>
            <a:r>
              <a:rPr lang="en-US" sz="2004" b="0" i="0" spc="-15"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vi</a:t>
            </a:r>
            <a:r>
              <a:rPr lang="en-US" sz="2004" b="0" i="0" spc="-23"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able</a:t>
            </a:r>
            <a:r>
              <a:rPr lang="en-US" sz="2004" b="0" i="0" spc="707"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an</a:t>
            </a:r>
            <a:r>
              <a:rPr lang="en-US" sz="2004" b="0" i="0" spc="715"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i</a:t>
            </a:r>
            <a:r>
              <a:rPr lang="en-US" sz="2004" b="0" i="0" spc="708"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canno</a:t>
            </a:r>
            <a:r>
              <a:rPr lang="en-US" sz="2004" b="0" i="0" spc="706"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b</a:t>
            </a:r>
            <a:r>
              <a:rPr lang="en-US" sz="2004" b="0" i="0" spc="706" baseline="0" dirty="0">
                <a:latin typeface="Times New Roman" panose="02020603050405020304" pitchFamily="18" charset="0"/>
                <a:cs typeface="Times New Roman" panose="02020603050405020304" pitchFamily="18" charset="0"/>
              </a:rPr>
              <a:t>e</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em</a:t>
            </a:r>
            <a:r>
              <a:rPr lang="en-US" sz="2004" b="0" i="0" spc="-13" baseline="0" dirty="0">
                <a:latin typeface="Times New Roman" panose="02020603050405020304" pitchFamily="18" charset="0"/>
                <a:cs typeface="Times New Roman" panose="02020603050405020304" pitchFamily="18" charset="0"/>
              </a:rPr>
              <a:t>o</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a:t>
            </a:r>
            <a:r>
              <a:rPr lang="en-US" sz="2004" b="0" i="0" spc="715"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o</a:t>
            </a:r>
            <a:r>
              <a:rPr lang="en-US" sz="2004" b="0" i="0" spc="704" baseline="0" dirty="0">
                <a:latin typeface="Times New Roman" panose="02020603050405020304" pitchFamily="18" charset="0"/>
                <a:cs typeface="Times New Roman" panose="02020603050405020304" pitchFamily="18" charset="0"/>
              </a:rPr>
              <a:t>r</a:t>
            </a:r>
            <a:r>
              <a:rPr lang="en-US" sz="2004" b="0" i="0" spc="-13" baseline="0" dirty="0">
                <a:latin typeface="Times New Roman" panose="02020603050405020304" pitchFamily="18" charset="0"/>
                <a:cs typeface="Times New Roman" panose="02020603050405020304" pitchFamily="18" charset="0"/>
              </a:rPr>
              <a:t>o</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a:t>
            </a:r>
            <a:r>
              <a:rPr lang="en-US" sz="2004" b="0" i="0" spc="-43"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simplif</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ed.</a:t>
            </a:r>
          </a:p>
        </p:txBody>
      </p:sp>
      <p:sp>
        <p:nvSpPr>
          <p:cNvPr id="8" name="Rectangle 247">
            <a:extLst>
              <a:ext uri="{FF2B5EF4-FFF2-40B4-BE49-F238E27FC236}">
                <a16:creationId xmlns:a16="http://schemas.microsoft.com/office/drawing/2014/main" id="{4CBA7FC7-57F5-C197-09DF-E2FE7907992A}"/>
              </a:ext>
            </a:extLst>
          </p:cNvPr>
          <p:cNvSpPr/>
          <p:nvPr/>
        </p:nvSpPr>
        <p:spPr>
          <a:xfrm>
            <a:off x="801014" y="2824506"/>
            <a:ext cx="9693616" cy="714876"/>
          </a:xfrm>
          <a:prstGeom prst="rect">
            <a:avLst/>
          </a:prstGeom>
        </p:spPr>
        <p:txBody>
          <a:bodyPr wrap="none" lIns="0" tIns="0" rIns="0" bIns="0">
            <a:spAutoFit/>
          </a:bodyPr>
          <a:lstStyle/>
          <a:p>
            <a:pPr marL="0"/>
            <a:r>
              <a:rPr lang="en-US" sz="2004" b="0" i="0" spc="0" baseline="0" dirty="0">
                <a:latin typeface="Times New Roman" panose="02020603050405020304" pitchFamily="18" charset="0"/>
                <a:cs typeface="Times New Roman" panose="02020603050405020304" pitchFamily="18" charset="0"/>
              </a:rPr>
              <a:t>Exper</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me</a:t>
            </a:r>
            <a:r>
              <a:rPr lang="en-US" sz="2004" b="0" i="0" spc="-21"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tin</a:t>
            </a:r>
            <a:r>
              <a:rPr lang="en-US" sz="2004" b="0" i="0" spc="513" baseline="0" dirty="0">
                <a:latin typeface="Times New Roman" panose="02020603050405020304" pitchFamily="18" charset="0"/>
                <a:cs typeface="Times New Roman" panose="02020603050405020304" pitchFamily="18" charset="0"/>
              </a:rPr>
              <a:t>g</a:t>
            </a:r>
            <a:r>
              <a:rPr lang="en-US" sz="2004" b="0" i="0" spc="-24" baseline="0" dirty="0">
                <a:latin typeface="Times New Roman" panose="02020603050405020304" pitchFamily="18" charset="0"/>
                <a:cs typeface="Times New Roman" panose="02020603050405020304" pitchFamily="18" charset="0"/>
              </a:rPr>
              <a:t>a</a:t>
            </a:r>
            <a:r>
              <a:rPr lang="en-US" sz="2004" b="0" i="0" spc="504"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th</a:t>
            </a:r>
            <a:r>
              <a:rPr lang="en-US" sz="2004" b="0" i="0" spc="506"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limit</a:t>
            </a:r>
            <a:r>
              <a:rPr lang="en-US" sz="2004" b="0" i="0" spc="503"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o</a:t>
            </a:r>
            <a:r>
              <a:rPr lang="en-US" sz="2004" b="0" i="0" spc="504" baseline="0" dirty="0">
                <a:latin typeface="Times New Roman" panose="02020603050405020304" pitchFamily="18" charset="0"/>
                <a:cs typeface="Times New Roman" panose="02020603050405020304" pitchFamily="18" charset="0"/>
              </a:rPr>
              <a:t>f</a:t>
            </a:r>
            <a:r>
              <a:rPr lang="en-US" sz="2004" b="0" i="0" spc="-33"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ou</a:t>
            </a:r>
            <a:r>
              <a:rPr lang="en-US" sz="2004" b="0" i="0" spc="506" baseline="0" dirty="0">
                <a:latin typeface="Times New Roman" panose="02020603050405020304" pitchFamily="18" charset="0"/>
                <a:cs typeface="Times New Roman" panose="02020603050405020304" pitchFamily="18" charset="0"/>
              </a:rPr>
              <a:t>r</a:t>
            </a:r>
            <a:r>
              <a:rPr lang="en-US" sz="2004" b="0" i="0" spc="-13" baseline="0" dirty="0">
                <a:latin typeface="Times New Roman" panose="02020603050405020304" pitchFamily="18" charset="0"/>
                <a:cs typeface="Times New Roman" panose="02020603050405020304" pitchFamily="18" charset="0"/>
              </a:rPr>
              <a:t>k</a:t>
            </a:r>
            <a:r>
              <a:rPr lang="en-US" sz="2004" b="0" i="0" spc="0" baseline="0" dirty="0">
                <a:latin typeface="Times New Roman" panose="02020603050405020304" pitchFamily="18" charset="0"/>
                <a:cs typeface="Times New Roman" panose="02020603050405020304" pitchFamily="18" charset="0"/>
              </a:rPr>
              <a:t>now</a:t>
            </a:r>
            <a:r>
              <a:rPr lang="en-US" sz="2004" b="0" i="0" spc="-11"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e</a:t>
            </a:r>
            <a:r>
              <a:rPr lang="en-US" sz="2004" b="0" i="0" spc="-11"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g</a:t>
            </a:r>
            <a:r>
              <a:rPr lang="en-US" sz="2004" b="0" i="0" spc="502"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an</a:t>
            </a:r>
            <a:r>
              <a:rPr lang="en-US" sz="2004" b="0" i="0" spc="507" baseline="0" dirty="0">
                <a:latin typeface="Times New Roman" panose="02020603050405020304" pitchFamily="18" charset="0"/>
                <a:cs typeface="Times New Roman" panose="02020603050405020304" pitchFamily="18" charset="0"/>
              </a:rPr>
              <a:t>d</a:t>
            </a:r>
            <a:r>
              <a:rPr lang="en-US" sz="2004" b="0" i="0" spc="-13"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bil</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t</a:t>
            </a:r>
            <a:r>
              <a:rPr lang="en-US" sz="2004" b="0" i="0" spc="508"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i</a:t>
            </a:r>
            <a:r>
              <a:rPr lang="en-US" sz="2004" b="0" i="0" spc="502"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crucia</a:t>
            </a:r>
            <a:r>
              <a:rPr lang="en-US" sz="2004" b="0" i="0" spc="495"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i</a:t>
            </a:r>
            <a:r>
              <a:rPr lang="en-US" sz="2004" b="0" i="0" spc="507"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bein</a:t>
            </a:r>
            <a:r>
              <a:rPr lang="en-US" sz="2004" b="0" i="0" spc="502"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abl</a:t>
            </a:r>
            <a:r>
              <a:rPr lang="en-US" sz="2004" b="0" i="0" spc="501" baseline="0" dirty="0">
                <a:latin typeface="Times New Roman" panose="02020603050405020304" pitchFamily="18" charset="0"/>
                <a:cs typeface="Times New Roman" panose="02020603050405020304" pitchFamily="18" charset="0"/>
              </a:rPr>
              <a:t>e</a:t>
            </a:r>
            <a:r>
              <a:rPr lang="en-US" sz="2004" b="0" i="0" spc="-24" baseline="0" dirty="0">
                <a:latin typeface="Times New Roman" panose="02020603050405020304" pitchFamily="18" charset="0"/>
                <a:cs typeface="Times New Roman" panose="02020603050405020304" pitchFamily="18" charset="0"/>
              </a:rPr>
              <a:t>t</a:t>
            </a:r>
            <a:r>
              <a:rPr lang="en-US" sz="2004" b="0" i="0" spc="506"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se</a:t>
            </a:r>
            <a:r>
              <a:rPr lang="en-US" sz="2004" b="0" i="0" spc="508"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things</a:t>
            </a:r>
          </a:p>
          <a:p>
            <a:pPr marL="0">
              <a:lnSpc>
                <a:spcPts val="3600"/>
              </a:lnSpc>
            </a:pPr>
            <a:r>
              <a:rPr lang="en-US" sz="2004" b="0" i="0" spc="0" baseline="0" dirty="0">
                <a:latin typeface="Times New Roman" panose="02020603050405020304" pitchFamily="18" charset="0"/>
                <a:cs typeface="Times New Roman" panose="02020603050405020304" pitchFamily="18" charset="0"/>
              </a:rPr>
              <a:t>di</a:t>
            </a:r>
            <a:r>
              <a:rPr lang="en-US" sz="2004" b="0" i="0" spc="-25" baseline="0" dirty="0">
                <a:latin typeface="Times New Roman" panose="02020603050405020304" pitchFamily="18" charset="0"/>
                <a:cs typeface="Times New Roman" panose="02020603050405020304" pitchFamily="18" charset="0"/>
              </a:rPr>
              <a:t>f</a:t>
            </a:r>
            <a:r>
              <a:rPr lang="en-US" sz="2004" b="0" i="0" spc="-49"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e</a:t>
            </a:r>
            <a:r>
              <a:rPr lang="en-US" sz="2004" b="0" i="0" spc="-31"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t>
            </a:r>
            <a:r>
              <a:rPr lang="en-US" sz="2004" b="0" i="0" spc="-23"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tl</a:t>
            </a:r>
            <a:r>
              <a:rPr lang="en-US" sz="2004" b="0" i="0" spc="-131" baseline="0" dirty="0">
                <a:latin typeface="Times New Roman" panose="02020603050405020304" pitchFamily="18" charset="0"/>
                <a:cs typeface="Times New Roman" panose="02020603050405020304" pitchFamily="18" charset="0"/>
              </a:rPr>
              <a:t>y.</a:t>
            </a:r>
          </a:p>
        </p:txBody>
      </p:sp>
      <p:sp>
        <p:nvSpPr>
          <p:cNvPr id="15" name="Rectangle 248">
            <a:extLst>
              <a:ext uri="{FF2B5EF4-FFF2-40B4-BE49-F238E27FC236}">
                <a16:creationId xmlns:a16="http://schemas.microsoft.com/office/drawing/2014/main" id="{5E87EFCF-E7FB-7FCF-9345-8C77F60C1446}"/>
              </a:ext>
            </a:extLst>
          </p:cNvPr>
          <p:cNvSpPr/>
          <p:nvPr/>
        </p:nvSpPr>
        <p:spPr>
          <a:xfrm>
            <a:off x="801014" y="3738906"/>
            <a:ext cx="9861354" cy="1176541"/>
          </a:xfrm>
          <a:prstGeom prst="rect">
            <a:avLst/>
          </a:prstGeom>
        </p:spPr>
        <p:txBody>
          <a:bodyPr wrap="none" lIns="0" tIns="0" rIns="0" bIns="0">
            <a:spAutoFit/>
          </a:bodyPr>
          <a:lstStyle/>
          <a:p>
            <a:pPr marL="216408"/>
            <a:r>
              <a:rPr lang="en-US" sz="2004" b="1" i="0" spc="0" baseline="0" dirty="0">
                <a:latin typeface="Times New Roman" panose="02020603050405020304" pitchFamily="18" charset="0"/>
                <a:cs typeface="Times New Roman" panose="02020603050405020304" pitchFamily="18" charset="0"/>
              </a:rPr>
              <a:t>Th</a:t>
            </a:r>
            <a:r>
              <a:rPr lang="en-US" sz="2004" b="1" i="0" spc="699" baseline="0" dirty="0">
                <a:latin typeface="Times New Roman" panose="02020603050405020304" pitchFamily="18" charset="0"/>
                <a:cs typeface="Times New Roman" panose="02020603050405020304" pitchFamily="18" charset="0"/>
              </a:rPr>
              <a:t>e</a:t>
            </a:r>
            <a:r>
              <a:rPr lang="en-US" sz="2004" b="1" i="0" spc="-29" baseline="0" dirty="0">
                <a:latin typeface="Times New Roman" panose="02020603050405020304" pitchFamily="18" charset="0"/>
                <a:cs typeface="Times New Roman" panose="02020603050405020304" pitchFamily="18" charset="0"/>
              </a:rPr>
              <a:t>r</a:t>
            </a:r>
            <a:r>
              <a:rPr lang="en-US" sz="2004" b="1" i="0" spc="0" baseline="0" dirty="0">
                <a:latin typeface="Times New Roman" panose="02020603050405020304" pitchFamily="18" charset="0"/>
                <a:cs typeface="Times New Roman" panose="02020603050405020304" pitchFamily="18" charset="0"/>
              </a:rPr>
              <a:t>edesi</a:t>
            </a:r>
            <a:r>
              <a:rPr lang="en-US" sz="2004" b="1" i="0" spc="-15" baseline="0" dirty="0">
                <a:latin typeface="Times New Roman" panose="02020603050405020304" pitchFamily="18" charset="0"/>
                <a:cs typeface="Times New Roman" panose="02020603050405020304" pitchFamily="18" charset="0"/>
              </a:rPr>
              <a:t>g</a:t>
            </a:r>
            <a:r>
              <a:rPr lang="en-US" sz="2004" b="1" i="0" spc="704" baseline="0" dirty="0">
                <a:latin typeface="Times New Roman" panose="02020603050405020304" pitchFamily="18" charset="0"/>
                <a:cs typeface="Times New Roman" panose="02020603050405020304" pitchFamily="18" charset="0"/>
              </a:rPr>
              <a:t>n</a:t>
            </a:r>
            <a:r>
              <a:rPr lang="en-US" sz="2004" b="1" i="0" spc="0" baseline="0" dirty="0">
                <a:latin typeface="Times New Roman" panose="02020603050405020304" pitchFamily="18" charset="0"/>
                <a:cs typeface="Times New Roman" panose="02020603050405020304" pitchFamily="18" charset="0"/>
              </a:rPr>
              <a:t>r</a:t>
            </a:r>
            <a:r>
              <a:rPr lang="en-US" sz="2004" b="1" i="0" spc="-13" baseline="0" dirty="0">
                <a:latin typeface="Times New Roman" panose="02020603050405020304" pitchFamily="18" charset="0"/>
                <a:cs typeface="Times New Roman" panose="02020603050405020304" pitchFamily="18" charset="0"/>
              </a:rPr>
              <a:t>u</a:t>
            </a:r>
            <a:r>
              <a:rPr lang="en-US" sz="2004" b="1" i="0" spc="0" baseline="0" dirty="0">
                <a:latin typeface="Times New Roman" panose="02020603050405020304" pitchFamily="18" charset="0"/>
                <a:cs typeface="Times New Roman" panose="02020603050405020304" pitchFamily="18" charset="0"/>
              </a:rPr>
              <a:t>le</a:t>
            </a:r>
            <a:r>
              <a:rPr lang="en-US" sz="2004" b="1" i="0" spc="682"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Al</a:t>
            </a:r>
            <a:r>
              <a:rPr lang="en-US" sz="2004" b="0" i="0" spc="689"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desig</a:t>
            </a:r>
            <a:r>
              <a:rPr lang="en-US" sz="2004" b="0" i="0" spc="691"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i</a:t>
            </a:r>
            <a:r>
              <a:rPr lang="en-US" sz="2004" b="0" i="0" spc="692" baseline="0" dirty="0">
                <a:latin typeface="Times New Roman" panose="02020603050405020304" pitchFamily="18" charset="0"/>
                <a:cs typeface="Times New Roman" panose="02020603050405020304" pitchFamily="18" charset="0"/>
              </a:rPr>
              <a:t>s</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edesign</a:t>
            </a:r>
            <a:r>
              <a:rPr lang="en-US" sz="2004" b="0" i="0" spc="682"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Whil</a:t>
            </a:r>
            <a:r>
              <a:rPr lang="en-US" sz="2004" b="0" i="0" spc="688" baseline="0" dirty="0">
                <a:latin typeface="Times New Roman" panose="02020603050405020304" pitchFamily="18" charset="0"/>
                <a:cs typeface="Times New Roman" panose="02020603050405020304" pitchFamily="18" charset="0"/>
              </a:rPr>
              <a:t>e</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echnolo</a:t>
            </a:r>
            <a:r>
              <a:rPr lang="en-US" sz="2004" b="0" i="0" spc="-13" baseline="0" dirty="0">
                <a:latin typeface="Times New Roman" panose="02020603050405020304" pitchFamily="18" charset="0"/>
                <a:cs typeface="Times New Roman" panose="02020603050405020304" pitchFamily="18" charset="0"/>
              </a:rPr>
              <a:t>g</a:t>
            </a:r>
            <a:r>
              <a:rPr lang="en-US" sz="2004" b="0" i="0" spc="692"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an</a:t>
            </a:r>
            <a:r>
              <a:rPr lang="en-US" sz="2004" b="0" i="0" spc="699"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soci</a:t>
            </a:r>
            <a:r>
              <a:rPr lang="en-US" sz="2004" b="0" i="0" spc="-17" baseline="0" dirty="0">
                <a:latin typeface="Times New Roman" panose="02020603050405020304" pitchFamily="18" charset="0"/>
                <a:cs typeface="Times New Roman" panose="02020603050405020304" pitchFamily="18" charset="0"/>
              </a:rPr>
              <a:t>a</a:t>
            </a:r>
            <a:r>
              <a:rPr lang="en-US" sz="2004" b="0" i="0" spc="690"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ci</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cum</a:t>
            </a:r>
            <a:r>
              <a:rPr lang="en-US" sz="2004" b="0" i="0" spc="-33" baseline="0" dirty="0">
                <a:latin typeface="Times New Roman" panose="02020603050405020304" pitchFamily="18" charset="0"/>
                <a:cs typeface="Times New Roman" panose="02020603050405020304" pitchFamily="18" charset="0"/>
              </a:rPr>
              <a:t>s</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ance</a:t>
            </a:r>
            <a:r>
              <a:rPr lang="en-US" sz="2004" b="0" i="0" spc="697"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m</a:t>
            </a:r>
            <a:r>
              <a:rPr lang="en-US" sz="2004" b="0" i="0" spc="-43" baseline="0" dirty="0">
                <a:latin typeface="Times New Roman" panose="02020603050405020304" pitchFamily="18" charset="0"/>
                <a:cs typeface="Times New Roman" panose="02020603050405020304" pitchFamily="18" charset="0"/>
              </a:rPr>
              <a:t>ay</a:t>
            </a:r>
          </a:p>
          <a:p>
            <a:pPr marL="0">
              <a:lnSpc>
                <a:spcPts val="3602"/>
              </a:lnSpc>
            </a:pPr>
            <a:r>
              <a:rPr lang="en-US" sz="2004" b="0" i="0" spc="0" baseline="0" dirty="0">
                <a:latin typeface="Times New Roman" panose="02020603050405020304" pitchFamily="18" charset="0"/>
                <a:cs typeface="Times New Roman" panose="02020603050405020304" pitchFamily="18" charset="0"/>
              </a:rPr>
              <a:t>chang</a:t>
            </a:r>
            <a:r>
              <a:rPr lang="en-US" sz="2004" b="0" i="0" spc="612"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an</a:t>
            </a:r>
            <a:r>
              <a:rPr lang="en-US" sz="2004" b="0" i="0" spc="619" baseline="0" dirty="0">
                <a:latin typeface="Times New Roman" panose="02020603050405020304" pitchFamily="18" charset="0"/>
                <a:cs typeface="Times New Roman" panose="02020603050405020304" pitchFamily="18" charset="0"/>
              </a:rPr>
              <a:t>d</a:t>
            </a:r>
            <a:r>
              <a:rPr lang="en-US" sz="2004" b="0" i="0" spc="-15" baseline="0" dirty="0">
                <a:latin typeface="Times New Roman" panose="02020603050405020304" pitchFamily="18" charset="0"/>
                <a:cs typeface="Times New Roman" panose="02020603050405020304" pitchFamily="18" charset="0"/>
              </a:rPr>
              <a:t>e</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ol</a:t>
            </a:r>
            <a:r>
              <a:rPr lang="en-US" sz="2004" b="0" i="0" spc="-35"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a:t>
            </a:r>
            <a:r>
              <a:rPr lang="en-US" sz="2004" b="0" i="0" spc="627"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basi</a:t>
            </a:r>
            <a:r>
              <a:rPr lang="en-US" sz="2004" b="0" i="0" spc="623" baseline="0" dirty="0">
                <a:latin typeface="Times New Roman" panose="02020603050405020304" pitchFamily="18" charset="0"/>
                <a:cs typeface="Times New Roman" panose="02020603050405020304" pitchFamily="18" charset="0"/>
              </a:rPr>
              <a:t>c</a:t>
            </a:r>
            <a:r>
              <a:rPr lang="en-US" sz="2004" b="0" i="0" spc="0" baseline="0" dirty="0">
                <a:latin typeface="Times New Roman" panose="02020603050405020304" pitchFamily="18" charset="0"/>
                <a:cs typeface="Times New Roman" panose="02020603050405020304" pitchFamily="18" charset="0"/>
              </a:rPr>
              <a:t>hu</a:t>
            </a:r>
            <a:r>
              <a:rPr lang="en-US" sz="2004" b="0" i="0" spc="-11" baseline="0" dirty="0">
                <a:latin typeface="Times New Roman" panose="02020603050405020304" pitchFamily="18" charset="0"/>
                <a:cs typeface="Times New Roman" panose="02020603050405020304" pitchFamily="18" charset="0"/>
              </a:rPr>
              <a:t>m</a:t>
            </a:r>
            <a:r>
              <a:rPr lang="en-US" sz="2004" b="0" i="0" spc="0" baseline="0" dirty="0">
                <a:latin typeface="Times New Roman" panose="02020603050405020304" pitchFamily="18" charset="0"/>
                <a:cs typeface="Times New Roman" panose="02020603050405020304" pitchFamily="18" charset="0"/>
              </a:rPr>
              <a:t>a</a:t>
            </a:r>
            <a:r>
              <a:rPr lang="en-US" sz="2004" b="0" i="0" spc="628"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need</a:t>
            </a:r>
            <a:r>
              <a:rPr lang="en-US" sz="2004" b="0" i="0" spc="626" baseline="0" dirty="0">
                <a:latin typeface="Times New Roman" panose="02020603050405020304" pitchFamily="18" charset="0"/>
                <a:cs typeface="Times New Roman" panose="02020603050405020304" pitchFamily="18" charset="0"/>
              </a:rPr>
              <a:t>s</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emai</a:t>
            </a:r>
            <a:r>
              <a:rPr lang="en-US" sz="2004" b="0" i="0" spc="624"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unchan</a:t>
            </a:r>
            <a:r>
              <a:rPr lang="en-US" sz="2004" b="0" i="0" spc="-25"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ed</a:t>
            </a:r>
            <a:r>
              <a:rPr lang="en-US" sz="2004" b="0" i="0" spc="610" baseline="0" dirty="0">
                <a:latin typeface="Times New Roman" panose="02020603050405020304" pitchFamily="18" charset="0"/>
                <a:cs typeface="Times New Roman" panose="02020603050405020304" pitchFamily="18" charset="0"/>
              </a:rPr>
              <a:t>.</a:t>
            </a:r>
            <a:r>
              <a:rPr lang="en-US" sz="2004" b="0" i="0" spc="-68" baseline="0" dirty="0">
                <a:latin typeface="Times New Roman" panose="02020603050405020304" pitchFamily="18" charset="0"/>
                <a:cs typeface="Times New Roman" panose="02020603050405020304" pitchFamily="18" charset="0"/>
              </a:rPr>
              <a:t>W</a:t>
            </a:r>
            <a:r>
              <a:rPr lang="en-US" sz="2004" b="0" i="0" spc="610"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es</a:t>
            </a:r>
            <a:r>
              <a:rPr lang="en-US" sz="2004" b="0" i="0" spc="-11"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e</a:t>
            </a:r>
            <a:r>
              <a:rPr lang="en-US" sz="2004" b="0" i="0" spc="-11"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tial</a:t>
            </a:r>
            <a:r>
              <a:rPr lang="en-US" sz="2004" b="0" i="0" spc="-11" baseline="0" dirty="0">
                <a:latin typeface="Times New Roman" panose="02020603050405020304" pitchFamily="18" charset="0"/>
                <a:cs typeface="Times New Roman" panose="02020603050405020304" pitchFamily="18" charset="0"/>
              </a:rPr>
              <a:t>l</a:t>
            </a:r>
            <a:r>
              <a:rPr lang="en-US" sz="2004" b="0" i="0" spc="631"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on</a:t>
            </a:r>
            <a:r>
              <a:rPr lang="en-US" sz="2004" b="0" i="0" spc="-15" baseline="0" dirty="0">
                <a:latin typeface="Times New Roman" panose="02020603050405020304" pitchFamily="18" charset="0"/>
                <a:cs typeface="Times New Roman" panose="02020603050405020304" pitchFamily="18" charset="0"/>
              </a:rPr>
              <a:t>l</a:t>
            </a:r>
            <a:r>
              <a:rPr lang="en-US" sz="2004" b="0" i="0" spc="629" baseline="0" dirty="0">
                <a:latin typeface="Times New Roman" panose="02020603050405020304" pitchFamily="18" charset="0"/>
                <a:cs typeface="Times New Roman" panose="02020603050405020304" pitchFamily="18" charset="0"/>
              </a:rPr>
              <a:t>y</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edesig</a:t>
            </a:r>
            <a:r>
              <a:rPr lang="en-US" sz="2004" b="0" i="0" spc="635" baseline="0" dirty="0">
                <a:latin typeface="Times New Roman" panose="02020603050405020304" pitchFamily="18" charset="0"/>
                <a:cs typeface="Times New Roman" panose="02020603050405020304" pitchFamily="18" charset="0"/>
              </a:rPr>
              <a:t>n</a:t>
            </a:r>
            <a:r>
              <a:rPr lang="en-US" sz="2004" b="0" i="0" spc="-13"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he</a:t>
            </a:r>
          </a:p>
          <a:p>
            <a:pPr marL="0">
              <a:lnSpc>
                <a:spcPts val="3600"/>
              </a:lnSpc>
            </a:pPr>
            <a:r>
              <a:rPr lang="en-US" sz="2004" b="0" i="0" spc="0" baseline="0" dirty="0">
                <a:latin typeface="Times New Roman" panose="02020603050405020304" pitchFamily="18" charset="0"/>
                <a:cs typeface="Times New Roman" panose="02020603050405020304" pitchFamily="18" charset="0"/>
              </a:rPr>
              <a:t>mean</a:t>
            </a:r>
            <a:r>
              <a:rPr lang="en-US" sz="2004" b="0" i="0" spc="457"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o</a:t>
            </a:r>
            <a:r>
              <a:rPr lang="en-US" sz="2004" b="0" i="0" spc="456"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fulfi</a:t>
            </a:r>
            <a:r>
              <a:rPr lang="en-US" sz="2004" b="0" i="0" spc="-11"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l</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n</a:t>
            </a:r>
            <a:r>
              <a:rPr lang="en-US" sz="2004" b="0" i="0" spc="467"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thes</a:t>
            </a:r>
            <a:r>
              <a:rPr lang="en-US" sz="2004" b="0" i="0" spc="465"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need</a:t>
            </a:r>
            <a:r>
              <a:rPr lang="en-US" sz="2004" b="0" i="0" spc="444"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o</a:t>
            </a:r>
            <a:r>
              <a:rPr lang="en-US" sz="2004" b="0" i="0" spc="452" baseline="0" dirty="0">
                <a:latin typeface="Times New Roman" panose="02020603050405020304" pitchFamily="18" charset="0"/>
                <a:cs typeface="Times New Roman" panose="02020603050405020304" pitchFamily="18" charset="0"/>
              </a:rPr>
              <a:t>r</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eachin</a:t>
            </a:r>
            <a:r>
              <a:rPr lang="en-US" sz="2004" b="0" i="0" spc="440"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desi</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t>
            </a:r>
            <a:r>
              <a:rPr lang="en-US" sz="2004" b="0" i="0" spc="470"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ou</a:t>
            </a:r>
            <a:r>
              <a:rPr lang="en-US" sz="2004" b="0" i="0" spc="-21"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comes.</a:t>
            </a:r>
          </a:p>
        </p:txBody>
      </p:sp>
      <p:sp>
        <p:nvSpPr>
          <p:cNvPr id="16" name="Rectangle 249">
            <a:extLst>
              <a:ext uri="{FF2B5EF4-FFF2-40B4-BE49-F238E27FC236}">
                <a16:creationId xmlns:a16="http://schemas.microsoft.com/office/drawing/2014/main" id="{A081F5D2-0B6B-BDA9-DE80-C6170397D0BD}"/>
              </a:ext>
            </a:extLst>
          </p:cNvPr>
          <p:cNvSpPr/>
          <p:nvPr/>
        </p:nvSpPr>
        <p:spPr>
          <a:xfrm>
            <a:off x="801014" y="5110760"/>
            <a:ext cx="9709261" cy="714939"/>
          </a:xfrm>
          <a:prstGeom prst="rect">
            <a:avLst/>
          </a:prstGeom>
        </p:spPr>
        <p:txBody>
          <a:bodyPr wrap="none" lIns="0" tIns="0" rIns="0" bIns="0">
            <a:spAutoFit/>
          </a:bodyPr>
          <a:lstStyle/>
          <a:p>
            <a:pPr marL="208788"/>
            <a:r>
              <a:rPr lang="en-US" sz="2004" b="1" i="0" spc="0" baseline="0" dirty="0">
                <a:latin typeface="Times New Roman" panose="02020603050405020304" pitchFamily="18" charset="0"/>
                <a:cs typeface="Times New Roman" panose="02020603050405020304" pitchFamily="18" charset="0"/>
              </a:rPr>
              <a:t>Th</a:t>
            </a:r>
            <a:r>
              <a:rPr lang="en-US" sz="2004" b="1" i="0" spc="639" baseline="0" dirty="0">
                <a:latin typeface="Times New Roman" panose="02020603050405020304" pitchFamily="18" charset="0"/>
                <a:cs typeface="Times New Roman" panose="02020603050405020304" pitchFamily="18" charset="0"/>
              </a:rPr>
              <a:t>e</a:t>
            </a:r>
            <a:r>
              <a:rPr lang="en-US" sz="2004" b="1" i="0" spc="-25" baseline="0" dirty="0">
                <a:latin typeface="Times New Roman" panose="02020603050405020304" pitchFamily="18" charset="0"/>
                <a:cs typeface="Times New Roman" panose="02020603050405020304" pitchFamily="18" charset="0"/>
              </a:rPr>
              <a:t>t</a:t>
            </a:r>
            <a:r>
              <a:rPr lang="en-US" sz="2004" b="1" i="0" spc="0" baseline="0" dirty="0">
                <a:latin typeface="Times New Roman" panose="02020603050405020304" pitchFamily="18" charset="0"/>
                <a:cs typeface="Times New Roman" panose="02020603050405020304" pitchFamily="18" charset="0"/>
              </a:rPr>
              <a:t>an</a:t>
            </a:r>
            <a:r>
              <a:rPr lang="en-US" sz="2004" b="1" i="0" spc="-17" baseline="0" dirty="0">
                <a:latin typeface="Times New Roman" panose="02020603050405020304" pitchFamily="18" charset="0"/>
                <a:cs typeface="Times New Roman" panose="02020603050405020304" pitchFamily="18" charset="0"/>
              </a:rPr>
              <a:t>g</a:t>
            </a:r>
            <a:r>
              <a:rPr lang="en-US" sz="2004" b="1" i="0" spc="0" baseline="0" dirty="0">
                <a:latin typeface="Times New Roman" panose="02020603050405020304" pitchFamily="18" charset="0"/>
                <a:cs typeface="Times New Roman" panose="02020603050405020304" pitchFamily="18" charset="0"/>
              </a:rPr>
              <a:t>ib</a:t>
            </a:r>
            <a:r>
              <a:rPr lang="en-US" sz="2004" b="1" i="0" spc="-11" baseline="0" dirty="0">
                <a:latin typeface="Times New Roman" panose="02020603050405020304" pitchFamily="18" charset="0"/>
                <a:cs typeface="Times New Roman" panose="02020603050405020304" pitchFamily="18" charset="0"/>
              </a:rPr>
              <a:t>i</a:t>
            </a:r>
            <a:r>
              <a:rPr lang="en-US" sz="2004" b="1" i="0" spc="0" baseline="0" dirty="0">
                <a:latin typeface="Times New Roman" panose="02020603050405020304" pitchFamily="18" charset="0"/>
                <a:cs typeface="Times New Roman" panose="02020603050405020304" pitchFamily="18" charset="0"/>
              </a:rPr>
              <a:t>l</a:t>
            </a:r>
            <a:r>
              <a:rPr lang="en-US" sz="2004" b="1" i="0" spc="-15" baseline="0" dirty="0">
                <a:latin typeface="Times New Roman" panose="02020603050405020304" pitchFamily="18" charset="0"/>
                <a:cs typeface="Times New Roman" panose="02020603050405020304" pitchFamily="18" charset="0"/>
              </a:rPr>
              <a:t>i</a:t>
            </a:r>
            <a:r>
              <a:rPr lang="en-US" sz="2004" b="1" i="0" spc="0" baseline="0" dirty="0">
                <a:latin typeface="Times New Roman" panose="02020603050405020304" pitchFamily="18" charset="0"/>
                <a:cs typeface="Times New Roman" panose="02020603050405020304" pitchFamily="18" charset="0"/>
              </a:rPr>
              <a:t>t</a:t>
            </a:r>
            <a:r>
              <a:rPr lang="en-US" sz="2004" b="1" i="0" spc="638" baseline="0" dirty="0">
                <a:latin typeface="Times New Roman" panose="02020603050405020304" pitchFamily="18" charset="0"/>
                <a:cs typeface="Times New Roman" panose="02020603050405020304" pitchFamily="18" charset="0"/>
              </a:rPr>
              <a:t>y</a:t>
            </a:r>
            <a:r>
              <a:rPr lang="en-US" sz="2004" b="1" i="0" spc="0" baseline="0" dirty="0">
                <a:latin typeface="Times New Roman" panose="02020603050405020304" pitchFamily="18" charset="0"/>
                <a:cs typeface="Times New Roman" panose="02020603050405020304" pitchFamily="18" charset="0"/>
              </a:rPr>
              <a:t>r</a:t>
            </a:r>
            <a:r>
              <a:rPr lang="en-US" sz="2004" b="1" i="0" spc="-13" baseline="0" dirty="0">
                <a:latin typeface="Times New Roman" panose="02020603050405020304" pitchFamily="18" charset="0"/>
                <a:cs typeface="Times New Roman" panose="02020603050405020304" pitchFamily="18" charset="0"/>
              </a:rPr>
              <a:t>u</a:t>
            </a:r>
            <a:r>
              <a:rPr lang="en-US" sz="2004" b="1" i="0" spc="0" baseline="0" dirty="0">
                <a:latin typeface="Times New Roman" panose="02020603050405020304" pitchFamily="18" charset="0"/>
                <a:cs typeface="Times New Roman" panose="02020603050405020304" pitchFamily="18" charset="0"/>
              </a:rPr>
              <a:t>le</a:t>
            </a:r>
            <a:r>
              <a:rPr lang="en-US" sz="2004" b="1" i="0" spc="622"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Makin</a:t>
            </a:r>
            <a:r>
              <a:rPr lang="en-US" sz="2004" b="0" i="0" spc="629"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idea</a:t>
            </a:r>
            <a:r>
              <a:rPr lang="en-US" sz="2004" b="0" i="0" spc="631" baseline="0" dirty="0">
                <a:latin typeface="Times New Roman" panose="02020603050405020304" pitchFamily="18" charset="0"/>
                <a:cs typeface="Times New Roman" panose="02020603050405020304" pitchFamily="18" charset="0"/>
              </a:rPr>
              <a:t>s</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angib</a:t>
            </a:r>
            <a:r>
              <a:rPr lang="en-US" sz="2004" b="0" i="0" spc="-19" baseline="0" dirty="0">
                <a:latin typeface="Times New Roman" panose="02020603050405020304" pitchFamily="18" charset="0"/>
                <a:cs typeface="Times New Roman" panose="02020603050405020304" pitchFamily="18" charset="0"/>
              </a:rPr>
              <a:t>l</a:t>
            </a:r>
            <a:r>
              <a:rPr lang="en-US" sz="2004" b="0" i="0" spc="636"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i</a:t>
            </a:r>
            <a:r>
              <a:rPr lang="en-US" sz="2004" b="0" i="0" spc="639"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th</a:t>
            </a:r>
            <a:r>
              <a:rPr lang="en-US" sz="2004" b="0" i="0" spc="626" baseline="0" dirty="0">
                <a:latin typeface="Times New Roman" panose="02020603050405020304" pitchFamily="18" charset="0"/>
                <a:cs typeface="Times New Roman" panose="02020603050405020304" pitchFamily="18" charset="0"/>
              </a:rPr>
              <a:t>e</a:t>
            </a:r>
            <a:r>
              <a:rPr lang="en-US" sz="2004" b="0" i="0" spc="-49"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or</a:t>
            </a:r>
            <a:r>
              <a:rPr lang="en-US" sz="2004" b="0" i="0" spc="618" baseline="0" dirty="0">
                <a:latin typeface="Times New Roman" panose="02020603050405020304" pitchFamily="18" charset="0"/>
                <a:cs typeface="Times New Roman" panose="02020603050405020304" pitchFamily="18" charset="0"/>
              </a:rPr>
              <a:t>m</a:t>
            </a:r>
            <a:r>
              <a:rPr lang="en-US" sz="2004" b="0" i="0" spc="0" baseline="0" dirty="0">
                <a:latin typeface="Times New Roman" panose="02020603050405020304" pitchFamily="18" charset="0"/>
                <a:cs typeface="Times New Roman" panose="02020603050405020304" pitchFamily="18" charset="0"/>
              </a:rPr>
              <a:t>o</a:t>
            </a:r>
            <a:r>
              <a:rPr lang="en-US" sz="2004" b="0" i="0" spc="624"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otype</a:t>
            </a:r>
            <a:r>
              <a:rPr lang="en-US" sz="2004" b="0" i="0" spc="636"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enable</a:t>
            </a:r>
            <a:r>
              <a:rPr lang="en-US" sz="2004" b="0" i="0" spc="634"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designe</a:t>
            </a:r>
            <a:r>
              <a:rPr lang="en-US" sz="2004" b="0" i="0" spc="-43" baseline="0" dirty="0">
                <a:latin typeface="Times New Roman" panose="02020603050405020304" pitchFamily="18" charset="0"/>
                <a:cs typeface="Times New Roman" panose="02020603050405020304" pitchFamily="18" charset="0"/>
              </a:rPr>
              <a:t>r</a:t>
            </a:r>
            <a:r>
              <a:rPr lang="en-US" sz="2004" b="0" i="0" spc="634" baseline="0" dirty="0">
                <a:latin typeface="Times New Roman" panose="02020603050405020304" pitchFamily="18" charset="0"/>
                <a:cs typeface="Times New Roman" panose="02020603050405020304" pitchFamily="18" charset="0"/>
              </a:rPr>
              <a:t>s</a:t>
            </a:r>
            <a:r>
              <a:rPr lang="en-US" sz="2004" b="0" i="0" spc="-24" baseline="0" dirty="0">
                <a:latin typeface="Times New Roman" panose="02020603050405020304" pitchFamily="18" charset="0"/>
                <a:cs typeface="Times New Roman" panose="02020603050405020304" pitchFamily="18" charset="0"/>
              </a:rPr>
              <a:t>to</a:t>
            </a:r>
          </a:p>
          <a:p>
            <a:pPr marL="0">
              <a:lnSpc>
                <a:spcPts val="3600"/>
              </a:lnSpc>
            </a:pPr>
            <a:r>
              <a:rPr lang="en-US" sz="2006" b="0" i="0" spc="0" baseline="0" dirty="0">
                <a:latin typeface="Times New Roman" panose="02020603050405020304" pitchFamily="18" charset="0"/>
                <a:cs typeface="Times New Roman" panose="02020603050405020304" pitchFamily="18" charset="0"/>
              </a:rPr>
              <a:t>communic</a:t>
            </a:r>
            <a:r>
              <a:rPr lang="en-US" sz="2006" b="0" i="0" spc="-25" baseline="0" dirty="0">
                <a:latin typeface="Times New Roman" panose="02020603050405020304" pitchFamily="18" charset="0"/>
                <a:cs typeface="Times New Roman" panose="02020603050405020304" pitchFamily="18" charset="0"/>
              </a:rPr>
              <a:t>at</a:t>
            </a:r>
            <a:r>
              <a:rPr lang="en-US" sz="2006" b="0" i="0" spc="453" baseline="0" dirty="0">
                <a:latin typeface="Times New Roman" panose="02020603050405020304" pitchFamily="18" charset="0"/>
                <a:cs typeface="Times New Roman" panose="02020603050405020304" pitchFamily="18" charset="0"/>
              </a:rPr>
              <a:t>e</a:t>
            </a:r>
            <a:r>
              <a:rPr lang="en-US" sz="2006" b="0" i="0" spc="0" baseline="0" dirty="0">
                <a:latin typeface="Times New Roman" panose="02020603050405020304" pitchFamily="18" charset="0"/>
                <a:cs typeface="Times New Roman" panose="02020603050405020304" pitchFamily="18" charset="0"/>
              </a:rPr>
              <a:t>the</a:t>
            </a:r>
            <a:r>
              <a:rPr lang="en-US" sz="2006" b="0" i="0" spc="448" baseline="0" dirty="0">
                <a:latin typeface="Times New Roman" panose="02020603050405020304" pitchFamily="18" charset="0"/>
                <a:cs typeface="Times New Roman" panose="02020603050405020304" pitchFamily="18" charset="0"/>
              </a:rPr>
              <a:t>m</a:t>
            </a:r>
            <a:r>
              <a:rPr lang="en-US" sz="2006" b="0" i="0" spc="0" baseline="0" dirty="0">
                <a:latin typeface="Times New Roman" panose="02020603050405020304" pitchFamily="18" charset="0"/>
                <a:cs typeface="Times New Roman" panose="02020603050405020304" pitchFamily="18" charset="0"/>
              </a:rPr>
              <a:t>mo</a:t>
            </a:r>
            <a:r>
              <a:rPr lang="en-US" sz="2006" b="0" i="0" spc="-31" baseline="0" dirty="0">
                <a:latin typeface="Times New Roman" panose="02020603050405020304" pitchFamily="18" charset="0"/>
                <a:cs typeface="Times New Roman" panose="02020603050405020304" pitchFamily="18" charset="0"/>
              </a:rPr>
              <a:t>r</a:t>
            </a:r>
            <a:r>
              <a:rPr lang="en-US" sz="2006" b="0" i="0" spc="442" baseline="0" dirty="0">
                <a:latin typeface="Times New Roman" panose="02020603050405020304" pitchFamily="18" charset="0"/>
                <a:cs typeface="Times New Roman" panose="02020603050405020304" pitchFamily="18" charset="0"/>
              </a:rPr>
              <a:t>e</a:t>
            </a:r>
            <a:r>
              <a:rPr lang="en-US" sz="2006" b="0" i="0" spc="-17" baseline="0" dirty="0">
                <a:latin typeface="Times New Roman" panose="02020603050405020304" pitchFamily="18" charset="0"/>
                <a:cs typeface="Times New Roman" panose="02020603050405020304" pitchFamily="18" charset="0"/>
              </a:rPr>
              <a:t>e</a:t>
            </a:r>
            <a:r>
              <a:rPr lang="en-US" sz="2006" b="0" i="0" spc="-25" baseline="0" dirty="0">
                <a:latin typeface="Times New Roman" panose="02020603050405020304" pitchFamily="18" charset="0"/>
                <a:cs typeface="Times New Roman" panose="02020603050405020304" pitchFamily="18" charset="0"/>
              </a:rPr>
              <a:t>f</a:t>
            </a:r>
            <a:r>
              <a:rPr lang="en-US" sz="2006" b="0" i="0" spc="-49" baseline="0" dirty="0">
                <a:latin typeface="Times New Roman" panose="02020603050405020304" pitchFamily="18" charset="0"/>
                <a:cs typeface="Times New Roman" panose="02020603050405020304" pitchFamily="18" charset="0"/>
              </a:rPr>
              <a:t>f</a:t>
            </a:r>
            <a:r>
              <a:rPr lang="en-US" sz="2006" b="0" i="0" spc="0" baseline="0" dirty="0">
                <a:latin typeface="Times New Roman" panose="02020603050405020304" pitchFamily="18" charset="0"/>
                <a:cs typeface="Times New Roman" panose="02020603050405020304" pitchFamily="18" charset="0"/>
              </a:rPr>
              <a:t>ecti</a:t>
            </a:r>
            <a:r>
              <a:rPr lang="en-US" sz="2006" b="0" i="0" spc="-37" baseline="0" dirty="0">
                <a:latin typeface="Times New Roman" panose="02020603050405020304" pitchFamily="18" charset="0"/>
                <a:cs typeface="Times New Roman" panose="02020603050405020304" pitchFamily="18" charset="0"/>
              </a:rPr>
              <a:t>v</a:t>
            </a:r>
            <a:r>
              <a:rPr lang="en-US" sz="2006" b="0" i="0" spc="0" baseline="0" dirty="0">
                <a:latin typeface="Times New Roman" panose="02020603050405020304" pitchFamily="18" charset="0"/>
                <a:cs typeface="Times New Roman" panose="02020603050405020304" pitchFamily="18" charset="0"/>
              </a:rPr>
              <a:t>el</a:t>
            </a:r>
            <a:r>
              <a:rPr lang="en-US" sz="2006" b="0" i="0" spc="-127" baseline="0" dirty="0">
                <a:latin typeface="Times New Roman" panose="02020603050405020304" pitchFamily="18" charset="0"/>
                <a:cs typeface="Times New Roman" panose="02020603050405020304" pitchFamily="18" charset="0"/>
              </a:rPr>
              <a:t>y.</a:t>
            </a:r>
          </a:p>
        </p:txBody>
      </p:sp>
    </p:spTree>
    <p:extLst>
      <p:ext uri="{BB962C8B-B14F-4D97-AF65-F5344CB8AC3E}">
        <p14:creationId xmlns:p14="http://schemas.microsoft.com/office/powerpoint/2010/main" val="3263100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4" name="Picture 251">
            <a:extLst>
              <a:ext uri="{FF2B5EF4-FFF2-40B4-BE49-F238E27FC236}">
                <a16:creationId xmlns:a16="http://schemas.microsoft.com/office/drawing/2014/main" id="{91BE7DAE-E2DF-2877-1F08-741FC26C2CC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865941" y="1221457"/>
            <a:ext cx="5725826" cy="2308878"/>
          </a:xfrm>
          <a:prstGeom prst="rect">
            <a:avLst/>
          </a:prstGeom>
          <a:noFill/>
        </p:spPr>
      </p:pic>
      <p:pic>
        <p:nvPicPr>
          <p:cNvPr id="9" name="Picture 252">
            <a:extLst>
              <a:ext uri="{FF2B5EF4-FFF2-40B4-BE49-F238E27FC236}">
                <a16:creationId xmlns:a16="http://schemas.microsoft.com/office/drawing/2014/main" id="{F34D4EC6-581A-904A-8CEE-BA80BA7DBAC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324356" y="3625597"/>
            <a:ext cx="8808996" cy="2193120"/>
          </a:xfrm>
          <a:prstGeom prst="rect">
            <a:avLst/>
          </a:prstGeom>
          <a:noFill/>
        </p:spPr>
      </p:pic>
    </p:spTree>
    <p:extLst>
      <p:ext uri="{BB962C8B-B14F-4D97-AF65-F5344CB8AC3E}">
        <p14:creationId xmlns:p14="http://schemas.microsoft.com/office/powerpoint/2010/main" val="73363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2" name="Picture 254">
            <a:extLst>
              <a:ext uri="{FF2B5EF4-FFF2-40B4-BE49-F238E27FC236}">
                <a16:creationId xmlns:a16="http://schemas.microsoft.com/office/drawing/2014/main" id="{DBE878D9-0115-621C-B1DD-BDBB246DFBF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839384" y="1191614"/>
            <a:ext cx="8038451" cy="4874824"/>
          </a:xfrm>
          <a:prstGeom prst="rect">
            <a:avLst/>
          </a:prstGeom>
          <a:noFill/>
        </p:spPr>
      </p:pic>
    </p:spTree>
    <p:extLst>
      <p:ext uri="{BB962C8B-B14F-4D97-AF65-F5344CB8AC3E}">
        <p14:creationId xmlns:p14="http://schemas.microsoft.com/office/powerpoint/2010/main" val="2615981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4" name="Picture 256">
            <a:extLst>
              <a:ext uri="{FF2B5EF4-FFF2-40B4-BE49-F238E27FC236}">
                <a16:creationId xmlns:a16="http://schemas.microsoft.com/office/drawing/2014/main" id="{37D8BDBB-4D8D-08F1-5683-A532AD76A30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84682" y="1355733"/>
            <a:ext cx="10772932" cy="4450282"/>
          </a:xfrm>
          <a:prstGeom prst="rect">
            <a:avLst/>
          </a:prstGeom>
          <a:noFill/>
        </p:spPr>
      </p:pic>
    </p:spTree>
    <p:extLst>
      <p:ext uri="{BB962C8B-B14F-4D97-AF65-F5344CB8AC3E}">
        <p14:creationId xmlns:p14="http://schemas.microsoft.com/office/powerpoint/2010/main" val="2737886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2" name="Picture 258">
            <a:extLst>
              <a:ext uri="{FF2B5EF4-FFF2-40B4-BE49-F238E27FC236}">
                <a16:creationId xmlns:a16="http://schemas.microsoft.com/office/drawing/2014/main" id="{6BC4039D-67DF-018D-0F05-763C1C54935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74558" y="1295984"/>
            <a:ext cx="10233659" cy="4522732"/>
          </a:xfrm>
          <a:prstGeom prst="rect">
            <a:avLst/>
          </a:prstGeom>
          <a:noFill/>
        </p:spPr>
      </p:pic>
    </p:spTree>
    <p:extLst>
      <p:ext uri="{BB962C8B-B14F-4D97-AF65-F5344CB8AC3E}">
        <p14:creationId xmlns:p14="http://schemas.microsoft.com/office/powerpoint/2010/main" val="3956573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4" name="Picture 260">
            <a:extLst>
              <a:ext uri="{FF2B5EF4-FFF2-40B4-BE49-F238E27FC236}">
                <a16:creationId xmlns:a16="http://schemas.microsoft.com/office/drawing/2014/main" id="{5622B329-3C1B-799F-8E25-B664815F4C1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720084" y="1053084"/>
            <a:ext cx="8471916" cy="4751832"/>
          </a:xfrm>
          <a:prstGeom prst="rect">
            <a:avLst/>
          </a:prstGeom>
          <a:noFill/>
        </p:spPr>
      </p:pic>
      <p:sp>
        <p:nvSpPr>
          <p:cNvPr id="7" name="Rectangle 261">
            <a:extLst>
              <a:ext uri="{FF2B5EF4-FFF2-40B4-BE49-F238E27FC236}">
                <a16:creationId xmlns:a16="http://schemas.microsoft.com/office/drawing/2014/main" id="{90076746-407B-E376-5FBA-8CA920345C76}"/>
              </a:ext>
            </a:extLst>
          </p:cNvPr>
          <p:cNvSpPr/>
          <p:nvPr/>
        </p:nvSpPr>
        <p:spPr>
          <a:xfrm>
            <a:off x="243840" y="1506058"/>
            <a:ext cx="3174010" cy="1406795"/>
          </a:xfrm>
          <a:prstGeom prst="rect">
            <a:avLst/>
          </a:prstGeom>
        </p:spPr>
        <p:txBody>
          <a:bodyPr wrap="none" lIns="0" tIns="0" rIns="0" bIns="0">
            <a:spAutoFit/>
          </a:bodyPr>
          <a:lstStyle/>
          <a:p>
            <a:pPr marL="0"/>
            <a:r>
              <a:rPr lang="en-US" sz="2402" b="0" i="0" spc="0" baseline="0" dirty="0">
                <a:latin typeface="Times New Roman" panose="02020603050405020304" pitchFamily="18" charset="0"/>
                <a:cs typeface="Times New Roman" panose="02020603050405020304" pitchFamily="18" charset="0"/>
              </a:rPr>
              <a:t>Desig</a:t>
            </a:r>
            <a:r>
              <a:rPr lang="en-US" sz="2402" b="0" i="0" spc="1027" baseline="0" dirty="0">
                <a:latin typeface="Times New Roman" panose="02020603050405020304" pitchFamily="18" charset="0"/>
                <a:cs typeface="Times New Roman" panose="02020603050405020304" pitchFamily="18" charset="0"/>
              </a:rPr>
              <a:t>n</a:t>
            </a:r>
            <a:r>
              <a:rPr lang="en-US" sz="2402" b="0" i="0" spc="0" baseline="0" dirty="0">
                <a:latin typeface="Times New Roman" panose="02020603050405020304" pitchFamily="18" charset="0"/>
                <a:cs typeface="Times New Roman" panose="02020603050405020304" pitchFamily="18" charset="0"/>
              </a:rPr>
              <a:t>Thinkin</a:t>
            </a:r>
            <a:r>
              <a:rPr lang="en-US" sz="2402" b="0" i="0" spc="1023" baseline="0" dirty="0">
                <a:latin typeface="Times New Roman" panose="02020603050405020304" pitchFamily="18" charset="0"/>
                <a:cs typeface="Times New Roman" panose="02020603050405020304" pitchFamily="18" charset="0"/>
              </a:rPr>
              <a:t>g</a:t>
            </a:r>
            <a:r>
              <a:rPr lang="en-US" sz="2402" b="0" i="0" spc="0" baseline="0" dirty="0">
                <a:latin typeface="Times New Roman" panose="02020603050405020304" pitchFamily="18" charset="0"/>
                <a:cs typeface="Times New Roman" panose="02020603050405020304" pitchFamily="18" charset="0"/>
              </a:rPr>
              <a:t>p</a:t>
            </a:r>
            <a:r>
              <a:rPr lang="en-US" sz="2402" b="0" i="0" spc="-37" baseline="0" dirty="0">
                <a:latin typeface="Times New Roman" panose="02020603050405020304" pitchFamily="18" charset="0"/>
                <a:cs typeface="Times New Roman" panose="02020603050405020304" pitchFamily="18" charset="0"/>
              </a:rPr>
              <a:t>r</a:t>
            </a:r>
            <a:r>
              <a:rPr lang="en-US" sz="2402" b="0" i="0" spc="-20" baseline="0" dirty="0">
                <a:latin typeface="Times New Roman" panose="02020603050405020304" pitchFamily="18" charset="0"/>
                <a:cs typeface="Times New Roman" panose="02020603050405020304" pitchFamily="18" charset="0"/>
              </a:rPr>
              <a:t>o</a:t>
            </a:r>
            <a:r>
              <a:rPr lang="en-US" sz="2402" b="0" i="0" spc="0" baseline="0" dirty="0">
                <a:latin typeface="Times New Roman" panose="02020603050405020304" pitchFamily="18" charset="0"/>
                <a:cs typeface="Times New Roman" panose="02020603050405020304" pitchFamily="18" charset="0"/>
              </a:rPr>
              <a:t>ce</a:t>
            </a:r>
            <a:r>
              <a:rPr lang="en-US" sz="2402" b="0" i="0" spc="-15" baseline="0" dirty="0">
                <a:latin typeface="Times New Roman" panose="02020603050405020304" pitchFamily="18" charset="0"/>
                <a:cs typeface="Times New Roman" panose="02020603050405020304" pitchFamily="18" charset="0"/>
              </a:rPr>
              <a:t>ss</a:t>
            </a:r>
          </a:p>
          <a:p>
            <a:pPr marL="0">
              <a:lnSpc>
                <a:spcPts val="4321"/>
              </a:lnSpc>
            </a:pPr>
            <a:r>
              <a:rPr lang="en-US" sz="2400" b="0" i="0" spc="-20"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a</a:t>
            </a:r>
            <a:r>
              <a:rPr lang="en-US" sz="2400" b="0" i="0" spc="578"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b</a:t>
            </a:r>
            <a:r>
              <a:rPr lang="en-US" sz="2400" b="0" i="0" spc="583"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b</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a:t>
            </a:r>
            <a:r>
              <a:rPr lang="en-US" sz="2400" b="0" i="0" spc="-89" baseline="0" dirty="0">
                <a:latin typeface="Times New Roman" panose="02020603050405020304" pitchFamily="18" charset="0"/>
                <a:cs typeface="Times New Roman" panose="02020603050405020304" pitchFamily="18" charset="0"/>
              </a:rPr>
              <a:t>k</a:t>
            </a:r>
            <a:r>
              <a:rPr lang="en-US" sz="2400" b="0" i="0" spc="0" baseline="0" dirty="0">
                <a:latin typeface="Times New Roman" panose="02020603050405020304" pitchFamily="18" charset="0"/>
                <a:cs typeface="Times New Roman" panose="02020603050405020304" pitchFamily="18" charset="0"/>
              </a:rPr>
              <a:t>e</a:t>
            </a:r>
            <a:r>
              <a:rPr lang="en-US" sz="2400" b="0" i="0" spc="58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d</a:t>
            </a:r>
            <a:r>
              <a:rPr lang="en-US" sz="2400" b="0" i="0" spc="-17"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w</a:t>
            </a:r>
            <a:r>
              <a:rPr lang="en-US" sz="2400" b="0" i="0" spc="575"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i</a:t>
            </a:r>
            <a:r>
              <a:rPr lang="en-US" sz="2400" b="0" i="0" spc="-25" baseline="0" dirty="0">
                <a:latin typeface="Times New Roman" panose="02020603050405020304" pitchFamily="18" charset="0"/>
                <a:cs typeface="Times New Roman" panose="02020603050405020304" pitchFamily="18" charset="0"/>
              </a:rPr>
              <a:t>n</a:t>
            </a:r>
            <a:r>
              <a:rPr lang="en-US" sz="2400" b="0" i="0" spc="-13" baseline="0" dirty="0">
                <a:latin typeface="Times New Roman" panose="02020603050405020304" pitchFamily="18" charset="0"/>
                <a:cs typeface="Times New Roman" panose="02020603050405020304" pitchFamily="18" charset="0"/>
              </a:rPr>
              <a:t>to</a:t>
            </a:r>
          </a:p>
          <a:p>
            <a:pPr marL="0">
              <a:lnSpc>
                <a:spcPts val="4319"/>
              </a:lnSpc>
            </a:pPr>
            <a:r>
              <a:rPr lang="en-US" sz="2400" b="0" i="0" spc="0" baseline="0" dirty="0">
                <a:latin typeface="Times New Roman" panose="02020603050405020304" pitchFamily="18" charset="0"/>
                <a:cs typeface="Times New Roman" panose="02020603050405020304" pitchFamily="18" charset="0"/>
              </a:rPr>
              <a:t>fi</a:t>
            </a:r>
            <a:r>
              <a:rPr lang="en-US" sz="2400" b="0" i="0" spc="-29" baseline="0" dirty="0">
                <a:latin typeface="Times New Roman" panose="02020603050405020304" pitchFamily="18" charset="0"/>
                <a:cs typeface="Times New Roman" panose="02020603050405020304" pitchFamily="18" charset="0"/>
              </a:rPr>
              <a:t>v</a:t>
            </a:r>
            <a:r>
              <a:rPr lang="en-US" sz="2400" b="0" i="0" spc="556" baseline="0" dirty="0">
                <a:latin typeface="Times New Roman" panose="02020603050405020304" pitchFamily="18" charset="0"/>
                <a:cs typeface="Times New Roman" panose="02020603050405020304" pitchFamily="18" charset="0"/>
              </a:rPr>
              <a:t>e</a:t>
            </a:r>
            <a:r>
              <a:rPr lang="en-US" sz="2400" b="0" i="0" spc="-27" baseline="0" dirty="0">
                <a:latin typeface="Times New Roman" panose="02020603050405020304" pitchFamily="18" charset="0"/>
                <a:cs typeface="Times New Roman" panose="02020603050405020304" pitchFamily="18" charset="0"/>
              </a:rPr>
              <a:t>s</a:t>
            </a:r>
            <a:r>
              <a:rPr lang="en-US" sz="2400" b="0" i="0" spc="-25"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ep</a:t>
            </a:r>
            <a:r>
              <a:rPr lang="en-US" sz="2400" b="0" i="0" spc="527"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o</a:t>
            </a:r>
            <a:r>
              <a:rPr lang="en-US" sz="2400" b="0" i="0" spc="542"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phases,</a:t>
            </a:r>
          </a:p>
        </p:txBody>
      </p:sp>
      <p:sp>
        <p:nvSpPr>
          <p:cNvPr id="8" name="Rectangle 262">
            <a:extLst>
              <a:ext uri="{FF2B5EF4-FFF2-40B4-BE49-F238E27FC236}">
                <a16:creationId xmlns:a16="http://schemas.microsoft.com/office/drawing/2014/main" id="{602438B8-AB8C-0D79-9153-53A5BBC8DF6E}"/>
              </a:ext>
            </a:extLst>
          </p:cNvPr>
          <p:cNvSpPr/>
          <p:nvPr/>
        </p:nvSpPr>
        <p:spPr>
          <a:xfrm>
            <a:off x="243840" y="3100425"/>
            <a:ext cx="1871603" cy="2509213"/>
          </a:xfrm>
          <a:prstGeom prst="rect">
            <a:avLst/>
          </a:prstGeom>
        </p:spPr>
        <p:txBody>
          <a:bodyPr wrap="none" lIns="0" tIns="0" rIns="0" bIns="0">
            <a:spAutoFit/>
          </a:bodyPr>
          <a:lstStyle/>
          <a:p>
            <a:pPr marL="0"/>
            <a:r>
              <a:rPr lang="en-US" sz="2402" b="0" i="0" spc="792" baseline="0" dirty="0">
                <a:latin typeface="Times New Roman" panose="02020603050405020304" pitchFamily="18" charset="0"/>
                <a:cs typeface="Times New Roman" panose="02020603050405020304" pitchFamily="18" charset="0"/>
              </a:rPr>
              <a:t>➢</a:t>
            </a:r>
            <a:r>
              <a:rPr lang="en-US" sz="2402" b="1" i="0" spc="0" baseline="0" dirty="0">
                <a:latin typeface="Times New Roman" panose="02020603050405020304" pitchFamily="18" charset="0"/>
                <a:cs typeface="Times New Roman" panose="02020603050405020304" pitchFamily="18" charset="0"/>
              </a:rPr>
              <a:t>Emp</a:t>
            </a:r>
            <a:r>
              <a:rPr lang="en-US" sz="2402" b="1" i="0" spc="-22" baseline="0" dirty="0">
                <a:latin typeface="Times New Roman" panose="02020603050405020304" pitchFamily="18" charset="0"/>
                <a:cs typeface="Times New Roman" panose="02020603050405020304" pitchFamily="18" charset="0"/>
              </a:rPr>
              <a:t>a</a:t>
            </a:r>
            <a:r>
              <a:rPr lang="en-US" sz="2402" b="1" i="0" spc="0" baseline="0" dirty="0">
                <a:latin typeface="Times New Roman" panose="02020603050405020304" pitchFamily="18" charset="0"/>
                <a:cs typeface="Times New Roman" panose="02020603050405020304" pitchFamily="18" charset="0"/>
              </a:rPr>
              <a:t>t</a:t>
            </a:r>
            <a:r>
              <a:rPr lang="en-US" sz="2402" b="1" i="0" spc="-13" baseline="0" dirty="0">
                <a:latin typeface="Times New Roman" panose="02020603050405020304" pitchFamily="18" charset="0"/>
                <a:cs typeface="Times New Roman" panose="02020603050405020304" pitchFamily="18" charset="0"/>
              </a:rPr>
              <a:t>h</a:t>
            </a:r>
            <a:r>
              <a:rPr lang="en-US" sz="2402" b="1" i="0" spc="0" baseline="0" dirty="0">
                <a:latin typeface="Times New Roman" panose="02020603050405020304" pitchFamily="18" charset="0"/>
                <a:cs typeface="Times New Roman" panose="02020603050405020304" pitchFamily="18" charset="0"/>
              </a:rPr>
              <a:t>ise,</a:t>
            </a:r>
          </a:p>
          <a:p>
            <a:pPr marL="0">
              <a:lnSpc>
                <a:spcPts val="4322"/>
              </a:lnSpc>
            </a:pPr>
            <a:r>
              <a:rPr lang="en-US" sz="2400" b="0" i="0" spc="794" baseline="0" dirty="0">
                <a:latin typeface="Times New Roman" panose="02020603050405020304" pitchFamily="18" charset="0"/>
                <a:cs typeface="Times New Roman" panose="02020603050405020304" pitchFamily="18" charset="0"/>
              </a:rPr>
              <a:t>➢</a:t>
            </a:r>
            <a:r>
              <a:rPr lang="en-US" sz="2400" b="1" i="0" spc="0" baseline="0" dirty="0">
                <a:latin typeface="Times New Roman" panose="02020603050405020304" pitchFamily="18" charset="0"/>
                <a:cs typeface="Times New Roman" panose="02020603050405020304" pitchFamily="18" charset="0"/>
              </a:rPr>
              <a:t>Define,</a:t>
            </a:r>
          </a:p>
          <a:p>
            <a:pPr marL="0">
              <a:lnSpc>
                <a:spcPts val="4320"/>
              </a:lnSpc>
            </a:pPr>
            <a:r>
              <a:rPr lang="en-US" sz="2400" b="0" i="0" spc="794" baseline="0" dirty="0">
                <a:latin typeface="Times New Roman" panose="02020603050405020304" pitchFamily="18" charset="0"/>
                <a:cs typeface="Times New Roman" panose="02020603050405020304" pitchFamily="18" charset="0"/>
              </a:rPr>
              <a:t>➢</a:t>
            </a:r>
            <a:r>
              <a:rPr lang="en-US" sz="2400" b="1" i="0" spc="0" baseline="0" dirty="0">
                <a:latin typeface="Times New Roman" panose="02020603050405020304" pitchFamily="18" charset="0"/>
                <a:cs typeface="Times New Roman" panose="02020603050405020304" pitchFamily="18" charset="0"/>
              </a:rPr>
              <a:t>Ide</a:t>
            </a:r>
            <a:r>
              <a:rPr lang="en-US" sz="2400" b="1" i="0" spc="-17" baseline="0" dirty="0">
                <a:latin typeface="Times New Roman" panose="02020603050405020304" pitchFamily="18" charset="0"/>
                <a:cs typeface="Times New Roman" panose="02020603050405020304" pitchFamily="18" charset="0"/>
              </a:rPr>
              <a:t>a</a:t>
            </a:r>
            <a:r>
              <a:rPr lang="en-US" sz="2400" b="1" i="0" spc="-29" baseline="0" dirty="0">
                <a:latin typeface="Times New Roman" panose="02020603050405020304" pitchFamily="18" charset="0"/>
                <a:cs typeface="Times New Roman" panose="02020603050405020304" pitchFamily="18" charset="0"/>
              </a:rPr>
              <a:t>t</a:t>
            </a:r>
            <a:r>
              <a:rPr lang="en-US" sz="2400" b="1" i="0" spc="0" baseline="0" dirty="0">
                <a:latin typeface="Times New Roman" panose="02020603050405020304" pitchFamily="18" charset="0"/>
                <a:cs typeface="Times New Roman" panose="02020603050405020304" pitchFamily="18" charset="0"/>
              </a:rPr>
              <a:t>e,</a:t>
            </a:r>
          </a:p>
          <a:p>
            <a:pPr marL="0">
              <a:lnSpc>
                <a:spcPts val="4320"/>
              </a:lnSpc>
            </a:pPr>
            <a:r>
              <a:rPr lang="en-US" sz="2402" b="0" i="0" spc="792" baseline="0" dirty="0">
                <a:latin typeface="Times New Roman" panose="02020603050405020304" pitchFamily="18" charset="0"/>
                <a:cs typeface="Times New Roman" panose="02020603050405020304" pitchFamily="18" charset="0"/>
              </a:rPr>
              <a:t>➢</a:t>
            </a:r>
            <a:r>
              <a:rPr lang="en-US" sz="2402" b="1" i="0" spc="0" baseline="0" dirty="0">
                <a:latin typeface="Times New Roman" panose="02020603050405020304" pitchFamily="18" charset="0"/>
                <a:cs typeface="Times New Roman" panose="02020603050405020304" pitchFamily="18" charset="0"/>
              </a:rPr>
              <a:t>P</a:t>
            </a:r>
            <a:r>
              <a:rPr lang="en-US" sz="2402" b="1" i="0" spc="-32" baseline="0" dirty="0">
                <a:latin typeface="Times New Roman" panose="02020603050405020304" pitchFamily="18" charset="0"/>
                <a:cs typeface="Times New Roman" panose="02020603050405020304" pitchFamily="18" charset="0"/>
              </a:rPr>
              <a:t>r</a:t>
            </a:r>
            <a:r>
              <a:rPr lang="en-US" sz="2402" b="1" i="0" spc="0" baseline="0" dirty="0">
                <a:latin typeface="Times New Roman" panose="02020603050405020304" pitchFamily="18" charset="0"/>
                <a:cs typeface="Times New Roman" panose="02020603050405020304" pitchFamily="18" charset="0"/>
              </a:rPr>
              <a:t>o</a:t>
            </a:r>
            <a:r>
              <a:rPr lang="en-US" sz="2402" b="1" i="0" spc="-27" baseline="0" dirty="0">
                <a:latin typeface="Times New Roman" panose="02020603050405020304" pitchFamily="18" charset="0"/>
                <a:cs typeface="Times New Roman" panose="02020603050405020304" pitchFamily="18" charset="0"/>
              </a:rPr>
              <a:t>t</a:t>
            </a:r>
            <a:r>
              <a:rPr lang="en-US" sz="2402" b="1" i="0" spc="0" baseline="0" dirty="0">
                <a:latin typeface="Times New Roman" panose="02020603050405020304" pitchFamily="18" charset="0"/>
                <a:cs typeface="Times New Roman" panose="02020603050405020304" pitchFamily="18" charset="0"/>
              </a:rPr>
              <a:t>otype</a:t>
            </a:r>
          </a:p>
          <a:p>
            <a:pPr marL="0">
              <a:lnSpc>
                <a:spcPts val="4321"/>
              </a:lnSpc>
            </a:pPr>
            <a:r>
              <a:rPr lang="en-US" sz="2400" b="0" i="0" spc="794" baseline="0" dirty="0">
                <a:latin typeface="Times New Roman" panose="02020603050405020304" pitchFamily="18" charset="0"/>
                <a:cs typeface="Times New Roman" panose="02020603050405020304" pitchFamily="18" charset="0"/>
              </a:rPr>
              <a:t>➢</a:t>
            </a:r>
            <a:r>
              <a:rPr lang="en-US" sz="2400" b="1" i="0" spc="-204" baseline="0" dirty="0">
                <a:latin typeface="Times New Roman" panose="02020603050405020304" pitchFamily="18" charset="0"/>
                <a:cs typeface="Times New Roman" panose="02020603050405020304" pitchFamily="18" charset="0"/>
              </a:rPr>
              <a:t>T</a:t>
            </a:r>
            <a:r>
              <a:rPr lang="en-US" sz="2400" b="1" i="0" spc="0" baseline="0" dirty="0">
                <a:latin typeface="Times New Roman" panose="02020603050405020304" pitchFamily="18" charset="0"/>
                <a:cs typeface="Times New Roman" panose="02020603050405020304" pitchFamily="18" charset="0"/>
              </a:rPr>
              <a:t>e</a:t>
            </a:r>
            <a:r>
              <a:rPr lang="en-US" sz="2400" b="1" i="0" spc="-17" baseline="0" dirty="0">
                <a:latin typeface="Times New Roman" panose="02020603050405020304" pitchFamily="18" charset="0"/>
                <a:cs typeface="Times New Roman" panose="02020603050405020304" pitchFamily="18" charset="0"/>
              </a:rPr>
              <a:t>s</a:t>
            </a:r>
            <a:r>
              <a:rPr lang="en-US" sz="2400" b="1" i="0" spc="0" baseline="0" dirty="0">
                <a:latin typeface="Times New Roman" panose="02020603050405020304" pitchFamily="18" charset="0"/>
                <a:cs typeface="Times New Roman" panose="02020603050405020304" pitchFamily="18" charset="0"/>
              </a:rPr>
              <a:t>t.</a:t>
            </a:r>
          </a:p>
        </p:txBody>
      </p:sp>
    </p:spTree>
    <p:extLst>
      <p:ext uri="{BB962C8B-B14F-4D97-AF65-F5344CB8AC3E}">
        <p14:creationId xmlns:p14="http://schemas.microsoft.com/office/powerpoint/2010/main" val="4252368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2" name="Picture 266">
            <a:extLst>
              <a:ext uri="{FF2B5EF4-FFF2-40B4-BE49-F238E27FC236}">
                <a16:creationId xmlns:a16="http://schemas.microsoft.com/office/drawing/2014/main" id="{39CDEFA3-C3A2-97EB-8656-8E8E3D9EE52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359976" y="1198152"/>
            <a:ext cx="4857448" cy="1764042"/>
          </a:xfrm>
          <a:prstGeom prst="rect">
            <a:avLst/>
          </a:prstGeom>
          <a:noFill/>
        </p:spPr>
      </p:pic>
      <p:pic>
        <p:nvPicPr>
          <p:cNvPr id="9" name="Picture 267">
            <a:extLst>
              <a:ext uri="{FF2B5EF4-FFF2-40B4-BE49-F238E27FC236}">
                <a16:creationId xmlns:a16="http://schemas.microsoft.com/office/drawing/2014/main" id="{40141C75-2DC7-4618-F0A7-84867899A5D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118052" y="3045547"/>
            <a:ext cx="6464348" cy="2773170"/>
          </a:xfrm>
          <a:prstGeom prst="rect">
            <a:avLst/>
          </a:prstGeom>
          <a:noFill/>
        </p:spPr>
      </p:pic>
      <p:sp>
        <p:nvSpPr>
          <p:cNvPr id="11" name="Rectangle 268">
            <a:extLst>
              <a:ext uri="{FF2B5EF4-FFF2-40B4-BE49-F238E27FC236}">
                <a16:creationId xmlns:a16="http://schemas.microsoft.com/office/drawing/2014/main" id="{855654D9-9CD0-CA60-55D7-0BD5763C74EB}"/>
              </a:ext>
            </a:extLst>
          </p:cNvPr>
          <p:cNvSpPr/>
          <p:nvPr/>
        </p:nvSpPr>
        <p:spPr>
          <a:xfrm>
            <a:off x="260604" y="1732879"/>
            <a:ext cx="4857448" cy="3049243"/>
          </a:xfrm>
          <a:prstGeom prst="rect">
            <a:avLst/>
          </a:prstGeom>
        </p:spPr>
        <p:txBody>
          <a:bodyPr wrap="none" lIns="0" tIns="0" rIns="0" bIns="0">
            <a:spAutoFit/>
          </a:bodyPr>
          <a:lstStyle/>
          <a:p>
            <a:pPr marL="0" algn="just">
              <a:tabLst>
                <a:tab pos="850442" algn="l"/>
                <a:tab pos="1842820" algn="l"/>
                <a:tab pos="2155240" algn="l"/>
                <a:tab pos="2432608" algn="l"/>
                <a:tab pos="3676446" algn="l"/>
                <a:tab pos="4647234" algn="l"/>
              </a:tabLst>
            </a:pPr>
            <a:r>
              <a:rPr lang="en-US" sz="2004" b="0" i="0" spc="0" baseline="0" dirty="0">
                <a:latin typeface="Times New Roman" panose="02020603050405020304" pitchFamily="18" charset="0"/>
                <a:cs typeface="Times New Roman" panose="02020603050405020304" pitchFamily="18" charset="0"/>
              </a:rPr>
              <a:t>Design	</a:t>
            </a:r>
            <a:r>
              <a:rPr lang="en-US" sz="2004" b="0" i="0" spc="-13"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hinking	is	a	</a:t>
            </a:r>
            <a:r>
              <a:rPr lang="en-US" sz="2004" b="0" i="0" spc="-41" baseline="0" dirty="0">
                <a:latin typeface="Times New Roman" panose="02020603050405020304" pitchFamily="18" charset="0"/>
                <a:cs typeface="Times New Roman" panose="02020603050405020304" pitchFamily="18" charset="0"/>
              </a:rPr>
              <a:t>s</a:t>
            </a:r>
            <a:r>
              <a:rPr lang="en-US" sz="2004" b="0" i="0" spc="-21" baseline="0" dirty="0">
                <a:latin typeface="Times New Roman" panose="02020603050405020304" pitchFamily="18" charset="0"/>
                <a:cs typeface="Times New Roman" panose="02020603050405020304" pitchFamily="18" charset="0"/>
              </a:rPr>
              <a:t>y</a:t>
            </a:r>
            <a:r>
              <a:rPr lang="en-US" sz="2004" b="0" i="0" spc="-29" baseline="0" dirty="0">
                <a:latin typeface="Times New Roman" panose="02020603050405020304" pitchFamily="18" charset="0"/>
                <a:cs typeface="Times New Roman" panose="02020603050405020304" pitchFamily="18" charset="0"/>
              </a:rPr>
              <a:t>s</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em</a:t>
            </a:r>
            <a:r>
              <a:rPr lang="en-US" sz="2004" b="0" i="0" spc="-31"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tic	m</a:t>
            </a:r>
            <a:r>
              <a:rPr lang="en-US" sz="2004" b="0" i="0" spc="-21"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thod	</a:t>
            </a:r>
            <a:r>
              <a:rPr lang="en-US" sz="2004" b="0" i="0" spc="-13" baseline="0" dirty="0">
                <a:latin typeface="Times New Roman" panose="02020603050405020304" pitchFamily="18" charset="0"/>
                <a:cs typeface="Times New Roman" panose="02020603050405020304" pitchFamily="18" charset="0"/>
              </a:rPr>
              <a:t>of</a:t>
            </a:r>
          </a:p>
          <a:p>
            <a:pPr marL="0" algn="just">
              <a:lnSpc>
                <a:spcPts val="3600"/>
              </a:lnSpc>
            </a:pPr>
            <a:r>
              <a:rPr lang="en-US" sz="2006" b="0" i="0" spc="0" baseline="0" dirty="0">
                <a:latin typeface="Times New Roman" panose="02020603050405020304" pitchFamily="18" charset="0"/>
                <a:cs typeface="Times New Roman" panose="02020603050405020304" pitchFamily="18" charset="0"/>
              </a:rPr>
              <a:t>so</a:t>
            </a:r>
            <a:r>
              <a:rPr lang="en-US" sz="2006" b="0" i="0" spc="-13" baseline="0" dirty="0">
                <a:latin typeface="Times New Roman" panose="02020603050405020304" pitchFamily="18" charset="0"/>
                <a:cs typeface="Times New Roman" panose="02020603050405020304" pitchFamily="18" charset="0"/>
              </a:rPr>
              <a:t>l</a:t>
            </a:r>
            <a:r>
              <a:rPr lang="en-US" sz="2006" b="0" i="0" spc="0" baseline="0" dirty="0">
                <a:latin typeface="Times New Roman" panose="02020603050405020304" pitchFamily="18" charset="0"/>
                <a:cs typeface="Times New Roman" panose="02020603050405020304" pitchFamily="18" charset="0"/>
              </a:rPr>
              <a:t>vin</a:t>
            </a:r>
            <a:r>
              <a:rPr lang="en-US" sz="2006" b="0" i="0" spc="480" baseline="0" dirty="0">
                <a:latin typeface="Times New Roman" panose="02020603050405020304" pitchFamily="18" charset="0"/>
                <a:cs typeface="Times New Roman" panose="02020603050405020304" pitchFamily="18" charset="0"/>
              </a:rPr>
              <a:t>g</a:t>
            </a:r>
            <a:r>
              <a:rPr lang="en-US" sz="2006" b="0" i="0" spc="0" baseline="0" dirty="0">
                <a:latin typeface="Times New Roman" panose="02020603050405020304" pitchFamily="18" charset="0"/>
                <a:cs typeface="Times New Roman" panose="02020603050405020304" pitchFamily="18" charset="0"/>
              </a:rPr>
              <a:t>p</a:t>
            </a:r>
            <a:r>
              <a:rPr lang="en-US" sz="2006" b="0" i="0" spc="-39" baseline="0" dirty="0">
                <a:latin typeface="Times New Roman" panose="02020603050405020304" pitchFamily="18" charset="0"/>
                <a:cs typeface="Times New Roman" panose="02020603050405020304" pitchFamily="18" charset="0"/>
              </a:rPr>
              <a:t>r</a:t>
            </a:r>
            <a:r>
              <a:rPr lang="en-US" sz="2006" b="0" i="0" spc="0" baseline="0" dirty="0">
                <a:latin typeface="Times New Roman" panose="02020603050405020304" pitchFamily="18" charset="0"/>
                <a:cs typeface="Times New Roman" panose="02020603050405020304" pitchFamily="18" charset="0"/>
              </a:rPr>
              <a:t>oblems</a:t>
            </a:r>
            <a:r>
              <a:rPr lang="en-US" sz="2006" b="0" i="0" spc="478" baseline="0" dirty="0">
                <a:latin typeface="Times New Roman" panose="02020603050405020304" pitchFamily="18" charset="0"/>
                <a:cs typeface="Times New Roman" panose="02020603050405020304" pitchFamily="18" charset="0"/>
              </a:rPr>
              <a:t>.</a:t>
            </a:r>
            <a:r>
              <a:rPr lang="en-US" sz="2006" b="0" i="0" spc="0" baseline="0" dirty="0">
                <a:latin typeface="Times New Roman" panose="02020603050405020304" pitchFamily="18" charset="0"/>
                <a:cs typeface="Times New Roman" panose="02020603050405020304" pitchFamily="18" charset="0"/>
              </a:rPr>
              <a:t>Thi</a:t>
            </a:r>
            <a:r>
              <a:rPr lang="en-US" sz="2006" b="0" i="0" spc="475" baseline="0" dirty="0">
                <a:latin typeface="Times New Roman" panose="02020603050405020304" pitchFamily="18" charset="0"/>
                <a:cs typeface="Times New Roman" panose="02020603050405020304" pitchFamily="18" charset="0"/>
              </a:rPr>
              <a:t>s</a:t>
            </a:r>
            <a:r>
              <a:rPr lang="en-US" sz="2006" b="0" i="0" spc="0" baseline="0" dirty="0">
                <a:latin typeface="Times New Roman" panose="02020603050405020304" pitchFamily="18" charset="0"/>
                <a:cs typeface="Times New Roman" panose="02020603050405020304" pitchFamily="18" charset="0"/>
              </a:rPr>
              <a:t>m</a:t>
            </a:r>
            <a:r>
              <a:rPr lang="en-US" sz="2006" b="0" i="0" spc="-11" baseline="0" dirty="0">
                <a:latin typeface="Times New Roman" panose="02020603050405020304" pitchFamily="18" charset="0"/>
                <a:cs typeface="Times New Roman" panose="02020603050405020304" pitchFamily="18" charset="0"/>
              </a:rPr>
              <a:t>e</a:t>
            </a:r>
            <a:r>
              <a:rPr lang="en-US" sz="2006" b="0" i="0" spc="0" baseline="0" dirty="0">
                <a:latin typeface="Times New Roman" panose="02020603050405020304" pitchFamily="18" charset="0"/>
                <a:cs typeface="Times New Roman" panose="02020603050405020304" pitchFamily="18" charset="0"/>
              </a:rPr>
              <a:t>tho</a:t>
            </a:r>
            <a:r>
              <a:rPr lang="en-US" sz="2006" b="0" i="0" spc="483" baseline="0" dirty="0">
                <a:latin typeface="Times New Roman" panose="02020603050405020304" pitchFamily="18" charset="0"/>
                <a:cs typeface="Times New Roman" panose="02020603050405020304" pitchFamily="18" charset="0"/>
              </a:rPr>
              <a:t>d</a:t>
            </a:r>
            <a:r>
              <a:rPr lang="en-US" sz="2006" b="0" i="0" spc="0" baseline="0" dirty="0">
                <a:latin typeface="Times New Roman" panose="02020603050405020304" pitchFamily="18" charset="0"/>
                <a:cs typeface="Times New Roman" panose="02020603050405020304" pitchFamily="18" charset="0"/>
              </a:rPr>
              <a:t>i</a:t>
            </a:r>
            <a:r>
              <a:rPr lang="en-US" sz="2006" b="0" i="0" spc="475" baseline="0" dirty="0">
                <a:latin typeface="Times New Roman" panose="02020603050405020304" pitchFamily="18" charset="0"/>
                <a:cs typeface="Times New Roman" panose="02020603050405020304" pitchFamily="18" charset="0"/>
              </a:rPr>
              <a:t>s</a:t>
            </a:r>
            <a:r>
              <a:rPr lang="en-US" sz="2006" b="0" i="0" spc="0" baseline="0" dirty="0">
                <a:latin typeface="Times New Roman" panose="02020603050405020304" pitchFamily="18" charset="0"/>
                <a:cs typeface="Times New Roman" panose="02020603050405020304" pitchFamily="18" charset="0"/>
              </a:rPr>
              <a:t>uni</a:t>
            </a:r>
            <a:r>
              <a:rPr lang="en-US" sz="2006" b="0" i="0" spc="-11" baseline="0" dirty="0">
                <a:latin typeface="Times New Roman" panose="02020603050405020304" pitchFamily="18" charset="0"/>
                <a:cs typeface="Times New Roman" panose="02020603050405020304" pitchFamily="18" charset="0"/>
              </a:rPr>
              <a:t>q</a:t>
            </a:r>
            <a:r>
              <a:rPr lang="en-US" sz="2006" b="0" i="0" spc="0" baseline="0" dirty="0">
                <a:latin typeface="Times New Roman" panose="02020603050405020304" pitchFamily="18" charset="0"/>
                <a:cs typeface="Times New Roman" panose="02020603050405020304" pitchFamily="18" charset="0"/>
              </a:rPr>
              <a:t>u</a:t>
            </a:r>
            <a:r>
              <a:rPr lang="en-US" sz="2006" b="0" i="0" spc="481" baseline="0" dirty="0">
                <a:latin typeface="Times New Roman" panose="02020603050405020304" pitchFamily="18" charset="0"/>
                <a:cs typeface="Times New Roman" panose="02020603050405020304" pitchFamily="18" charset="0"/>
              </a:rPr>
              <a:t>e</a:t>
            </a:r>
            <a:r>
              <a:rPr lang="en-US" sz="2006" b="0" i="0" spc="0" baseline="0" dirty="0">
                <a:latin typeface="Times New Roman" panose="02020603050405020304" pitchFamily="18" charset="0"/>
                <a:cs typeface="Times New Roman" panose="02020603050405020304" pitchFamily="18" charset="0"/>
              </a:rPr>
              <a:t>t</a:t>
            </a:r>
            <a:r>
              <a:rPr lang="en-US" sz="2006" b="0" i="0" spc="-11" baseline="0" dirty="0">
                <a:latin typeface="Times New Roman" panose="02020603050405020304" pitchFamily="18" charset="0"/>
                <a:cs typeface="Times New Roman" panose="02020603050405020304" pitchFamily="18" charset="0"/>
              </a:rPr>
              <a:t>h</a:t>
            </a:r>
            <a:r>
              <a:rPr lang="en-US" sz="2006" b="0" i="0" spc="-25" baseline="0" dirty="0">
                <a:latin typeface="Times New Roman" panose="02020603050405020304" pitchFamily="18" charset="0"/>
                <a:cs typeface="Times New Roman" panose="02020603050405020304" pitchFamily="18" charset="0"/>
              </a:rPr>
              <a:t>a</a:t>
            </a:r>
            <a:r>
              <a:rPr lang="en-US" sz="2006" b="0" i="0" spc="479" baseline="0" dirty="0">
                <a:latin typeface="Times New Roman" panose="02020603050405020304" pitchFamily="18" charset="0"/>
                <a:cs typeface="Times New Roman" panose="02020603050405020304" pitchFamily="18" charset="0"/>
              </a:rPr>
              <a:t>t</a:t>
            </a:r>
            <a:r>
              <a:rPr lang="en-US" sz="2006" b="0" i="0" spc="0" baseline="0" dirty="0">
                <a:latin typeface="Times New Roman" panose="02020603050405020304" pitchFamily="18" charset="0"/>
                <a:cs typeface="Times New Roman" panose="02020603050405020304" pitchFamily="18" charset="0"/>
              </a:rPr>
              <a:t>it</a:t>
            </a:r>
          </a:p>
          <a:p>
            <a:pPr marL="0" algn="just">
              <a:lnSpc>
                <a:spcPts val="3601"/>
              </a:lnSpc>
              <a:tabLst>
                <a:tab pos="740714" algn="l"/>
                <a:tab pos="1297228" algn="l"/>
                <a:tab pos="1957120" algn="l"/>
                <a:tab pos="2581960" algn="l"/>
                <a:tab pos="3636822" algn="l"/>
                <a:tab pos="4186987" algn="l"/>
              </a:tabLst>
            </a:pPr>
            <a:r>
              <a:rPr lang="en-US" sz="2004" b="0" i="0" spc="-29" baseline="0" dirty="0">
                <a:latin typeface="Times New Roman" panose="02020603050405020304" pitchFamily="18" charset="0"/>
                <a:cs typeface="Times New Roman" panose="02020603050405020304" pitchFamily="18" charset="0"/>
              </a:rPr>
              <a:t>s</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arts	and	ends	w</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th	humans.	The	design</a:t>
            </a:r>
          </a:p>
          <a:p>
            <a:pPr marL="0" algn="just">
              <a:lnSpc>
                <a:spcPts val="3600"/>
              </a:lnSpc>
            </a:pPr>
            <a:r>
              <a:rPr lang="en-US" sz="2004" b="0" i="0" spc="0" baseline="0" dirty="0">
                <a:latin typeface="Times New Roman" panose="02020603050405020304" pitchFamily="18" charset="0"/>
                <a:cs typeface="Times New Roman" panose="02020603050405020304" pitchFamily="18" charset="0"/>
              </a:rPr>
              <a:t>thin</a:t>
            </a:r>
            <a:r>
              <a:rPr lang="en-US" sz="2004" b="0" i="0" spc="-57" baseline="0" dirty="0">
                <a:latin typeface="Times New Roman" panose="02020603050405020304" pitchFamily="18" charset="0"/>
                <a:cs typeface="Times New Roman" panose="02020603050405020304" pitchFamily="18" charset="0"/>
              </a:rPr>
              <a:t>k</a:t>
            </a:r>
            <a:r>
              <a:rPr lang="en-US" sz="2004" b="0" i="0" spc="0" baseline="0" dirty="0">
                <a:latin typeface="Times New Roman" panose="02020603050405020304" pitchFamily="18" charset="0"/>
                <a:cs typeface="Times New Roman" panose="02020603050405020304" pitchFamily="18" charset="0"/>
              </a:rPr>
              <a:t>e</a:t>
            </a:r>
            <a:r>
              <a:rPr lang="en-US" sz="2004" b="0" i="0" spc="-43" baseline="0" dirty="0">
                <a:latin typeface="Times New Roman" panose="02020603050405020304" pitchFamily="18" charset="0"/>
                <a:cs typeface="Times New Roman" panose="02020603050405020304" pitchFamily="18" charset="0"/>
              </a:rPr>
              <a:t>r</a:t>
            </a:r>
            <a:r>
              <a:rPr lang="en-US" sz="2004" b="0" i="0" spc="465" baseline="0" dirty="0">
                <a:latin typeface="Times New Roman" panose="02020603050405020304" pitchFamily="18" charset="0"/>
                <a:cs typeface="Times New Roman" panose="02020603050405020304" pitchFamily="18" charset="0"/>
              </a:rPr>
              <a:t>s</a:t>
            </a:r>
            <a:r>
              <a:rPr lang="en-US" sz="2004" b="0" i="0" spc="-29" baseline="0" dirty="0">
                <a:latin typeface="Times New Roman" panose="02020603050405020304" pitchFamily="18" charset="0"/>
                <a:cs typeface="Times New Roman" panose="02020603050405020304" pitchFamily="18" charset="0"/>
              </a:rPr>
              <a:t>s</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ar</a:t>
            </a:r>
            <a:r>
              <a:rPr lang="en-US" sz="2004" b="0" i="0" spc="462"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b</a:t>
            </a:r>
            <a:r>
              <a:rPr lang="en-US" sz="2004" b="0" i="0" spc="448"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observ</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ng</a:t>
            </a:r>
            <a:r>
              <a:rPr lang="en-US" sz="2004" b="0" i="0" spc="449"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i</a:t>
            </a:r>
            <a:r>
              <a:rPr lang="en-US" sz="2004" b="0" i="0" spc="-25" baseline="0" dirty="0">
                <a:latin typeface="Times New Roman" panose="02020603050405020304" pitchFamily="18" charset="0"/>
                <a:cs typeface="Times New Roman" panose="02020603050405020304" pitchFamily="18" charset="0"/>
              </a:rPr>
              <a:t>nt</a:t>
            </a:r>
            <a:r>
              <a:rPr lang="en-US" sz="2004" b="0" i="0" spc="0" baseline="0" dirty="0">
                <a:latin typeface="Times New Roman" panose="02020603050405020304" pitchFamily="18" charset="0"/>
                <a:cs typeface="Times New Roman" panose="02020603050405020304" pitchFamily="18" charset="0"/>
              </a:rPr>
              <a:t>ervi</a:t>
            </a:r>
            <a:r>
              <a:rPr lang="en-US" sz="2004" b="0" i="0" spc="-13"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w</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n</a:t>
            </a:r>
            <a:r>
              <a:rPr lang="en-US" sz="2004" b="0" i="0" spc="467"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o</a:t>
            </a:r>
            <a:r>
              <a:rPr lang="en-US" sz="2004" b="0" i="0" spc="452" baseline="0" dirty="0">
                <a:latin typeface="Times New Roman" panose="02020603050405020304" pitchFamily="18" charset="0"/>
                <a:cs typeface="Times New Roman" panose="02020603050405020304" pitchFamily="18" charset="0"/>
              </a:rPr>
              <a:t>r</a:t>
            </a:r>
            <a:r>
              <a:rPr lang="en-US" sz="2004" b="0" i="0" spc="-11" baseline="0" dirty="0">
                <a:latin typeface="Times New Roman" panose="02020603050405020304" pitchFamily="18" charset="0"/>
                <a:cs typeface="Times New Roman" panose="02020603050405020304" pitchFamily="18" charset="0"/>
              </a:rPr>
              <a:t>j</a:t>
            </a:r>
            <a:r>
              <a:rPr lang="en-US" sz="2004" b="0" i="0" spc="0" baseline="0" dirty="0">
                <a:latin typeface="Times New Roman" panose="02020603050405020304" pitchFamily="18" charset="0"/>
                <a:cs typeface="Times New Roman" panose="02020603050405020304" pitchFamily="18" charset="0"/>
              </a:rPr>
              <a:t>u</a:t>
            </a:r>
            <a:r>
              <a:rPr lang="en-US" sz="2004" b="0" i="0" spc="-25" baseline="0" dirty="0">
                <a:latin typeface="Times New Roman" panose="02020603050405020304" pitchFamily="18" charset="0"/>
                <a:cs typeface="Times New Roman" panose="02020603050405020304" pitchFamily="18" charset="0"/>
              </a:rPr>
              <a:t>st</a:t>
            </a:r>
          </a:p>
          <a:p>
            <a:pPr marL="0" algn="just">
              <a:lnSpc>
                <a:spcPts val="3600"/>
              </a:lnSpc>
              <a:tabLst>
                <a:tab pos="685850" algn="l"/>
                <a:tab pos="2185720" algn="l"/>
                <a:tab pos="2487472" algn="l"/>
                <a:tab pos="3638346" algn="l"/>
                <a:tab pos="4398822" algn="l"/>
              </a:tabLst>
            </a:pPr>
            <a:r>
              <a:rPr lang="en-US" sz="2004" b="0" i="0" spc="0" baseline="0" dirty="0">
                <a:latin typeface="Times New Roman" panose="02020603050405020304" pitchFamily="18" charset="0"/>
                <a:cs typeface="Times New Roman" panose="02020603050405020304" pitchFamily="18" charset="0"/>
              </a:rPr>
              <a:t>plain	</a:t>
            </a:r>
            <a:r>
              <a:rPr lang="en-US" sz="2004" b="0" i="0" spc="-39"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xper</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enci</a:t>
            </a:r>
            <a:r>
              <a:rPr lang="en-US" sz="2004" b="0" i="0" spc="-13"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g	a	situ</a:t>
            </a:r>
            <a:r>
              <a:rPr lang="en-US" sz="2004" b="0" i="0" spc="-21"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tion.	Th</a:t>
            </a:r>
            <a:r>
              <a:rPr lang="en-US" sz="2004" b="0" i="0" spc="-15"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n,	</a:t>
            </a:r>
            <a:r>
              <a:rPr lang="en-US" sz="2004" b="0" i="0" spc="-13"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h</a:t>
            </a:r>
            <a:r>
              <a:rPr lang="en-US" sz="2004" b="0" i="0" spc="-11" baseline="0" dirty="0">
                <a:latin typeface="Times New Roman" panose="02020603050405020304" pitchFamily="18" charset="0"/>
                <a:cs typeface="Times New Roman" panose="02020603050405020304" pitchFamily="18" charset="0"/>
              </a:rPr>
              <a:t>ey</a:t>
            </a:r>
          </a:p>
          <a:p>
            <a:pPr marL="0" algn="just">
              <a:lnSpc>
                <a:spcPts val="3603"/>
              </a:lnSpc>
              <a:tabLst>
                <a:tab pos="1036370" algn="l"/>
                <a:tab pos="1442008" algn="l"/>
                <a:tab pos="2478328" algn="l"/>
                <a:tab pos="3013252" algn="l"/>
                <a:tab pos="4110787" algn="l"/>
                <a:tab pos="4510075" algn="l"/>
              </a:tabLst>
            </a:pP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oceed	</a:t>
            </a:r>
            <a:r>
              <a:rPr lang="en-US" sz="2004" b="0" i="0" spc="-24"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o	</a:t>
            </a:r>
            <a:r>
              <a:rPr lang="en-US" sz="2004" b="0" i="0" spc="-17"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mp</a:t>
            </a:r>
            <a:r>
              <a:rPr lang="en-US" sz="2004" b="0" i="0" spc="-41" baseline="0" dirty="0">
                <a:latin typeface="Times New Roman" panose="02020603050405020304" pitchFamily="18" charset="0"/>
                <a:cs typeface="Times New Roman" panose="02020603050405020304" pitchFamily="18" charset="0"/>
              </a:rPr>
              <a:t>r</a:t>
            </a:r>
            <a:r>
              <a:rPr lang="en-US" sz="2004" b="0" i="0" spc="-13" baseline="0" dirty="0">
                <a:latin typeface="Times New Roman" panose="02020603050405020304" pitchFamily="18" charset="0"/>
                <a:cs typeface="Times New Roman" panose="02020603050405020304" pitchFamily="18" charset="0"/>
              </a:rPr>
              <a:t>o</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	the	situ</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tion	of	the</a:t>
            </a:r>
          </a:p>
          <a:p>
            <a:pPr marL="0" algn="just">
              <a:lnSpc>
                <a:spcPts val="3600"/>
              </a:lnSpc>
            </a:pPr>
            <a:r>
              <a:rPr lang="en-US" sz="2004" b="0" i="0" spc="0" baseline="0" dirty="0">
                <a:latin typeface="Times New Roman" panose="02020603050405020304" pitchFamily="18" charset="0"/>
                <a:cs typeface="Times New Roman" panose="02020603050405020304" pitchFamily="18" charset="0"/>
              </a:rPr>
              <a:t>human</a:t>
            </a:r>
            <a:r>
              <a:rPr lang="en-US" sz="2004" b="0" i="0" spc="441"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b</a:t>
            </a:r>
            <a:r>
              <a:rPr lang="en-US" sz="2004" b="0" i="0" spc="438" baseline="0" dirty="0">
                <a:latin typeface="Times New Roman" panose="02020603050405020304" pitchFamily="18" charset="0"/>
                <a:cs typeface="Times New Roman" panose="02020603050405020304" pitchFamily="18" charset="0"/>
              </a:rPr>
              <a:t>y</a:t>
            </a:r>
            <a:r>
              <a:rPr lang="en-US" sz="2004" b="0" i="0" spc="0" baseline="0" dirty="0">
                <a:latin typeface="Times New Roman" panose="02020603050405020304" pitchFamily="18" charset="0"/>
                <a:cs typeface="Times New Roman" panose="02020603050405020304" pitchFamily="18" charset="0"/>
              </a:rPr>
              <a:t>solv</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n</a:t>
            </a:r>
            <a:r>
              <a:rPr lang="en-US" sz="2004" b="0" i="0" spc="462"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oblem</a:t>
            </a:r>
            <a:r>
              <a:rPr lang="en-US" sz="2004" b="0" i="0" spc="452" baseline="0" dirty="0">
                <a:latin typeface="Times New Roman" panose="02020603050405020304" pitchFamily="18" charset="0"/>
                <a:cs typeface="Times New Roman" panose="02020603050405020304" pitchFamily="18" charset="0"/>
              </a:rPr>
              <a:t>s</a:t>
            </a:r>
            <a:r>
              <a:rPr lang="en-US" sz="2004" b="0" i="0" spc="-37"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o</a:t>
            </a:r>
            <a:r>
              <a:rPr lang="en-US" sz="2004" b="0" i="0" spc="441"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them.</a:t>
            </a:r>
          </a:p>
        </p:txBody>
      </p:sp>
    </p:spTree>
    <p:extLst>
      <p:ext uri="{BB962C8B-B14F-4D97-AF65-F5344CB8AC3E}">
        <p14:creationId xmlns:p14="http://schemas.microsoft.com/office/powerpoint/2010/main" val="3316159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4" name="Picture 270">
            <a:extLst>
              <a:ext uri="{FF2B5EF4-FFF2-40B4-BE49-F238E27FC236}">
                <a16:creationId xmlns:a16="http://schemas.microsoft.com/office/drawing/2014/main" id="{42F22B34-D978-82EF-AA88-21F1C95B44D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220143" y="1355733"/>
            <a:ext cx="8622792" cy="4242815"/>
          </a:xfrm>
          <a:prstGeom prst="rect">
            <a:avLst/>
          </a:prstGeom>
          <a:noFill/>
        </p:spPr>
      </p:pic>
    </p:spTree>
    <p:extLst>
      <p:ext uri="{BB962C8B-B14F-4D97-AF65-F5344CB8AC3E}">
        <p14:creationId xmlns:p14="http://schemas.microsoft.com/office/powerpoint/2010/main" val="2276856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2" name="Picture 271">
            <a:extLst>
              <a:ext uri="{FF2B5EF4-FFF2-40B4-BE49-F238E27FC236}">
                <a16:creationId xmlns:a16="http://schemas.microsoft.com/office/drawing/2014/main" id="{88C839AF-EED4-0F9B-7CC8-DB090A9F2A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32234" y="2056089"/>
            <a:ext cx="2450592" cy="2567939"/>
          </a:xfrm>
          <a:prstGeom prst="rect">
            <a:avLst/>
          </a:prstGeom>
          <a:noFill/>
        </p:spPr>
      </p:pic>
      <p:pic>
        <p:nvPicPr>
          <p:cNvPr id="7" name="Picture 272">
            <a:extLst>
              <a:ext uri="{FF2B5EF4-FFF2-40B4-BE49-F238E27FC236}">
                <a16:creationId xmlns:a16="http://schemas.microsoft.com/office/drawing/2014/main" id="{7D2BD190-D8BD-4C61-0417-6A52BE90612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2782825" y="2103332"/>
            <a:ext cx="1953767" cy="2567939"/>
          </a:xfrm>
          <a:prstGeom prst="rect">
            <a:avLst/>
          </a:prstGeom>
          <a:noFill/>
        </p:spPr>
      </p:pic>
      <p:pic>
        <p:nvPicPr>
          <p:cNvPr id="8" name="Picture 273">
            <a:extLst>
              <a:ext uri="{FF2B5EF4-FFF2-40B4-BE49-F238E27FC236}">
                <a16:creationId xmlns:a16="http://schemas.microsoft.com/office/drawing/2014/main" id="{9EC07929-D2B8-2D9B-0AF8-4FDBD9F1E5F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a:xfrm>
            <a:off x="4736594" y="2103333"/>
            <a:ext cx="3509771" cy="2520695"/>
          </a:xfrm>
          <a:prstGeom prst="rect">
            <a:avLst/>
          </a:prstGeom>
          <a:noFill/>
        </p:spPr>
      </p:pic>
      <p:pic>
        <p:nvPicPr>
          <p:cNvPr id="9" name="Picture 274">
            <a:extLst>
              <a:ext uri="{FF2B5EF4-FFF2-40B4-BE49-F238E27FC236}">
                <a16:creationId xmlns:a16="http://schemas.microsoft.com/office/drawing/2014/main" id="{F3DC2CAE-E10E-B831-4B8B-80213A4E5D5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a:xfrm>
            <a:off x="8058914" y="2103332"/>
            <a:ext cx="2654807" cy="2414016"/>
          </a:xfrm>
          <a:prstGeom prst="rect">
            <a:avLst/>
          </a:prstGeom>
          <a:noFill/>
        </p:spPr>
      </p:pic>
      <p:pic>
        <p:nvPicPr>
          <p:cNvPr id="11" name="Picture 275">
            <a:extLst>
              <a:ext uri="{FF2B5EF4-FFF2-40B4-BE49-F238E27FC236}">
                <a16:creationId xmlns:a16="http://schemas.microsoft.com/office/drawing/2014/main" id="{3432BF53-7C94-5B6D-F254-39CCAD6B4013}"/>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a:xfrm>
            <a:off x="10619233" y="2056088"/>
            <a:ext cx="1572767" cy="2461260"/>
          </a:xfrm>
          <a:prstGeom prst="rect">
            <a:avLst/>
          </a:prstGeom>
          <a:noFill/>
        </p:spPr>
      </p:pic>
    </p:spTree>
    <p:extLst>
      <p:ext uri="{BB962C8B-B14F-4D97-AF65-F5344CB8AC3E}">
        <p14:creationId xmlns:p14="http://schemas.microsoft.com/office/powerpoint/2010/main" val="870851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4" name="Picture 278">
            <a:extLst>
              <a:ext uri="{FF2B5EF4-FFF2-40B4-BE49-F238E27FC236}">
                <a16:creationId xmlns:a16="http://schemas.microsoft.com/office/drawing/2014/main" id="{D36EA481-562B-7C8B-B286-4F232A78C29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214882" y="2049462"/>
            <a:ext cx="3869435" cy="2804160"/>
          </a:xfrm>
          <a:prstGeom prst="rect">
            <a:avLst/>
          </a:prstGeom>
          <a:noFill/>
        </p:spPr>
      </p:pic>
      <p:pic>
        <p:nvPicPr>
          <p:cNvPr id="14" name="Picture 280">
            <a:extLst>
              <a:ext uri="{FF2B5EF4-FFF2-40B4-BE49-F238E27FC236}">
                <a16:creationId xmlns:a16="http://schemas.microsoft.com/office/drawing/2014/main" id="{0D6F64E9-F445-64ED-6228-52FC1DDEB10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994400" y="2004377"/>
            <a:ext cx="5344667" cy="2849245"/>
          </a:xfrm>
          <a:prstGeom prst="rect">
            <a:avLst/>
          </a:prstGeom>
          <a:noFill/>
        </p:spPr>
      </p:pic>
      <p:sp>
        <p:nvSpPr>
          <p:cNvPr id="2" name="Rectangle 285">
            <a:extLst>
              <a:ext uri="{FF2B5EF4-FFF2-40B4-BE49-F238E27FC236}">
                <a16:creationId xmlns:a16="http://schemas.microsoft.com/office/drawing/2014/main" id="{7D9C7A36-D1C1-A44E-F2AE-67187CCF0378}"/>
              </a:ext>
            </a:extLst>
          </p:cNvPr>
          <p:cNvSpPr/>
          <p:nvPr/>
        </p:nvSpPr>
        <p:spPr>
          <a:xfrm>
            <a:off x="2610183" y="5360825"/>
            <a:ext cx="7927902" cy="523220"/>
          </a:xfrm>
          <a:prstGeom prst="rect">
            <a:avLst/>
          </a:prstGeom>
        </p:spPr>
        <p:txBody>
          <a:bodyPr wrap="square" lIns="0" tIns="0" rIns="0" bIns="0">
            <a:spAutoFit/>
          </a:bodyPr>
          <a:lstStyle/>
          <a:p>
            <a:pPr marL="0">
              <a:tabLst>
                <a:tab pos="4320794" algn="l"/>
              </a:tabLst>
            </a:pPr>
            <a:r>
              <a:rPr lang="en-US" sz="3400" b="1" i="0" spc="0" baseline="0" dirty="0">
                <a:solidFill>
                  <a:srgbClr val="CC0000"/>
                </a:solidFill>
                <a:latin typeface="Times New Roman" panose="02020603050405020304" pitchFamily="18" charset="0"/>
                <a:cs typeface="Times New Roman" panose="02020603050405020304" pitchFamily="18" charset="0"/>
              </a:rPr>
              <a:t>Emp</a:t>
            </a:r>
            <a:r>
              <a:rPr lang="en-US" sz="3400" b="1" i="0" spc="-27" baseline="0" dirty="0">
                <a:solidFill>
                  <a:srgbClr val="CC0000"/>
                </a:solidFill>
                <a:latin typeface="Times New Roman" panose="02020603050405020304" pitchFamily="18" charset="0"/>
                <a:cs typeface="Times New Roman" panose="02020603050405020304" pitchFamily="18" charset="0"/>
              </a:rPr>
              <a:t>a</a:t>
            </a:r>
            <a:r>
              <a:rPr lang="en-US" sz="3400" b="1" i="0" spc="0" baseline="0" dirty="0">
                <a:solidFill>
                  <a:srgbClr val="CC0000"/>
                </a:solidFill>
                <a:latin typeface="Times New Roman" panose="02020603050405020304" pitchFamily="18" charset="0"/>
                <a:cs typeface="Times New Roman" panose="02020603050405020304" pitchFamily="18" charset="0"/>
              </a:rPr>
              <a:t>t</a:t>
            </a:r>
            <a:r>
              <a:rPr lang="en-US" sz="3400" b="1" i="0" spc="-58" baseline="0" dirty="0">
                <a:solidFill>
                  <a:srgbClr val="CC0000"/>
                </a:solidFill>
                <a:latin typeface="Times New Roman" panose="02020603050405020304" pitchFamily="18" charset="0"/>
                <a:cs typeface="Times New Roman" panose="02020603050405020304" pitchFamily="18" charset="0"/>
              </a:rPr>
              <a:t>h</a:t>
            </a:r>
            <a:r>
              <a:rPr lang="en-US" sz="3400" b="1" i="0" spc="0" baseline="0" dirty="0">
                <a:solidFill>
                  <a:srgbClr val="CC0000"/>
                </a:solidFill>
                <a:latin typeface="Times New Roman" panose="02020603050405020304" pitchFamily="18" charset="0"/>
                <a:cs typeface="Times New Roman" panose="02020603050405020304" pitchFamily="18" charset="0"/>
              </a:rPr>
              <a:t>y	</a:t>
            </a:r>
            <a:r>
              <a:rPr lang="en-US" sz="3400" b="1" i="0" spc="0" baseline="65208" dirty="0">
                <a:solidFill>
                  <a:srgbClr val="CC0000"/>
                </a:solidFill>
                <a:latin typeface="Times New Roman" panose="02020603050405020304" pitchFamily="18" charset="0"/>
                <a:cs typeface="Times New Roman" panose="02020603050405020304" pitchFamily="18" charset="0"/>
              </a:rPr>
              <a:t>Collabo</a:t>
            </a:r>
            <a:r>
              <a:rPr lang="en-US" sz="3400" b="1" i="0" spc="-44" baseline="65208" dirty="0">
                <a:solidFill>
                  <a:srgbClr val="CC0000"/>
                </a:solidFill>
                <a:latin typeface="Times New Roman" panose="02020603050405020304" pitchFamily="18" charset="0"/>
                <a:cs typeface="Times New Roman" panose="02020603050405020304" pitchFamily="18" charset="0"/>
              </a:rPr>
              <a:t>r</a:t>
            </a:r>
            <a:r>
              <a:rPr lang="en-US" sz="3400" b="1" i="0" spc="-22" baseline="65208" dirty="0">
                <a:solidFill>
                  <a:srgbClr val="CC0000"/>
                </a:solidFill>
                <a:latin typeface="Times New Roman" panose="02020603050405020304" pitchFamily="18" charset="0"/>
                <a:cs typeface="Times New Roman" panose="02020603050405020304" pitchFamily="18" charset="0"/>
              </a:rPr>
              <a:t>a</a:t>
            </a:r>
            <a:r>
              <a:rPr lang="en-US" sz="3400" b="1" i="0" spc="0" baseline="65208" dirty="0">
                <a:solidFill>
                  <a:srgbClr val="CC0000"/>
                </a:solidFill>
                <a:latin typeface="Times New Roman" panose="02020603050405020304" pitchFamily="18" charset="0"/>
                <a:cs typeface="Times New Roman" panose="02020603050405020304" pitchFamily="18" charset="0"/>
              </a:rPr>
              <a:t>tion</a:t>
            </a:r>
          </a:p>
        </p:txBody>
      </p:sp>
    </p:spTree>
    <p:extLst>
      <p:ext uri="{BB962C8B-B14F-4D97-AF65-F5344CB8AC3E}">
        <p14:creationId xmlns:p14="http://schemas.microsoft.com/office/powerpoint/2010/main" val="3312040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3747541" y="229143"/>
            <a:ext cx="4766872" cy="707886"/>
          </a:xfrm>
          <a:prstGeom prst="rect">
            <a:avLst/>
          </a:prstGeom>
          <a:noFill/>
        </p:spPr>
        <p:txBody>
          <a:bodyPr wrap="square">
            <a:spAutoFit/>
          </a:bodyPr>
          <a:lstStyle/>
          <a:p>
            <a:pPr marL="0" algn="ctr"/>
            <a:r>
              <a:rPr lang="en-US" sz="4000" b="1" dirty="0">
                <a:latin typeface="Times New Roman"/>
              </a:rPr>
              <a:t>Module-1</a:t>
            </a:r>
            <a:endParaRPr lang="en-US" sz="4000" b="1" i="0" spc="0" baseline="0" dirty="0">
              <a:latin typeface="Times New Roman"/>
            </a:endParaRP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830997"/>
          </a:xfrm>
          <a:prstGeom prst="rect">
            <a:avLst/>
          </a:prstGeom>
          <a:noFill/>
        </p:spPr>
        <p:txBody>
          <a:bodyPr wrap="square">
            <a:spAutoFit/>
          </a:bodyPr>
          <a:lstStyle/>
          <a:p>
            <a:endParaRPr lang="en-US" sz="2400" b="0" i="0" spc="0" baseline="0" dirty="0">
              <a:latin typeface="Times New Roman"/>
            </a:endParaRPr>
          </a:p>
          <a:p>
            <a:pPr marL="0"/>
            <a:endParaRPr lang="en-US" sz="2400" b="0" i="0" spc="0" baseline="0" dirty="0">
              <a:latin typeface="Times New Roman"/>
            </a:endParaRPr>
          </a:p>
        </p:txBody>
      </p:sp>
      <p:pic>
        <p:nvPicPr>
          <p:cNvPr id="15" name="Picture 282">
            <a:extLst>
              <a:ext uri="{FF2B5EF4-FFF2-40B4-BE49-F238E27FC236}">
                <a16:creationId xmlns:a16="http://schemas.microsoft.com/office/drawing/2014/main" id="{A0014DCA-0EE4-92F2-41F1-99D172038E1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81865" y="1149802"/>
            <a:ext cx="4136135" cy="2645155"/>
          </a:xfrm>
          <a:prstGeom prst="rect">
            <a:avLst/>
          </a:prstGeom>
          <a:noFill/>
        </p:spPr>
      </p:pic>
      <p:pic>
        <p:nvPicPr>
          <p:cNvPr id="16" name="Picture 283">
            <a:extLst>
              <a:ext uri="{FF2B5EF4-FFF2-40B4-BE49-F238E27FC236}">
                <a16:creationId xmlns:a16="http://schemas.microsoft.com/office/drawing/2014/main" id="{32FEC6A2-6594-FDFB-DE9C-B1698DD10C4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4649098" y="1189288"/>
            <a:ext cx="4226052" cy="2273807"/>
          </a:xfrm>
          <a:prstGeom prst="rect">
            <a:avLst/>
          </a:prstGeom>
          <a:noFill/>
        </p:spPr>
      </p:pic>
      <p:pic>
        <p:nvPicPr>
          <p:cNvPr id="17" name="Picture 284">
            <a:extLst>
              <a:ext uri="{FF2B5EF4-FFF2-40B4-BE49-F238E27FC236}">
                <a16:creationId xmlns:a16="http://schemas.microsoft.com/office/drawing/2014/main" id="{EEF026E8-80AE-964F-E78D-5BB1CE5EE09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a:xfrm>
            <a:off x="7874002" y="3756884"/>
            <a:ext cx="3563111" cy="2318004"/>
          </a:xfrm>
          <a:prstGeom prst="rect">
            <a:avLst/>
          </a:prstGeom>
          <a:noFill/>
        </p:spPr>
      </p:pic>
      <p:sp>
        <p:nvSpPr>
          <p:cNvPr id="7" name="TextBox 6">
            <a:extLst>
              <a:ext uri="{FF2B5EF4-FFF2-40B4-BE49-F238E27FC236}">
                <a16:creationId xmlns:a16="http://schemas.microsoft.com/office/drawing/2014/main" id="{E2A957C6-25A3-DCCF-2B62-79BBA7F33275}"/>
              </a:ext>
            </a:extLst>
          </p:cNvPr>
          <p:cNvSpPr txBox="1"/>
          <p:nvPr/>
        </p:nvSpPr>
        <p:spPr>
          <a:xfrm>
            <a:off x="4649098" y="4083533"/>
            <a:ext cx="3237876" cy="615553"/>
          </a:xfrm>
          <a:prstGeom prst="rect">
            <a:avLst/>
          </a:prstGeom>
          <a:noFill/>
        </p:spPr>
        <p:txBody>
          <a:bodyPr wrap="square">
            <a:spAutoFit/>
          </a:bodyPr>
          <a:lstStyle/>
          <a:p>
            <a:r>
              <a:rPr lang="en-US" sz="3400" b="1" i="0" spc="0" baseline="0" dirty="0">
                <a:solidFill>
                  <a:srgbClr val="CC0000"/>
                </a:solidFill>
                <a:latin typeface="Times New Roman" panose="02020603050405020304" pitchFamily="18" charset="0"/>
                <a:cs typeface="Times New Roman" panose="02020603050405020304" pitchFamily="18" charset="0"/>
              </a:rPr>
              <a:t>Repeat/Iterate</a:t>
            </a:r>
            <a:endParaRPr lang="en-IN" sz="3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DC58B46-2A29-05BB-081E-F8811E79FF39}"/>
              </a:ext>
            </a:extLst>
          </p:cNvPr>
          <p:cNvSpPr txBox="1"/>
          <p:nvPr/>
        </p:nvSpPr>
        <p:spPr>
          <a:xfrm>
            <a:off x="1050925" y="4028975"/>
            <a:ext cx="2264400" cy="615553"/>
          </a:xfrm>
          <a:prstGeom prst="rect">
            <a:avLst/>
          </a:prstGeom>
          <a:noFill/>
        </p:spPr>
        <p:txBody>
          <a:bodyPr wrap="square">
            <a:spAutoFit/>
          </a:bodyPr>
          <a:lstStyle/>
          <a:p>
            <a:r>
              <a:rPr lang="en-US" sz="3400" b="1" i="0" spc="0" baseline="0" dirty="0">
                <a:solidFill>
                  <a:srgbClr val="CC0000"/>
                </a:solidFill>
                <a:latin typeface="Times New Roman" panose="02020603050405020304" pitchFamily="18" charset="0"/>
                <a:cs typeface="Times New Roman" panose="02020603050405020304" pitchFamily="18" charset="0"/>
              </a:rPr>
              <a:t>Inclusion</a:t>
            </a:r>
            <a:endParaRPr lang="en-IN"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5791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r>
              <a:rPr lang="en-US" sz="4000" b="1" i="0" spc="0" baseline="0" dirty="0">
                <a:solidFill>
                  <a:srgbClr val="CC0000"/>
                </a:solidFill>
                <a:latin typeface="Times New Roman" panose="02020603050405020304" pitchFamily="18" charset="0"/>
                <a:cs typeface="Times New Roman" panose="02020603050405020304" pitchFamily="18" charset="0"/>
              </a:rPr>
              <a:t>Design Th</a:t>
            </a:r>
            <a:r>
              <a:rPr lang="en-US" sz="4000" b="1" i="0" spc="-14" baseline="0"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nking</a:t>
            </a:r>
          </a:p>
        </p:txBody>
      </p:sp>
      <p:sp>
        <p:nvSpPr>
          <p:cNvPr id="5" name="TextBox 4">
            <a:extLst>
              <a:ext uri="{FF2B5EF4-FFF2-40B4-BE49-F238E27FC236}">
                <a16:creationId xmlns:a16="http://schemas.microsoft.com/office/drawing/2014/main" id="{BDDF4B68-CD86-AADD-094F-D876CEE7284E}"/>
              </a:ext>
            </a:extLst>
          </p:cNvPr>
          <p:cNvSpPr txBox="1"/>
          <p:nvPr/>
        </p:nvSpPr>
        <p:spPr>
          <a:xfrm>
            <a:off x="304799" y="1355733"/>
            <a:ext cx="11657351" cy="4156907"/>
          </a:xfrm>
          <a:prstGeom prst="rect">
            <a:avLst/>
          </a:prstGeom>
          <a:noFill/>
        </p:spPr>
        <p:txBody>
          <a:bodyPr wrap="square">
            <a:spAutoFit/>
          </a:bodyPr>
          <a:lstStyle/>
          <a:p>
            <a:pPr marL="342900" indent="-342900" algn="just">
              <a:lnSpc>
                <a:spcPct val="200000"/>
              </a:lnSpc>
              <a:buFont typeface="Wingdings" panose="05000000000000000000" pitchFamily="2" charset="2"/>
              <a:buChar char="Ø"/>
              <a:tabLst>
                <a:tab pos="406908" algn="l"/>
              </a:tabLst>
            </a:pPr>
            <a:r>
              <a:rPr lang="en-US" sz="2400" b="0" i="0" spc="0" baseline="0" dirty="0" err="1">
                <a:solidFill>
                  <a:srgbClr val="CC0000"/>
                </a:solidFill>
                <a:latin typeface="Times New Roman" panose="02020603050405020304" pitchFamily="18" charset="0"/>
                <a:cs typeface="Times New Roman" panose="02020603050405020304" pitchFamily="18" charset="0"/>
              </a:rPr>
              <a:t>Emp</a:t>
            </a:r>
            <a:r>
              <a:rPr lang="en-US" sz="2400" b="0" i="0" spc="-15" baseline="0" dirty="0" err="1">
                <a:solidFill>
                  <a:srgbClr val="CC0000"/>
                </a:solidFill>
                <a:latin typeface="Times New Roman" panose="02020603050405020304" pitchFamily="18" charset="0"/>
                <a:cs typeface="Times New Roman" panose="02020603050405020304" pitchFamily="18" charset="0"/>
              </a:rPr>
              <a:t>a</a:t>
            </a:r>
            <a:r>
              <a:rPr lang="en-US" sz="2400" b="0" i="0" spc="0" baseline="0" dirty="0" err="1">
                <a:solidFill>
                  <a:srgbClr val="CC0000"/>
                </a:solidFill>
                <a:latin typeface="Times New Roman" panose="02020603050405020304" pitchFamily="18" charset="0"/>
                <a:cs typeface="Times New Roman" panose="02020603050405020304" pitchFamily="18" charset="0"/>
              </a:rPr>
              <a:t>thi</a:t>
            </a:r>
            <a:r>
              <a:rPr lang="en-US" sz="2400" b="0" i="0" spc="-49" baseline="0" dirty="0" err="1">
                <a:solidFill>
                  <a:srgbClr val="CC0000"/>
                </a:solidFill>
                <a:latin typeface="Times New Roman" panose="02020603050405020304" pitchFamily="18" charset="0"/>
                <a:cs typeface="Times New Roman" panose="02020603050405020304" pitchFamily="18" charset="0"/>
              </a:rPr>
              <a:t>z</a:t>
            </a:r>
            <a:r>
              <a:rPr lang="en-US" sz="2400" b="0" i="0" spc="535" baseline="0" dirty="0" err="1">
                <a:solidFill>
                  <a:srgbClr val="CC0000"/>
                </a:solidFill>
                <a:latin typeface="Times New Roman" panose="02020603050405020304" pitchFamily="18" charset="0"/>
                <a:cs typeface="Times New Roman" panose="02020603050405020304" pitchFamily="18" charset="0"/>
              </a:rPr>
              <a:t>e</a:t>
            </a:r>
            <a:r>
              <a:rPr lang="en-US" sz="2400" b="0" i="0" spc="0" baseline="0" dirty="0" err="1">
                <a:latin typeface="Times New Roman" panose="02020603050405020304" pitchFamily="18" charset="0"/>
                <a:cs typeface="Times New Roman" panose="02020603050405020304" pitchFamily="18" charset="0"/>
              </a:rPr>
              <a:t>with</a:t>
            </a:r>
            <a:r>
              <a:rPr lang="en-US" sz="2400" b="0" i="0" spc="-15"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people's needs,</a:t>
            </a:r>
          </a:p>
          <a:p>
            <a:pPr marL="342900" indent="-342900" algn="just">
              <a:lnSpc>
                <a:spcPct val="200000"/>
              </a:lnSpc>
              <a:buFont typeface="Wingdings" panose="05000000000000000000" pitchFamily="2" charset="2"/>
              <a:buChar char="Ø"/>
              <a:tabLst>
                <a:tab pos="406908" algn="l"/>
              </a:tabLst>
            </a:pPr>
            <a:r>
              <a:rPr lang="en-US" sz="2400" b="0" i="0" spc="0" baseline="0" dirty="0" err="1">
                <a:solidFill>
                  <a:srgbClr val="CC0000"/>
                </a:solidFill>
                <a:latin typeface="Times New Roman" panose="02020603050405020304" pitchFamily="18" charset="0"/>
                <a:cs typeface="Times New Roman" panose="02020603050405020304" pitchFamily="18" charset="0"/>
              </a:rPr>
              <a:t>Collabo</a:t>
            </a:r>
            <a:r>
              <a:rPr lang="en-US" sz="2400" b="0" i="0" spc="-48" baseline="0" dirty="0" err="1">
                <a:solidFill>
                  <a:srgbClr val="CC0000"/>
                </a:solidFill>
                <a:latin typeface="Times New Roman" panose="02020603050405020304" pitchFamily="18" charset="0"/>
                <a:cs typeface="Times New Roman" panose="02020603050405020304" pitchFamily="18" charset="0"/>
              </a:rPr>
              <a:t>r</a:t>
            </a:r>
            <a:r>
              <a:rPr lang="en-US" sz="2400" b="0" i="0" spc="-22" baseline="0" dirty="0" err="1">
                <a:solidFill>
                  <a:srgbClr val="CC0000"/>
                </a:solidFill>
                <a:latin typeface="Times New Roman" panose="02020603050405020304" pitchFamily="18" charset="0"/>
                <a:cs typeface="Times New Roman" panose="02020603050405020304" pitchFamily="18" charset="0"/>
              </a:rPr>
              <a:t>a</a:t>
            </a:r>
            <a:r>
              <a:rPr lang="en-US" sz="2400" b="0" i="0" spc="-25" baseline="0" dirty="0" err="1">
                <a:solidFill>
                  <a:srgbClr val="CC0000"/>
                </a:solidFill>
                <a:latin typeface="Times New Roman" panose="02020603050405020304" pitchFamily="18" charset="0"/>
                <a:cs typeface="Times New Roman" panose="02020603050405020304" pitchFamily="18" charset="0"/>
              </a:rPr>
              <a:t>t</a:t>
            </a:r>
            <a:r>
              <a:rPr lang="en-US" sz="2400" b="0" i="0" spc="523" baseline="0" dirty="0" err="1">
                <a:solidFill>
                  <a:srgbClr val="CC0000"/>
                </a:solidFill>
                <a:latin typeface="Times New Roman" panose="02020603050405020304" pitchFamily="18" charset="0"/>
                <a:cs typeface="Times New Roman" panose="02020603050405020304" pitchFamily="18" charset="0"/>
              </a:rPr>
              <a:t>e</a:t>
            </a:r>
            <a:r>
              <a:rPr lang="en-US" sz="2400" b="0" i="0" spc="0" baseline="0" dirty="0" err="1">
                <a:latin typeface="Times New Roman" panose="02020603050405020304" pitchFamily="18" charset="0"/>
                <a:cs typeface="Times New Roman" panose="02020603050405020304" pitchFamily="18" charset="0"/>
              </a:rPr>
              <a:t>with</a:t>
            </a:r>
            <a:r>
              <a:rPr lang="en-US" sz="2400" b="0" i="0" spc="0" baseline="0" dirty="0">
                <a:latin typeface="Times New Roman" panose="02020603050405020304" pitchFamily="18" charset="0"/>
                <a:cs typeface="Times New Roman" panose="02020603050405020304" pitchFamily="18" charset="0"/>
              </a:rPr>
              <a:t> othe</a:t>
            </a:r>
            <a:r>
              <a:rPr lang="en-US" sz="2400" b="0" i="0" spc="-29"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s</a:t>
            </a:r>
            <a:r>
              <a:rPr lang="en-US" sz="2400" b="0" i="0" spc="-1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ac</a:t>
            </a:r>
            <a:r>
              <a:rPr lang="en-US" sz="2400" b="0" i="0" spc="-27"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oss</a:t>
            </a:r>
            <a:r>
              <a:rPr lang="en-US" sz="2400" b="0" i="0" spc="-1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disciplines,</a:t>
            </a:r>
            <a:r>
              <a:rPr lang="en-US" sz="2400" b="0" i="0" spc="-17"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skill, </a:t>
            </a:r>
            <a:r>
              <a:rPr lang="en-US" sz="2402" b="0" i="0" spc="0" baseline="0" dirty="0">
                <a:latin typeface="Times New Roman" panose="02020603050405020304" pitchFamily="18" charset="0"/>
                <a:cs typeface="Times New Roman" panose="02020603050405020304" pitchFamily="18" charset="0"/>
              </a:rPr>
              <a:t>s</a:t>
            </a:r>
            <a:r>
              <a:rPr lang="en-US" sz="2402" b="0" i="0" spc="-13" baseline="0" dirty="0">
                <a:latin typeface="Times New Roman" panose="02020603050405020304" pitchFamily="18" charset="0"/>
                <a:cs typeface="Times New Roman" panose="02020603050405020304" pitchFamily="18" charset="0"/>
              </a:rPr>
              <a:t>e</a:t>
            </a:r>
            <a:r>
              <a:rPr lang="en-US" sz="2402" b="0" i="0" spc="0" baseline="0" dirty="0">
                <a:latin typeface="Times New Roman" panose="02020603050405020304" pitchFamily="18" charset="0"/>
                <a:cs typeface="Times New Roman" panose="02020603050405020304" pitchFamily="18" charset="0"/>
              </a:rPr>
              <a:t>ts, and pe</a:t>
            </a:r>
            <a:r>
              <a:rPr lang="en-US" sz="2402" b="0" i="0" spc="-37" baseline="0" dirty="0">
                <a:latin typeface="Times New Roman" panose="02020603050405020304" pitchFamily="18" charset="0"/>
                <a:cs typeface="Times New Roman" panose="02020603050405020304" pitchFamily="18" charset="0"/>
              </a:rPr>
              <a:t>r</a:t>
            </a:r>
            <a:r>
              <a:rPr lang="en-US" sz="2402" b="0" i="0" spc="0" baseline="0" dirty="0">
                <a:latin typeface="Times New Roman" panose="02020603050405020304" pitchFamily="18" charset="0"/>
                <a:cs typeface="Times New Roman" panose="02020603050405020304" pitchFamily="18" charset="0"/>
              </a:rPr>
              <a:t>specti</a:t>
            </a:r>
            <a:r>
              <a:rPr lang="en-US" sz="2402" b="0" i="0" spc="-29" baseline="0" dirty="0">
                <a:latin typeface="Times New Roman" panose="02020603050405020304" pitchFamily="18" charset="0"/>
                <a:cs typeface="Times New Roman" panose="02020603050405020304" pitchFamily="18" charset="0"/>
              </a:rPr>
              <a:t>v</a:t>
            </a:r>
            <a:r>
              <a:rPr lang="en-US" sz="2402" b="0" i="0" spc="0" baseline="0" dirty="0">
                <a:latin typeface="Times New Roman" panose="02020603050405020304" pitchFamily="18" charset="0"/>
                <a:cs typeface="Times New Roman" panose="02020603050405020304" pitchFamily="18" charset="0"/>
              </a:rPr>
              <a:t>es.</a:t>
            </a:r>
          </a:p>
          <a:p>
            <a:pPr marL="342900" indent="-342900" algn="just">
              <a:lnSpc>
                <a:spcPct val="200000"/>
              </a:lnSpc>
              <a:buFont typeface="Wingdings" panose="05000000000000000000" pitchFamily="2" charset="2"/>
              <a:buChar char="Ø"/>
              <a:tabLst>
                <a:tab pos="406908" algn="l"/>
              </a:tabLst>
            </a:pPr>
            <a:r>
              <a:rPr lang="en-US" sz="2400" b="0" i="0" spc="0" baseline="0" dirty="0" err="1">
                <a:solidFill>
                  <a:srgbClr val="CC0000"/>
                </a:solidFill>
                <a:latin typeface="Times New Roman" panose="02020603050405020304" pitchFamily="18" charset="0"/>
                <a:cs typeface="Times New Roman" panose="02020603050405020304" pitchFamily="18" charset="0"/>
              </a:rPr>
              <a:t>Includ</a:t>
            </a:r>
            <a:r>
              <a:rPr lang="en-US" sz="2400" b="0" i="0" spc="547" baseline="0" dirty="0" err="1">
                <a:solidFill>
                  <a:srgbClr val="CC0000"/>
                </a:solidFill>
                <a:latin typeface="Times New Roman" panose="02020603050405020304" pitchFamily="18" charset="0"/>
                <a:cs typeface="Times New Roman" panose="02020603050405020304" pitchFamily="18" charset="0"/>
              </a:rPr>
              <a:t>e</a:t>
            </a:r>
            <a:r>
              <a:rPr lang="en-US" sz="2400" b="0" i="0" spc="0" baseline="0" dirty="0" err="1">
                <a:solidFill>
                  <a:srgbClr val="CC0000"/>
                </a:solidFill>
                <a:latin typeface="Times New Roman" panose="02020603050405020304" pitchFamily="18" charset="0"/>
                <a:cs typeface="Times New Roman" panose="02020603050405020304" pitchFamily="18" charset="0"/>
              </a:rPr>
              <a:t>e</a:t>
            </a:r>
            <a:r>
              <a:rPr lang="en-US" sz="2400" b="0" i="0" spc="-37" baseline="0" dirty="0" err="1">
                <a:solidFill>
                  <a:srgbClr val="CC0000"/>
                </a:solidFill>
                <a:latin typeface="Times New Roman" panose="02020603050405020304" pitchFamily="18" charset="0"/>
                <a:cs typeface="Times New Roman" panose="02020603050405020304" pitchFamily="18" charset="0"/>
              </a:rPr>
              <a:t>v</a:t>
            </a:r>
            <a:r>
              <a:rPr lang="en-US" sz="2400" b="0" i="0" spc="0" baseline="0" dirty="0" err="1">
                <a:solidFill>
                  <a:srgbClr val="CC0000"/>
                </a:solidFill>
                <a:latin typeface="Times New Roman" panose="02020603050405020304" pitchFamily="18" charset="0"/>
                <a:cs typeface="Times New Roman" panose="02020603050405020304" pitchFamily="18" charset="0"/>
              </a:rPr>
              <a:t>ery</a:t>
            </a:r>
            <a:r>
              <a:rPr lang="en-US" sz="2400" b="0" i="0" spc="0" baseline="0" dirty="0">
                <a:solidFill>
                  <a:srgbClr val="CC0000"/>
                </a:solidFill>
                <a:latin typeface="Times New Roman" panose="02020603050405020304" pitchFamily="18" charset="0"/>
                <a:cs typeface="Times New Roman" panose="02020603050405020304" pitchFamily="18" charset="0"/>
              </a:rPr>
              <a:t> </a:t>
            </a:r>
            <a:r>
              <a:rPr lang="en-US" sz="2400" b="0" i="0" spc="0" baseline="0" dirty="0" err="1">
                <a:solidFill>
                  <a:srgbClr val="CC0000"/>
                </a:solidFill>
                <a:latin typeface="Times New Roman" panose="02020603050405020304" pitchFamily="18" charset="0"/>
                <a:cs typeface="Times New Roman" panose="02020603050405020304" pitchFamily="18" charset="0"/>
              </a:rPr>
              <a:t>ide</a:t>
            </a:r>
            <a:r>
              <a:rPr lang="en-US" sz="2400" b="0" i="0" spc="539" baseline="0" dirty="0" err="1">
                <a:solidFill>
                  <a:srgbClr val="CC0000"/>
                </a:solidFill>
                <a:latin typeface="Times New Roman" panose="02020603050405020304" pitchFamily="18" charset="0"/>
                <a:cs typeface="Times New Roman" panose="02020603050405020304" pitchFamily="18" charset="0"/>
              </a:rPr>
              <a:t>a</a:t>
            </a:r>
            <a:r>
              <a:rPr lang="en-US" sz="2400" b="0" i="0" spc="0" baseline="0" dirty="0" err="1">
                <a:latin typeface="Times New Roman" panose="02020603050405020304" pitchFamily="18" charset="0"/>
                <a:cs typeface="Times New Roman" panose="02020603050405020304" pitchFamily="18" charset="0"/>
              </a:rPr>
              <a:t>in</a:t>
            </a:r>
            <a:r>
              <a:rPr lang="en-US" sz="2400" b="0" i="0" spc="0" baseline="0" dirty="0">
                <a:latin typeface="Times New Roman" panose="02020603050405020304" pitchFamily="18" charset="0"/>
                <a:cs typeface="Times New Roman" panose="02020603050405020304" pitchFamily="18" charset="0"/>
              </a:rPr>
              <a:t> visible </a:t>
            </a:r>
            <a:r>
              <a:rPr lang="en-US" sz="2400" b="0" i="0" spc="-44" baseline="0" dirty="0" err="1">
                <a:latin typeface="Times New Roman" panose="02020603050405020304" pitchFamily="18" charset="0"/>
                <a:cs typeface="Times New Roman" panose="02020603050405020304" pitchFamily="18" charset="0"/>
              </a:rPr>
              <a:t>f</a:t>
            </a:r>
            <a:r>
              <a:rPr lang="en-US" sz="2400" b="0" i="0" spc="0" baseline="0" dirty="0" err="1">
                <a:latin typeface="Times New Roman" panose="02020603050405020304" pitchFamily="18" charset="0"/>
                <a:cs typeface="Times New Roman" panose="02020603050405020304" pitchFamily="18" charset="0"/>
              </a:rPr>
              <a:t>or</a:t>
            </a:r>
            <a:r>
              <a:rPr lang="en-US" sz="2400" b="0" i="0" spc="539" baseline="0" dirty="0" err="1">
                <a:latin typeface="Times New Roman" panose="02020603050405020304" pitchFamily="18" charset="0"/>
                <a:cs typeface="Times New Roman" panose="02020603050405020304" pitchFamily="18" charset="0"/>
              </a:rPr>
              <a:t>m</a:t>
            </a:r>
            <a:r>
              <a:rPr lang="en-US" sz="2400" b="0" i="0" spc="-49" baseline="0" dirty="0" err="1">
                <a:latin typeface="Times New Roman" panose="02020603050405020304" pitchFamily="18" charset="0"/>
                <a:cs typeface="Times New Roman" panose="02020603050405020304" pitchFamily="18" charset="0"/>
              </a:rPr>
              <a:t>f</a:t>
            </a:r>
            <a:r>
              <a:rPr lang="en-US" sz="2400" b="0" i="0" spc="0" baseline="0" dirty="0" err="1">
                <a:latin typeface="Times New Roman" panose="02020603050405020304" pitchFamily="18" charset="0"/>
                <a:cs typeface="Times New Roman" panose="02020603050405020304" pitchFamily="18" charset="0"/>
              </a:rPr>
              <a:t>or</a:t>
            </a:r>
            <a:r>
              <a:rPr lang="en-US" sz="2400" b="0" i="0" spc="0" baseline="0" dirty="0">
                <a:latin typeface="Times New Roman" panose="02020603050405020304" pitchFamily="18" charset="0"/>
                <a:cs typeface="Times New Roman" panose="02020603050405020304" pitchFamily="18" charset="0"/>
              </a:rPr>
              <a:t> </a:t>
            </a:r>
            <a:r>
              <a:rPr lang="en-US" sz="2400" b="0" i="0" spc="-12" baseline="0" dirty="0">
                <a:latin typeface="Times New Roman" panose="02020603050405020304" pitchFamily="18" charset="0"/>
                <a:cs typeface="Times New Roman" panose="02020603050405020304" pitchFamily="18" charset="0"/>
              </a:rPr>
              <a:t>e</a:t>
            </a:r>
            <a:r>
              <a:rPr lang="en-US" sz="2400" b="0" i="0" spc="-41" baseline="0" dirty="0">
                <a:latin typeface="Times New Roman" panose="02020603050405020304" pitchFamily="18" charset="0"/>
                <a:cs typeface="Times New Roman" panose="02020603050405020304" pitchFamily="18" charset="0"/>
              </a:rPr>
              <a:t>v</a:t>
            </a:r>
            <a:r>
              <a:rPr lang="en-US" sz="2400" b="0" i="0" spc="0" baseline="0" dirty="0">
                <a:latin typeface="Times New Roman" panose="02020603050405020304" pitchFamily="18" charset="0"/>
                <a:cs typeface="Times New Roman" panose="02020603050405020304" pitchFamily="18" charset="0"/>
              </a:rPr>
              <a:t>alu</a:t>
            </a:r>
            <a:r>
              <a:rPr lang="en-US" sz="2400" b="0" i="0" spc="-20"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tion,</a:t>
            </a:r>
            <a:endParaRPr lang="en-US" sz="2402" dirty="0">
              <a:latin typeface="Times New Roman" panose="02020603050405020304" pitchFamily="18" charset="0"/>
              <a:cs typeface="Times New Roman" panose="02020603050405020304" pitchFamily="18" charset="0"/>
            </a:endParaRPr>
          </a:p>
          <a:p>
            <a:pPr marL="342900" indent="-342900" algn="just">
              <a:lnSpc>
                <a:spcPct val="200000"/>
              </a:lnSpc>
              <a:buFont typeface="Wingdings" panose="05000000000000000000" pitchFamily="2" charset="2"/>
              <a:buChar char="Ø"/>
              <a:tabLst>
                <a:tab pos="406908" algn="l"/>
              </a:tabLst>
            </a:pPr>
            <a:r>
              <a:rPr lang="en-US" sz="2400" b="0" i="0" spc="-32" baseline="0" dirty="0">
                <a:solidFill>
                  <a:srgbClr val="CC0000"/>
                </a:solidFill>
                <a:latin typeface="Times New Roman" panose="02020603050405020304" pitchFamily="18" charset="0"/>
                <a:cs typeface="Times New Roman" panose="02020603050405020304" pitchFamily="18" charset="0"/>
              </a:rPr>
              <a:t>R</a:t>
            </a:r>
            <a:r>
              <a:rPr lang="en-US" sz="2400" b="0" i="0" spc="0" baseline="0" dirty="0">
                <a:solidFill>
                  <a:srgbClr val="CC0000"/>
                </a:solidFill>
                <a:latin typeface="Times New Roman" panose="02020603050405020304" pitchFamily="18" charset="0"/>
                <a:cs typeface="Times New Roman" panose="02020603050405020304" pitchFamily="18" charset="0"/>
              </a:rPr>
              <a:t>epe</a:t>
            </a:r>
            <a:r>
              <a:rPr lang="en-US" sz="2400" b="0" i="0" spc="-22" baseline="0" dirty="0">
                <a:solidFill>
                  <a:srgbClr val="CC0000"/>
                </a:solidFill>
                <a:latin typeface="Times New Roman" panose="02020603050405020304" pitchFamily="18" charset="0"/>
                <a:cs typeface="Times New Roman" panose="02020603050405020304" pitchFamily="18" charset="0"/>
              </a:rPr>
              <a:t>a</a:t>
            </a:r>
            <a:r>
              <a:rPr lang="en-US" sz="2400" b="0" i="0" spc="0" baseline="0" dirty="0">
                <a:solidFill>
                  <a:srgbClr val="CC0000"/>
                </a:solidFill>
                <a:latin typeface="Times New Roman" panose="02020603050405020304" pitchFamily="18" charset="0"/>
                <a:cs typeface="Times New Roman" panose="02020603050405020304" pitchFamily="18" charset="0"/>
              </a:rPr>
              <a:t>t,</a:t>
            </a:r>
            <a:r>
              <a:rPr lang="en-US" sz="2400" b="0" i="0" spc="-27" baseline="0" dirty="0">
                <a:solidFill>
                  <a:srgbClr val="CC0000"/>
                </a:solidFill>
                <a:latin typeface="Times New Roman" panose="02020603050405020304" pitchFamily="18" charset="0"/>
                <a:cs typeface="Times New Roman" panose="02020603050405020304" pitchFamily="18" charset="0"/>
              </a:rPr>
              <a:t> </a:t>
            </a:r>
            <a:r>
              <a:rPr lang="en-US" sz="2400" b="0" i="0" spc="0" baseline="0" dirty="0" err="1">
                <a:solidFill>
                  <a:srgbClr val="CC0000"/>
                </a:solidFill>
                <a:latin typeface="Times New Roman" panose="02020603050405020304" pitchFamily="18" charset="0"/>
                <a:cs typeface="Times New Roman" panose="02020603050405020304" pitchFamily="18" charset="0"/>
              </a:rPr>
              <a:t>i</a:t>
            </a:r>
            <a:r>
              <a:rPr lang="en-US" sz="2400" b="0" i="0" spc="-24" baseline="0" dirty="0" err="1">
                <a:solidFill>
                  <a:srgbClr val="CC0000"/>
                </a:solidFill>
                <a:latin typeface="Times New Roman" panose="02020603050405020304" pitchFamily="18" charset="0"/>
                <a:cs typeface="Times New Roman" panose="02020603050405020304" pitchFamily="18" charset="0"/>
              </a:rPr>
              <a:t>t</a:t>
            </a:r>
            <a:r>
              <a:rPr lang="en-US" sz="2400" b="0" i="0" spc="0" baseline="0" dirty="0" err="1">
                <a:solidFill>
                  <a:srgbClr val="CC0000"/>
                </a:solidFill>
                <a:latin typeface="Times New Roman" panose="02020603050405020304" pitchFamily="18" charset="0"/>
                <a:cs typeface="Times New Roman" panose="02020603050405020304" pitchFamily="18" charset="0"/>
              </a:rPr>
              <a:t>e</a:t>
            </a:r>
            <a:r>
              <a:rPr lang="en-US" sz="2400" b="0" i="0" spc="-41" baseline="0" dirty="0" err="1">
                <a:solidFill>
                  <a:srgbClr val="CC0000"/>
                </a:solidFill>
                <a:latin typeface="Times New Roman" panose="02020603050405020304" pitchFamily="18" charset="0"/>
                <a:cs typeface="Times New Roman" panose="02020603050405020304" pitchFamily="18" charset="0"/>
              </a:rPr>
              <a:t>r</a:t>
            </a:r>
            <a:r>
              <a:rPr lang="en-US" sz="2400" b="0" i="0" spc="-22" baseline="0" dirty="0" err="1">
                <a:solidFill>
                  <a:srgbClr val="CC0000"/>
                </a:solidFill>
                <a:latin typeface="Times New Roman" panose="02020603050405020304" pitchFamily="18" charset="0"/>
                <a:cs typeface="Times New Roman" panose="02020603050405020304" pitchFamily="18" charset="0"/>
              </a:rPr>
              <a:t>a</a:t>
            </a:r>
            <a:r>
              <a:rPr lang="en-US" sz="2400" b="0" i="0" spc="0" baseline="0" dirty="0" err="1">
                <a:solidFill>
                  <a:srgbClr val="CC0000"/>
                </a:solidFill>
                <a:latin typeface="Times New Roman" panose="02020603050405020304" pitchFamily="18" charset="0"/>
                <a:cs typeface="Times New Roman" panose="02020603050405020304" pitchFamily="18" charset="0"/>
              </a:rPr>
              <a:t>tin</a:t>
            </a:r>
            <a:r>
              <a:rPr lang="en-US" sz="2400" b="0" i="0" spc="531" baseline="0" dirty="0" err="1">
                <a:solidFill>
                  <a:srgbClr val="CC0000"/>
                </a:solidFill>
                <a:latin typeface="Times New Roman" panose="02020603050405020304" pitchFamily="18" charset="0"/>
                <a:cs typeface="Times New Roman" panose="02020603050405020304" pitchFamily="18" charset="0"/>
              </a:rPr>
              <a:t>g</a:t>
            </a:r>
            <a:r>
              <a:rPr lang="en-US" sz="2400" b="0" i="0" spc="0" baseline="0" dirty="0" err="1">
                <a:latin typeface="Times New Roman" panose="02020603050405020304" pitchFamily="18" charset="0"/>
                <a:cs typeface="Times New Roman" panose="02020603050405020304" pitchFamily="18" charset="0"/>
              </a:rPr>
              <a:t>and</a:t>
            </a:r>
            <a:r>
              <a:rPr lang="en-US" sz="2400" b="0" i="0" spc="0" baseline="0" dirty="0">
                <a:latin typeface="Times New Roman" panose="02020603050405020304" pitchFamily="18" charset="0"/>
                <a:cs typeface="Times New Roman" panose="02020603050405020304" pitchFamily="18" charset="0"/>
              </a:rPr>
              <a:t> </a:t>
            </a:r>
            <a:r>
              <a:rPr lang="en-US" sz="2400" b="0" i="0" spc="-25" baseline="0" dirty="0" err="1">
                <a:solidFill>
                  <a:srgbClr val="CC0000"/>
                </a:solidFill>
                <a:latin typeface="Times New Roman" panose="02020603050405020304" pitchFamily="18" charset="0"/>
                <a:cs typeface="Times New Roman" panose="02020603050405020304" pitchFamily="18" charset="0"/>
              </a:rPr>
              <a:t>t</a:t>
            </a:r>
            <a:r>
              <a:rPr lang="en-US" sz="2400" b="0" i="0" spc="0" baseline="0" dirty="0" err="1">
                <a:solidFill>
                  <a:srgbClr val="CC0000"/>
                </a:solidFill>
                <a:latin typeface="Times New Roman" panose="02020603050405020304" pitchFamily="18" charset="0"/>
                <a:cs typeface="Times New Roman" panose="02020603050405020304" pitchFamily="18" charset="0"/>
              </a:rPr>
              <a:t>e</a:t>
            </a:r>
            <a:r>
              <a:rPr lang="en-US" sz="2400" b="0" i="0" spc="-22" baseline="0" dirty="0" err="1">
                <a:solidFill>
                  <a:srgbClr val="CC0000"/>
                </a:solidFill>
                <a:latin typeface="Times New Roman" panose="02020603050405020304" pitchFamily="18" charset="0"/>
                <a:cs typeface="Times New Roman" panose="02020603050405020304" pitchFamily="18" charset="0"/>
              </a:rPr>
              <a:t>s</a:t>
            </a:r>
            <a:r>
              <a:rPr lang="en-US" sz="2400" b="0" i="0" spc="0" baseline="0" dirty="0" err="1">
                <a:solidFill>
                  <a:srgbClr val="CC0000"/>
                </a:solidFill>
                <a:latin typeface="Times New Roman" panose="02020603050405020304" pitchFamily="18" charset="0"/>
                <a:cs typeface="Times New Roman" panose="02020603050405020304" pitchFamily="18" charset="0"/>
              </a:rPr>
              <a:t>tin</a:t>
            </a:r>
            <a:r>
              <a:rPr lang="en-US" sz="2400" b="0" i="0" spc="515" baseline="0" dirty="0" err="1">
                <a:solidFill>
                  <a:srgbClr val="CC0000"/>
                </a:solidFill>
                <a:latin typeface="Times New Roman" panose="02020603050405020304" pitchFamily="18" charset="0"/>
                <a:cs typeface="Times New Roman" panose="02020603050405020304" pitchFamily="18" charset="0"/>
              </a:rPr>
              <a:t>g</a:t>
            </a:r>
            <a:r>
              <a:rPr lang="en-US" sz="2400" b="0" i="0" spc="0" baseline="0" dirty="0" err="1">
                <a:latin typeface="Times New Roman" panose="02020603050405020304" pitchFamily="18" charset="0"/>
                <a:cs typeface="Times New Roman" panose="02020603050405020304" pitchFamily="18" charset="0"/>
              </a:rPr>
              <a:t>solutions</a:t>
            </a:r>
            <a:r>
              <a:rPr lang="en-US" sz="2400" b="0" i="0" spc="0" baseline="0" dirty="0">
                <a:latin typeface="Times New Roman" panose="02020603050405020304" pitchFamily="18" charset="0"/>
                <a:cs typeface="Times New Roman" panose="02020603050405020304" pitchFamily="18" charset="0"/>
              </a:rPr>
              <a:t> </a:t>
            </a:r>
            <a:r>
              <a:rPr lang="en-US" sz="2400" b="0" i="0" spc="-24"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o</a:t>
            </a:r>
            <a:r>
              <a:rPr lang="en-US" sz="2400" b="0" i="0" spc="-20"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per</a:t>
            </a:r>
            <a:r>
              <a:rPr lang="en-US" sz="2400" b="0" i="0" spc="-60"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ect</a:t>
            </a:r>
            <a:r>
              <a:rPr lang="en-US" sz="2402" b="0" i="0" spc="0" baseline="0" dirty="0">
                <a:latin typeface="Times New Roman" panose="02020603050405020304" pitchFamily="18" charset="0"/>
                <a:cs typeface="Times New Roman" panose="02020603050405020304" pitchFamily="18" charset="0"/>
              </a:rPr>
              <a:t> them,</a:t>
            </a:r>
            <a:r>
              <a:rPr lang="en-US" sz="2402" b="0" i="0" spc="-15" baseline="0" dirty="0">
                <a:latin typeface="Times New Roman" panose="02020603050405020304" pitchFamily="18" charset="0"/>
                <a:cs typeface="Times New Roman" panose="02020603050405020304" pitchFamily="18" charset="0"/>
              </a:rPr>
              <a:t> </a:t>
            </a:r>
            <a:r>
              <a:rPr lang="en-US" sz="2402" b="0" i="0" spc="0" baseline="0" dirty="0">
                <a:latin typeface="Times New Roman" panose="02020603050405020304" pitchFamily="18" charset="0"/>
                <a:cs typeface="Times New Roman" panose="02020603050405020304" pitchFamily="18" charset="0"/>
              </a:rPr>
              <a:t>al</a:t>
            </a:r>
            <a:r>
              <a:rPr lang="en-US" sz="2402" b="0" i="0" spc="-25" baseline="0" dirty="0">
                <a:latin typeface="Times New Roman" panose="02020603050405020304" pitchFamily="18" charset="0"/>
                <a:cs typeface="Times New Roman" panose="02020603050405020304" pitchFamily="18" charset="0"/>
              </a:rPr>
              <a:t>w</a:t>
            </a:r>
            <a:r>
              <a:rPr lang="en-US" sz="2402" b="0" i="0" spc="-46" baseline="0" dirty="0">
                <a:latin typeface="Times New Roman" panose="02020603050405020304" pitchFamily="18" charset="0"/>
                <a:cs typeface="Times New Roman" panose="02020603050405020304" pitchFamily="18" charset="0"/>
              </a:rPr>
              <a:t>a</a:t>
            </a:r>
            <a:r>
              <a:rPr lang="en-US" sz="2402" b="0" i="0" spc="-20" baseline="0" dirty="0">
                <a:latin typeface="Times New Roman" panose="02020603050405020304" pitchFamily="18" charset="0"/>
                <a:cs typeface="Times New Roman" panose="02020603050405020304" pitchFamily="18" charset="0"/>
              </a:rPr>
              <a:t>y</a:t>
            </a:r>
            <a:r>
              <a:rPr lang="en-US" sz="2402" b="0" i="0" spc="0" baseline="0" dirty="0">
                <a:latin typeface="Times New Roman" panose="02020603050405020304" pitchFamily="18" charset="0"/>
                <a:cs typeface="Times New Roman" panose="02020603050405020304" pitchFamily="18" charset="0"/>
              </a:rPr>
              <a:t>s</a:t>
            </a:r>
            <a:r>
              <a:rPr lang="en-US" sz="2402" b="0" i="0" spc="-20" baseline="0" dirty="0">
                <a:latin typeface="Times New Roman" panose="02020603050405020304" pitchFamily="18" charset="0"/>
                <a:cs typeface="Times New Roman" panose="02020603050405020304" pitchFamily="18" charset="0"/>
              </a:rPr>
              <a:t> </a:t>
            </a:r>
            <a:r>
              <a:rPr lang="en-US" sz="2402" b="0" i="0" spc="0" baseline="0" dirty="0">
                <a:latin typeface="Times New Roman" panose="02020603050405020304" pitchFamily="18" charset="0"/>
                <a:cs typeface="Times New Roman" panose="02020603050405020304" pitchFamily="18" charset="0"/>
              </a:rPr>
              <a:t>with</a:t>
            </a:r>
            <a:r>
              <a:rPr lang="en-US" sz="2402" b="0" i="0" spc="-20" baseline="0" dirty="0">
                <a:latin typeface="Times New Roman" panose="02020603050405020304" pitchFamily="18" charset="0"/>
                <a:cs typeface="Times New Roman" panose="02020603050405020304" pitchFamily="18" charset="0"/>
              </a:rPr>
              <a:t> </a:t>
            </a:r>
            <a:r>
              <a:rPr lang="en-US" sz="2402" b="0" i="0" spc="0" baseline="0" dirty="0">
                <a:latin typeface="Times New Roman" panose="02020603050405020304" pitchFamily="18" charset="0"/>
                <a:cs typeface="Times New Roman" panose="02020603050405020304" pitchFamily="18" charset="0"/>
              </a:rPr>
              <a:t>human needs </a:t>
            </a:r>
            <a:r>
              <a:rPr lang="en-US" sz="2402" b="0" i="0" spc="-29" baseline="0" dirty="0">
                <a:latin typeface="Times New Roman" panose="02020603050405020304" pitchFamily="18" charset="0"/>
                <a:cs typeface="Times New Roman" panose="02020603050405020304" pitchFamily="18" charset="0"/>
              </a:rPr>
              <a:t>a</a:t>
            </a:r>
            <a:r>
              <a:rPr lang="en-US" sz="2402" b="0" i="0" spc="0" baseline="0" dirty="0">
                <a:latin typeface="Times New Roman" panose="02020603050405020304" pitchFamily="18" charset="0"/>
                <a:cs typeface="Times New Roman" panose="02020603050405020304" pitchFamily="18" charset="0"/>
              </a:rPr>
              <a:t>t the</a:t>
            </a:r>
            <a:r>
              <a:rPr lang="en-US" sz="2402" b="0" i="0" spc="-17" baseline="0" dirty="0">
                <a:latin typeface="Times New Roman" panose="02020603050405020304" pitchFamily="18" charset="0"/>
                <a:cs typeface="Times New Roman" panose="02020603050405020304" pitchFamily="18" charset="0"/>
              </a:rPr>
              <a:t> </a:t>
            </a:r>
            <a:r>
              <a:rPr lang="en-US" sz="2402" b="0" i="0" spc="0" baseline="0" dirty="0">
                <a:latin typeface="Times New Roman" panose="02020603050405020304" pitchFamily="18" charset="0"/>
                <a:cs typeface="Times New Roman" panose="02020603050405020304" pitchFamily="18" charset="0"/>
              </a:rPr>
              <a:t>ce</a:t>
            </a:r>
            <a:r>
              <a:rPr lang="en-US" sz="2402" b="0" i="0" spc="-27" baseline="0" dirty="0">
                <a:latin typeface="Times New Roman" panose="02020603050405020304" pitchFamily="18" charset="0"/>
                <a:cs typeface="Times New Roman" panose="02020603050405020304" pitchFamily="18" charset="0"/>
              </a:rPr>
              <a:t>n</a:t>
            </a:r>
            <a:r>
              <a:rPr lang="en-US" sz="2402" b="0" i="0" spc="-25" baseline="0" dirty="0">
                <a:latin typeface="Times New Roman" panose="02020603050405020304" pitchFamily="18" charset="0"/>
                <a:cs typeface="Times New Roman" panose="02020603050405020304" pitchFamily="18" charset="0"/>
              </a:rPr>
              <a:t>t</a:t>
            </a:r>
            <a:r>
              <a:rPr lang="en-US" sz="2402" b="0" i="0" spc="0" baseline="0" dirty="0">
                <a:latin typeface="Times New Roman" panose="02020603050405020304" pitchFamily="18" charset="0"/>
                <a:cs typeface="Times New Roman" panose="02020603050405020304" pitchFamily="18" charset="0"/>
              </a:rPr>
              <a:t>e</a:t>
            </a:r>
            <a:r>
              <a:rPr lang="en-US" sz="2402" b="0" i="0" spc="-236" baseline="0" dirty="0">
                <a:latin typeface="Times New Roman" panose="02020603050405020304" pitchFamily="18" charset="0"/>
                <a:cs typeface="Times New Roman" panose="02020603050405020304" pitchFamily="18" charset="0"/>
              </a:rPr>
              <a:t>r.</a:t>
            </a:r>
          </a:p>
          <a:p>
            <a:pPr>
              <a:tabLst>
                <a:tab pos="406908" algn="l"/>
              </a:tabLst>
            </a:pPr>
            <a:r>
              <a:rPr lang="en-US" sz="2400" b="0" i="0" spc="0" baseline="0" dirty="0">
                <a:latin typeface="Calibri"/>
              </a:rPr>
              <a:t> </a:t>
            </a:r>
          </a:p>
        </p:txBody>
      </p:sp>
    </p:spTree>
    <p:extLst>
      <p:ext uri="{BB962C8B-B14F-4D97-AF65-F5344CB8AC3E}">
        <p14:creationId xmlns:p14="http://schemas.microsoft.com/office/powerpoint/2010/main" val="321486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r>
              <a:rPr lang="en-US" sz="4000" b="1" i="0" spc="0" baseline="0" dirty="0">
                <a:solidFill>
                  <a:srgbClr val="CC0000"/>
                </a:solidFill>
                <a:latin typeface="Times New Roman" panose="02020603050405020304" pitchFamily="18" charset="0"/>
                <a:cs typeface="Times New Roman" panose="02020603050405020304" pitchFamily="18" charset="0"/>
              </a:rPr>
              <a:t>Design Th</a:t>
            </a:r>
            <a:r>
              <a:rPr lang="en-US" sz="4000" b="1" i="0" spc="-14" baseline="0"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nking</a:t>
            </a:r>
          </a:p>
        </p:txBody>
      </p:sp>
      <p:pic>
        <p:nvPicPr>
          <p:cNvPr id="2" name="Picture 297">
            <a:extLst>
              <a:ext uri="{FF2B5EF4-FFF2-40B4-BE49-F238E27FC236}">
                <a16:creationId xmlns:a16="http://schemas.microsoft.com/office/drawing/2014/main" id="{5001C4B6-39F7-4511-CE30-1F417509509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106927" y="4944873"/>
            <a:ext cx="6973315" cy="682244"/>
          </a:xfrm>
          <a:prstGeom prst="rect">
            <a:avLst/>
          </a:prstGeom>
          <a:noFill/>
        </p:spPr>
      </p:pic>
      <p:pic>
        <p:nvPicPr>
          <p:cNvPr id="4" name="Picture 298">
            <a:extLst>
              <a:ext uri="{FF2B5EF4-FFF2-40B4-BE49-F238E27FC236}">
                <a16:creationId xmlns:a16="http://schemas.microsoft.com/office/drawing/2014/main" id="{38AA48F5-CC8E-19EF-6F18-1748D09627A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118616" y="1674877"/>
            <a:ext cx="10387583" cy="2246248"/>
          </a:xfrm>
          <a:prstGeom prst="rect">
            <a:avLst/>
          </a:prstGeom>
          <a:noFill/>
        </p:spPr>
      </p:pic>
      <p:sp>
        <p:nvSpPr>
          <p:cNvPr id="7" name="Rectangle 299">
            <a:extLst>
              <a:ext uri="{FF2B5EF4-FFF2-40B4-BE49-F238E27FC236}">
                <a16:creationId xmlns:a16="http://schemas.microsoft.com/office/drawing/2014/main" id="{2B329B66-18BB-5425-F3C7-A807578A2881}"/>
              </a:ext>
            </a:extLst>
          </p:cNvPr>
          <p:cNvSpPr/>
          <p:nvPr/>
        </p:nvSpPr>
        <p:spPr>
          <a:xfrm>
            <a:off x="2311019" y="949442"/>
            <a:ext cx="5358851" cy="671535"/>
          </a:xfrm>
          <a:prstGeom prst="rect">
            <a:avLst/>
          </a:prstGeom>
        </p:spPr>
        <p:txBody>
          <a:bodyPr wrap="none" lIns="0" tIns="0" rIns="0" bIns="0">
            <a:spAutoFit/>
          </a:bodyPr>
          <a:lstStyle/>
          <a:p>
            <a:pPr marL="0"/>
            <a:r>
              <a:rPr lang="en-US" sz="4406" b="0" i="0" spc="0" baseline="0" dirty="0">
                <a:solidFill>
                  <a:srgbClr val="CC0000"/>
                </a:solidFill>
                <a:latin typeface="Calibri-Light"/>
              </a:rPr>
              <a:t>Design Thinkin</a:t>
            </a:r>
            <a:r>
              <a:rPr lang="en-US" sz="4406" b="0" i="0" spc="-14" baseline="0" dirty="0">
                <a:solidFill>
                  <a:srgbClr val="CC0000"/>
                </a:solidFill>
                <a:latin typeface="Calibri-Light"/>
              </a:rPr>
              <a:t>g</a:t>
            </a:r>
            <a:r>
              <a:rPr lang="en-US" sz="4406" b="0" i="0" spc="0" baseline="0" dirty="0">
                <a:solidFill>
                  <a:srgbClr val="CC0000"/>
                </a:solidFill>
                <a:latin typeface="Calibri-Light"/>
              </a:rPr>
              <a:t> </a:t>
            </a:r>
            <a:r>
              <a:rPr lang="en-US" sz="4406" b="0" i="0" spc="-67" baseline="0" dirty="0">
                <a:solidFill>
                  <a:srgbClr val="CC0000"/>
                </a:solidFill>
                <a:latin typeface="Calibri-Light"/>
              </a:rPr>
              <a:t>P</a:t>
            </a:r>
            <a:r>
              <a:rPr lang="en-US" sz="4406" b="0" i="0" spc="-80" baseline="0" dirty="0">
                <a:solidFill>
                  <a:srgbClr val="CC0000"/>
                </a:solidFill>
                <a:latin typeface="Calibri-Light"/>
              </a:rPr>
              <a:t>r</a:t>
            </a:r>
            <a:r>
              <a:rPr lang="en-US" sz="4406" b="0" i="0" spc="0" baseline="0" dirty="0">
                <a:solidFill>
                  <a:srgbClr val="CC0000"/>
                </a:solidFill>
                <a:latin typeface="Calibri-Light"/>
              </a:rPr>
              <a:t>ocess</a:t>
            </a:r>
          </a:p>
        </p:txBody>
      </p:sp>
      <p:sp>
        <p:nvSpPr>
          <p:cNvPr id="8" name="Rectangle 300">
            <a:extLst>
              <a:ext uri="{FF2B5EF4-FFF2-40B4-BE49-F238E27FC236}">
                <a16:creationId xmlns:a16="http://schemas.microsoft.com/office/drawing/2014/main" id="{A89B545F-98AE-3B2A-E619-9E7ABAB65AC6}"/>
              </a:ext>
            </a:extLst>
          </p:cNvPr>
          <p:cNvSpPr/>
          <p:nvPr/>
        </p:nvSpPr>
        <p:spPr>
          <a:xfrm>
            <a:off x="1620266" y="4822282"/>
            <a:ext cx="1213712" cy="732062"/>
          </a:xfrm>
          <a:prstGeom prst="rect">
            <a:avLst/>
          </a:prstGeom>
        </p:spPr>
        <p:txBody>
          <a:bodyPr wrap="none" lIns="0" tIns="0" rIns="0" bIns="0">
            <a:spAutoFit/>
          </a:bodyPr>
          <a:lstStyle/>
          <a:p>
            <a:pPr marL="192023"/>
            <a:r>
              <a:rPr lang="en-US" sz="2402" b="0" i="0" spc="0" baseline="0" dirty="0">
                <a:latin typeface="Calibri"/>
              </a:rPr>
              <a:t>Design</a:t>
            </a:r>
          </a:p>
          <a:p>
            <a:pPr marL="0">
              <a:lnSpc>
                <a:spcPts val="2881"/>
              </a:lnSpc>
            </a:pPr>
            <a:r>
              <a:rPr lang="en-US" sz="2400" b="0" i="0" spc="0" baseline="0" dirty="0">
                <a:solidFill>
                  <a:srgbClr val="DC0500"/>
                </a:solidFill>
                <a:latin typeface="Calibri"/>
              </a:rPr>
              <a:t>Challen</a:t>
            </a:r>
            <a:r>
              <a:rPr lang="en-US" sz="2400" b="0" i="0" spc="-22" baseline="0" dirty="0">
                <a:solidFill>
                  <a:srgbClr val="DC0500"/>
                </a:solidFill>
                <a:latin typeface="Calibri"/>
              </a:rPr>
              <a:t>ge</a:t>
            </a:r>
          </a:p>
        </p:txBody>
      </p:sp>
      <p:sp>
        <p:nvSpPr>
          <p:cNvPr id="9" name="Rectangle 301">
            <a:extLst>
              <a:ext uri="{FF2B5EF4-FFF2-40B4-BE49-F238E27FC236}">
                <a16:creationId xmlns:a16="http://schemas.microsoft.com/office/drawing/2014/main" id="{E839B775-2F68-F4B2-5974-36617650F9B0}"/>
              </a:ext>
            </a:extLst>
          </p:cNvPr>
          <p:cNvSpPr/>
          <p:nvPr/>
        </p:nvSpPr>
        <p:spPr>
          <a:xfrm>
            <a:off x="10265029" y="4822282"/>
            <a:ext cx="1023517" cy="732062"/>
          </a:xfrm>
          <a:prstGeom prst="rect">
            <a:avLst/>
          </a:prstGeom>
        </p:spPr>
        <p:txBody>
          <a:bodyPr wrap="none" lIns="0" tIns="0" rIns="0" bIns="0">
            <a:spAutoFit/>
          </a:bodyPr>
          <a:lstStyle/>
          <a:p>
            <a:pPr marL="94868"/>
            <a:r>
              <a:rPr lang="en-US" sz="2402" b="0" i="0" spc="0" baseline="0" dirty="0">
                <a:latin typeface="Calibri"/>
              </a:rPr>
              <a:t>Design</a:t>
            </a:r>
          </a:p>
          <a:p>
            <a:pPr marL="0">
              <a:lnSpc>
                <a:spcPts val="2881"/>
              </a:lnSpc>
            </a:pPr>
            <a:r>
              <a:rPr lang="en-US" sz="2400" b="0" i="0" spc="0" baseline="0" dirty="0">
                <a:solidFill>
                  <a:srgbClr val="DC0500"/>
                </a:solidFill>
                <a:latin typeface="Calibri"/>
              </a:rPr>
              <a:t>Solution</a:t>
            </a:r>
          </a:p>
        </p:txBody>
      </p:sp>
      <p:sp>
        <p:nvSpPr>
          <p:cNvPr id="11" name="Rectangle 302">
            <a:extLst>
              <a:ext uri="{FF2B5EF4-FFF2-40B4-BE49-F238E27FC236}">
                <a16:creationId xmlns:a16="http://schemas.microsoft.com/office/drawing/2014/main" id="{690D5484-A60D-B7C3-93FF-EE4451D39293}"/>
              </a:ext>
            </a:extLst>
          </p:cNvPr>
          <p:cNvSpPr/>
          <p:nvPr/>
        </p:nvSpPr>
        <p:spPr>
          <a:xfrm>
            <a:off x="2896870" y="3897630"/>
            <a:ext cx="7251242" cy="274320"/>
          </a:xfrm>
          <a:prstGeom prst="rect">
            <a:avLst/>
          </a:prstGeom>
        </p:spPr>
        <p:txBody>
          <a:bodyPr wrap="none" lIns="0" tIns="0" rIns="0" bIns="0">
            <a:spAutoFit/>
          </a:bodyPr>
          <a:lstStyle/>
          <a:p>
            <a:pPr marL="0">
              <a:tabLst>
                <a:tab pos="5153151" algn="l"/>
              </a:tabLst>
            </a:pPr>
            <a:r>
              <a:rPr lang="en-US" sz="1800" b="0" i="0" spc="0" baseline="0" dirty="0">
                <a:latin typeface="Calibri"/>
              </a:rPr>
              <a:t>P r o b l e m    S p a c e	S o l u t i o n    S p a c e</a:t>
            </a:r>
          </a:p>
        </p:txBody>
      </p:sp>
    </p:spTree>
    <p:extLst>
      <p:ext uri="{BB962C8B-B14F-4D97-AF65-F5344CB8AC3E}">
        <p14:creationId xmlns:p14="http://schemas.microsoft.com/office/powerpoint/2010/main" val="600711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r>
              <a:rPr lang="en-US" sz="4000" b="1" i="0" spc="0" baseline="0" dirty="0">
                <a:solidFill>
                  <a:srgbClr val="CC0000"/>
                </a:solidFill>
                <a:latin typeface="Times New Roman" panose="02020603050405020304" pitchFamily="18" charset="0"/>
                <a:cs typeface="Times New Roman" panose="02020603050405020304" pitchFamily="18" charset="0"/>
              </a:rPr>
              <a:t>Design Th</a:t>
            </a:r>
            <a:r>
              <a:rPr lang="en-US" sz="4000" b="1" i="0" spc="-14" baseline="0"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nking</a:t>
            </a:r>
          </a:p>
        </p:txBody>
      </p:sp>
      <p:pic>
        <p:nvPicPr>
          <p:cNvPr id="5" name="Picture 311">
            <a:extLst>
              <a:ext uri="{FF2B5EF4-FFF2-40B4-BE49-F238E27FC236}">
                <a16:creationId xmlns:a16="http://schemas.microsoft.com/office/drawing/2014/main" id="{C1E0A50A-4FF6-75EF-5F41-39284926C94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386839" y="1577162"/>
            <a:ext cx="9144000" cy="2098167"/>
          </a:xfrm>
          <a:prstGeom prst="rect">
            <a:avLst/>
          </a:prstGeom>
          <a:noFill/>
        </p:spPr>
      </p:pic>
      <p:sp>
        <p:nvSpPr>
          <p:cNvPr id="14" name="Rectangle 312">
            <a:extLst>
              <a:ext uri="{FF2B5EF4-FFF2-40B4-BE49-F238E27FC236}">
                <a16:creationId xmlns:a16="http://schemas.microsoft.com/office/drawing/2014/main" id="{04CA79D5-303B-913D-A7B7-B39CD4CA3210}"/>
              </a:ext>
            </a:extLst>
          </p:cNvPr>
          <p:cNvSpPr/>
          <p:nvPr/>
        </p:nvSpPr>
        <p:spPr>
          <a:xfrm>
            <a:off x="2657855" y="1020511"/>
            <a:ext cx="5553597" cy="671535"/>
          </a:xfrm>
          <a:prstGeom prst="rect">
            <a:avLst/>
          </a:prstGeom>
        </p:spPr>
        <p:txBody>
          <a:bodyPr wrap="none" lIns="0" tIns="0" rIns="0" bIns="0">
            <a:spAutoFit/>
          </a:bodyPr>
          <a:lstStyle/>
          <a:p>
            <a:pPr marL="0"/>
            <a:r>
              <a:rPr lang="en-US" sz="4406" b="0" i="0" spc="-31" baseline="0" dirty="0">
                <a:ln w="15989">
                  <a:solidFill>
                    <a:srgbClr val="CC0000"/>
                  </a:solidFill>
                  <a:prstDash val="solid"/>
                </a:ln>
                <a:solidFill>
                  <a:srgbClr val="CC0000"/>
                </a:solidFill>
                <a:latin typeface="Calibri-Light"/>
              </a:rPr>
              <a:t>De</a:t>
            </a:r>
            <a:r>
              <a:rPr lang="en-US" sz="4406" b="0" i="0" spc="-27" baseline="0" dirty="0">
                <a:ln w="15989">
                  <a:solidFill>
                    <a:srgbClr val="CC0000"/>
                  </a:solidFill>
                  <a:prstDash val="solid"/>
                </a:ln>
                <a:solidFill>
                  <a:srgbClr val="CC0000"/>
                </a:solidFill>
                <a:latin typeface="Calibri-Light"/>
              </a:rPr>
              <a:t>si</a:t>
            </a:r>
            <a:r>
              <a:rPr lang="en-US" sz="4406" b="0" i="0" spc="-40" baseline="0" dirty="0">
                <a:ln w="15989">
                  <a:solidFill>
                    <a:srgbClr val="CC0000"/>
                  </a:solidFill>
                  <a:prstDash val="solid"/>
                </a:ln>
                <a:solidFill>
                  <a:srgbClr val="CC0000"/>
                </a:solidFill>
                <a:latin typeface="Calibri-Light"/>
              </a:rPr>
              <a:t>g</a:t>
            </a:r>
            <a:r>
              <a:rPr lang="en-US" sz="4406" b="0" i="0" spc="-49" baseline="0" dirty="0">
                <a:ln w="15989">
                  <a:solidFill>
                    <a:srgbClr val="CC0000"/>
                  </a:solidFill>
                  <a:prstDash val="solid"/>
                </a:ln>
                <a:solidFill>
                  <a:srgbClr val="CC0000"/>
                </a:solidFill>
                <a:latin typeface="Calibri-Light"/>
              </a:rPr>
              <a:t>n</a:t>
            </a:r>
            <a:r>
              <a:rPr lang="en-US" sz="4406" b="0" i="0" spc="-62" baseline="0" dirty="0">
                <a:ln w="15989">
                  <a:solidFill>
                    <a:srgbClr val="CC0000"/>
                  </a:solidFill>
                  <a:prstDash val="solid"/>
                </a:ln>
                <a:solidFill>
                  <a:srgbClr val="CC0000"/>
                </a:solidFill>
                <a:latin typeface="Calibri-Light"/>
              </a:rPr>
              <a:t> </a:t>
            </a:r>
            <a:r>
              <a:rPr lang="en-US" sz="4406" b="0" i="0" spc="-27" baseline="0" dirty="0">
                <a:ln w="15989">
                  <a:solidFill>
                    <a:srgbClr val="CC0000"/>
                  </a:solidFill>
                  <a:prstDash val="solid"/>
                </a:ln>
                <a:solidFill>
                  <a:srgbClr val="CC0000"/>
                </a:solidFill>
                <a:latin typeface="Calibri-Light"/>
              </a:rPr>
              <a:t>T</a:t>
            </a:r>
            <a:r>
              <a:rPr lang="en-US" sz="4406" b="0" i="0" spc="-36" baseline="0" dirty="0">
                <a:ln w="15989">
                  <a:solidFill>
                    <a:srgbClr val="CC0000"/>
                  </a:solidFill>
                  <a:prstDash val="solid"/>
                </a:ln>
                <a:solidFill>
                  <a:srgbClr val="CC0000"/>
                </a:solidFill>
                <a:latin typeface="Calibri-Light"/>
              </a:rPr>
              <a:t>h</a:t>
            </a:r>
            <a:r>
              <a:rPr lang="en-US" sz="4406" b="0" i="0" spc="-27" baseline="0" dirty="0">
                <a:ln w="15989">
                  <a:solidFill>
                    <a:srgbClr val="CC0000"/>
                  </a:solidFill>
                  <a:prstDash val="solid"/>
                </a:ln>
                <a:solidFill>
                  <a:srgbClr val="CC0000"/>
                </a:solidFill>
                <a:latin typeface="Calibri-Light"/>
              </a:rPr>
              <a:t>i</a:t>
            </a:r>
            <a:r>
              <a:rPr lang="en-US" sz="4406" b="0" i="0" spc="-49" baseline="0" dirty="0">
                <a:ln w="15989">
                  <a:solidFill>
                    <a:srgbClr val="CC0000"/>
                  </a:solidFill>
                  <a:prstDash val="solid"/>
                </a:ln>
                <a:solidFill>
                  <a:srgbClr val="CC0000"/>
                </a:solidFill>
                <a:latin typeface="Calibri-Light"/>
              </a:rPr>
              <a:t>nk</a:t>
            </a:r>
            <a:r>
              <a:rPr lang="en-US" sz="4406" b="0" i="0" spc="-27" baseline="0" dirty="0">
                <a:ln w="15989">
                  <a:solidFill>
                    <a:srgbClr val="CC0000"/>
                  </a:solidFill>
                  <a:prstDash val="solid"/>
                </a:ln>
                <a:solidFill>
                  <a:srgbClr val="CC0000"/>
                </a:solidFill>
                <a:latin typeface="Calibri-Light"/>
              </a:rPr>
              <a:t>i</a:t>
            </a:r>
            <a:r>
              <a:rPr lang="en-US" sz="4406" b="0" i="0" spc="-49" baseline="0" dirty="0">
                <a:ln w="15989">
                  <a:solidFill>
                    <a:srgbClr val="CC0000"/>
                  </a:solidFill>
                  <a:prstDash val="solid"/>
                </a:ln>
                <a:solidFill>
                  <a:srgbClr val="CC0000"/>
                </a:solidFill>
                <a:latin typeface="Calibri-Light"/>
              </a:rPr>
              <a:t>n</a:t>
            </a:r>
            <a:r>
              <a:rPr lang="en-US" sz="4406" b="0" i="0" spc="-40" baseline="0" dirty="0">
                <a:ln w="15989">
                  <a:solidFill>
                    <a:srgbClr val="CC0000"/>
                  </a:solidFill>
                  <a:prstDash val="solid"/>
                </a:ln>
                <a:solidFill>
                  <a:srgbClr val="CC0000"/>
                </a:solidFill>
                <a:latin typeface="Calibri-Light"/>
              </a:rPr>
              <a:t>g</a:t>
            </a:r>
            <a:r>
              <a:rPr lang="en-US" sz="4406" b="0" i="0" spc="-62" baseline="0" dirty="0">
                <a:ln w="15989">
                  <a:solidFill>
                    <a:srgbClr val="CC0000"/>
                  </a:solidFill>
                  <a:prstDash val="solid"/>
                </a:ln>
                <a:solidFill>
                  <a:srgbClr val="CC0000"/>
                </a:solidFill>
                <a:latin typeface="Calibri-Light"/>
              </a:rPr>
              <a:t> </a:t>
            </a:r>
            <a:r>
              <a:rPr lang="en-US" sz="4406" b="0" i="0" spc="-31" baseline="0" dirty="0">
                <a:ln w="15989">
                  <a:solidFill>
                    <a:srgbClr val="CC0000"/>
                  </a:solidFill>
                  <a:prstDash val="solid"/>
                </a:ln>
                <a:solidFill>
                  <a:srgbClr val="CC0000"/>
                </a:solidFill>
                <a:latin typeface="Calibri-Light"/>
              </a:rPr>
              <a:t>B</a:t>
            </a:r>
            <a:r>
              <a:rPr lang="en-US" sz="4406" b="0" i="0" spc="-106" baseline="0" dirty="0">
                <a:ln w="15989">
                  <a:solidFill>
                    <a:srgbClr val="CC0000"/>
                  </a:solidFill>
                  <a:prstDash val="solid"/>
                </a:ln>
                <a:solidFill>
                  <a:srgbClr val="CC0000"/>
                </a:solidFill>
                <a:latin typeface="Calibri-Light"/>
              </a:rPr>
              <a:t>r</a:t>
            </a:r>
            <a:r>
              <a:rPr lang="en-US" sz="4406" b="0" i="0" spc="-36" baseline="0" dirty="0">
                <a:ln w="15989">
                  <a:solidFill>
                    <a:srgbClr val="CC0000"/>
                  </a:solidFill>
                  <a:prstDash val="solid"/>
                </a:ln>
                <a:solidFill>
                  <a:srgbClr val="CC0000"/>
                </a:solidFill>
                <a:latin typeface="Calibri-Light"/>
              </a:rPr>
              <a:t>a</a:t>
            </a:r>
            <a:r>
              <a:rPr lang="en-US" sz="4406" b="0" i="0" spc="-49" baseline="0" dirty="0">
                <a:ln w="15989">
                  <a:solidFill>
                    <a:srgbClr val="CC0000"/>
                  </a:solidFill>
                  <a:prstDash val="solid"/>
                </a:ln>
                <a:solidFill>
                  <a:srgbClr val="CC0000"/>
                </a:solidFill>
                <a:latin typeface="Calibri-Light"/>
              </a:rPr>
              <a:t>n</a:t>
            </a:r>
            <a:r>
              <a:rPr lang="en-US" sz="4406" b="0" i="0" spc="-58" baseline="0" dirty="0">
                <a:ln w="15989">
                  <a:solidFill>
                    <a:srgbClr val="CC0000"/>
                  </a:solidFill>
                  <a:prstDash val="solid"/>
                </a:ln>
                <a:solidFill>
                  <a:srgbClr val="CC0000"/>
                </a:solidFill>
                <a:latin typeface="Calibri-Light"/>
              </a:rPr>
              <a:t>d</a:t>
            </a:r>
            <a:r>
              <a:rPr lang="en-US" sz="4406" b="0" i="0" spc="-27" baseline="0" dirty="0">
                <a:ln w="15989">
                  <a:solidFill>
                    <a:srgbClr val="CC0000"/>
                  </a:solidFill>
                  <a:prstDash val="solid"/>
                </a:ln>
                <a:solidFill>
                  <a:srgbClr val="CC0000"/>
                </a:solidFill>
                <a:latin typeface="Calibri-Light"/>
              </a:rPr>
              <a:t>i</a:t>
            </a:r>
            <a:r>
              <a:rPr lang="en-US" sz="4406" b="0" i="0" spc="-49" baseline="0" dirty="0">
                <a:ln w="15989">
                  <a:solidFill>
                    <a:srgbClr val="CC0000"/>
                  </a:solidFill>
                  <a:prstDash val="solid"/>
                </a:ln>
                <a:solidFill>
                  <a:srgbClr val="CC0000"/>
                </a:solidFill>
                <a:latin typeface="Calibri-Light"/>
              </a:rPr>
              <a:t>ng</a:t>
            </a:r>
          </a:p>
        </p:txBody>
      </p:sp>
      <p:sp>
        <p:nvSpPr>
          <p:cNvPr id="15" name="Rectangle 313">
            <a:extLst>
              <a:ext uri="{FF2B5EF4-FFF2-40B4-BE49-F238E27FC236}">
                <a16:creationId xmlns:a16="http://schemas.microsoft.com/office/drawing/2014/main" id="{A7D91A79-B684-C07D-B12F-D82EF665B6DC}"/>
              </a:ext>
            </a:extLst>
          </p:cNvPr>
          <p:cNvSpPr/>
          <p:nvPr/>
        </p:nvSpPr>
        <p:spPr>
          <a:xfrm>
            <a:off x="1950466" y="3622244"/>
            <a:ext cx="7028434" cy="274320"/>
          </a:xfrm>
          <a:prstGeom prst="rect">
            <a:avLst/>
          </a:prstGeom>
        </p:spPr>
        <p:txBody>
          <a:bodyPr wrap="none" lIns="0" tIns="0" rIns="0" bIns="0">
            <a:spAutoFit/>
          </a:bodyPr>
          <a:lstStyle/>
          <a:p>
            <a:pPr marL="0">
              <a:tabLst>
                <a:tab pos="2414269" algn="l"/>
              </a:tabLst>
            </a:pPr>
            <a:r>
              <a:rPr lang="en-US" sz="1800" b="0" i="0" spc="0" baseline="0" dirty="0">
                <a:latin typeface="Times New Roman" panose="02020603050405020304" pitchFamily="18" charset="0"/>
                <a:cs typeface="Times New Roman" panose="02020603050405020304" pitchFamily="18" charset="0"/>
              </a:rPr>
              <a:t>Design Thin</a:t>
            </a:r>
            <a:r>
              <a:rPr lang="en-US" sz="1800" b="0" i="0" spc="-63" baseline="0" dirty="0">
                <a:latin typeface="Times New Roman" panose="02020603050405020304" pitchFamily="18" charset="0"/>
                <a:cs typeface="Times New Roman" panose="02020603050405020304" pitchFamily="18" charset="0"/>
              </a:rPr>
              <a:t>k</a:t>
            </a:r>
            <a:r>
              <a:rPr lang="en-US" sz="1800" b="0" i="0" spc="0" baseline="0" dirty="0">
                <a:latin typeface="Times New Roman" panose="02020603050405020304" pitchFamily="18" charset="0"/>
                <a:cs typeface="Times New Roman" panose="02020603050405020304" pitchFamily="18" charset="0"/>
              </a:rPr>
              <a:t>e</a:t>
            </a:r>
            <a:r>
              <a:rPr lang="en-US" sz="1800" b="0" i="0" spc="-37"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s G</a:t>
            </a:r>
            <a:r>
              <a:rPr lang="en-US" sz="1800" b="0" i="0" spc="-24"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oup	Empathi</a:t>
            </a:r>
            <a:r>
              <a:rPr lang="en-US" sz="1800" b="0" i="0" spc="-40" baseline="0" dirty="0">
                <a:latin typeface="Times New Roman" panose="02020603050405020304" pitchFamily="18" charset="0"/>
                <a:cs typeface="Times New Roman" panose="02020603050405020304" pitchFamily="18" charset="0"/>
              </a:rPr>
              <a:t>z</a:t>
            </a:r>
            <a:r>
              <a:rPr lang="en-US" sz="1800" b="0" i="0" spc="0" baseline="0" dirty="0">
                <a:latin typeface="Times New Roman" panose="02020603050405020304" pitchFamily="18" charset="0"/>
                <a:cs typeface="Times New Roman" panose="02020603050405020304" pitchFamily="18" charset="0"/>
              </a:rPr>
              <a:t>e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a:t>
            </a:r>
            <a:r>
              <a:rPr lang="en-US" sz="1800" b="0" i="0" spc="-47"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e)f</a:t>
            </a:r>
            <a:r>
              <a:rPr lang="en-US" sz="1800" b="0" i="0" spc="-40"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ame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Idea</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 </a:t>
            </a:r>
            <a:r>
              <a:rPr lang="en-US" sz="1800" b="0" i="0" spc="408"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P</a:t>
            </a:r>
            <a:r>
              <a:rPr lang="en-US" sz="1800" b="0" i="0" spc="-2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a:t>
            </a:r>
            <a:r>
              <a:rPr lang="en-US" sz="1800" b="0" i="0" spc="-1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otype </a:t>
            </a:r>
            <a:r>
              <a:rPr lang="en-US" sz="1800" b="0" i="0" spc="407" baseline="0" dirty="0">
                <a:latin typeface="Times New Roman" panose="02020603050405020304" pitchFamily="18" charset="0"/>
                <a:cs typeface="Times New Roman" panose="02020603050405020304" pitchFamily="18" charset="0"/>
              </a:rPr>
              <a:t>|</a:t>
            </a:r>
            <a:r>
              <a:rPr lang="en-US" sz="1800" b="0" i="0" spc="-15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a:t>
            </a:r>
            <a:r>
              <a:rPr lang="en-US" sz="1800" b="0" i="0" spc="-17" baseline="0" dirty="0">
                <a:latin typeface="Times New Roman" panose="02020603050405020304" pitchFamily="18" charset="0"/>
                <a:cs typeface="Times New Roman" panose="02020603050405020304" pitchFamily="18" charset="0"/>
              </a:rPr>
              <a:t>st</a:t>
            </a:r>
          </a:p>
        </p:txBody>
      </p:sp>
      <p:sp>
        <p:nvSpPr>
          <p:cNvPr id="16" name="Rectangle 314">
            <a:extLst>
              <a:ext uri="{FF2B5EF4-FFF2-40B4-BE49-F238E27FC236}">
                <a16:creationId xmlns:a16="http://schemas.microsoft.com/office/drawing/2014/main" id="{67652592-E2BC-D231-A71C-7F026ECCFC3F}"/>
              </a:ext>
            </a:extLst>
          </p:cNvPr>
          <p:cNvSpPr/>
          <p:nvPr/>
        </p:nvSpPr>
        <p:spPr>
          <a:xfrm>
            <a:off x="2284222" y="4230955"/>
            <a:ext cx="2049664" cy="1671227"/>
          </a:xfrm>
          <a:prstGeom prst="rect">
            <a:avLst/>
          </a:prstGeom>
        </p:spPr>
        <p:txBody>
          <a:bodyPr wrap="none" lIns="0" tIns="0" rIns="0" bIns="0">
            <a:spAutoFit/>
          </a:bodyPr>
          <a:lstStyle/>
          <a:p>
            <a:pPr marL="217932"/>
            <a:r>
              <a:rPr lang="en-US" sz="1800" b="1" i="0" spc="0" baseline="0" dirty="0">
                <a:latin typeface="Times New Roman" panose="02020603050405020304" pitchFamily="18" charset="0"/>
                <a:cs typeface="Times New Roman" panose="02020603050405020304" pitchFamily="18" charset="0"/>
              </a:rPr>
              <a:t>S</a:t>
            </a:r>
            <a:r>
              <a:rPr lang="en-US" sz="1800" b="1" i="0" spc="-13" baseline="0" dirty="0">
                <a:latin typeface="Times New Roman" panose="02020603050405020304" pitchFamily="18" charset="0"/>
                <a:cs typeface="Times New Roman" panose="02020603050405020304" pitchFamily="18" charset="0"/>
              </a:rPr>
              <a:t>t</a:t>
            </a:r>
            <a:r>
              <a:rPr lang="en-US" sz="1800" b="1" i="0" spc="0" baseline="0" dirty="0">
                <a:latin typeface="Times New Roman" panose="02020603050405020304" pitchFamily="18" charset="0"/>
                <a:cs typeface="Times New Roman" panose="02020603050405020304" pitchFamily="18" charset="0"/>
              </a:rPr>
              <a:t>an</a:t>
            </a:r>
            <a:r>
              <a:rPr lang="en-US" sz="1800" b="1" i="0" spc="-29" baseline="0" dirty="0">
                <a:latin typeface="Times New Roman" panose="02020603050405020304" pitchFamily="18" charset="0"/>
                <a:cs typeface="Times New Roman" panose="02020603050405020304" pitchFamily="18" charset="0"/>
              </a:rPr>
              <a:t>f</a:t>
            </a:r>
            <a:r>
              <a:rPr lang="en-US" sz="1800" b="1" i="0" spc="0" baseline="0" dirty="0">
                <a:latin typeface="Times New Roman" panose="02020603050405020304" pitchFamily="18" charset="0"/>
                <a:cs typeface="Times New Roman" panose="02020603050405020304" pitchFamily="18" charset="0"/>
              </a:rPr>
              <a:t>o</a:t>
            </a:r>
            <a:r>
              <a:rPr lang="en-US" sz="1800" b="1" i="0" spc="-24" baseline="0" dirty="0">
                <a:latin typeface="Times New Roman" panose="02020603050405020304" pitchFamily="18" charset="0"/>
                <a:cs typeface="Times New Roman" panose="02020603050405020304" pitchFamily="18" charset="0"/>
              </a:rPr>
              <a:t>r</a:t>
            </a:r>
            <a:r>
              <a:rPr lang="en-US" sz="1800" b="1" i="0" spc="0" baseline="0" dirty="0">
                <a:latin typeface="Times New Roman" panose="02020603050405020304" pitchFamily="18" charset="0"/>
                <a:cs typeface="Times New Roman" panose="02020603050405020304" pitchFamily="18" charset="0"/>
              </a:rPr>
              <a:t>d</a:t>
            </a:r>
            <a:r>
              <a:rPr lang="en-US" sz="1800" b="1" i="0" spc="-11" baseline="0" dirty="0">
                <a:latin typeface="Times New Roman" panose="02020603050405020304" pitchFamily="18" charset="0"/>
                <a:cs typeface="Times New Roman" panose="02020603050405020304" pitchFamily="18" charset="0"/>
              </a:rPr>
              <a:t> </a:t>
            </a:r>
            <a:r>
              <a:rPr lang="en-US" sz="1800" b="1" i="0" spc="0" baseline="0" dirty="0">
                <a:latin typeface="Times New Roman" panose="02020603050405020304" pitchFamily="18" charset="0"/>
                <a:cs typeface="Times New Roman" panose="02020603050405020304" pitchFamily="18" charset="0"/>
              </a:rPr>
              <a:t>d.school</a:t>
            </a:r>
          </a:p>
          <a:p>
            <a:pPr marL="1452625">
              <a:lnSpc>
                <a:spcPts val="2160"/>
              </a:lnSpc>
            </a:pPr>
            <a:r>
              <a:rPr lang="en-US" sz="1802" b="1" i="0" spc="0" baseline="0" dirty="0">
                <a:latin typeface="Times New Roman" panose="02020603050405020304" pitchFamily="18" charset="0"/>
                <a:cs typeface="Times New Roman" panose="02020603050405020304" pitchFamily="18" charset="0"/>
              </a:rPr>
              <a:t>Ideo</a:t>
            </a:r>
          </a:p>
          <a:p>
            <a:pPr marL="1004316">
              <a:lnSpc>
                <a:spcPts val="2161"/>
              </a:lnSpc>
            </a:pPr>
            <a:r>
              <a:rPr lang="en-US" sz="1800" b="1" i="0" spc="0" baseline="0" dirty="0">
                <a:latin typeface="Times New Roman" panose="02020603050405020304" pitchFamily="18" charset="0"/>
                <a:cs typeface="Times New Roman" panose="02020603050405020304" pitchFamily="18" charset="0"/>
              </a:rPr>
              <a:t>Ideo</a:t>
            </a:r>
            <a:r>
              <a:rPr lang="en-US" sz="1800" b="1" i="0" spc="-31" baseline="0" dirty="0">
                <a:latin typeface="Times New Roman" panose="02020603050405020304" pitchFamily="18" charset="0"/>
                <a:cs typeface="Times New Roman" panose="02020603050405020304" pitchFamily="18" charset="0"/>
              </a:rPr>
              <a:t> </a:t>
            </a:r>
            <a:r>
              <a:rPr lang="en-US" sz="1800" b="1" i="0" spc="0" baseline="0" dirty="0">
                <a:latin typeface="Times New Roman" panose="02020603050405020304" pitchFamily="18" charset="0"/>
                <a:cs typeface="Times New Roman" panose="02020603050405020304" pitchFamily="18" charset="0"/>
              </a:rPr>
              <a:t>v2.0</a:t>
            </a:r>
          </a:p>
          <a:p>
            <a:pPr marL="502920">
              <a:lnSpc>
                <a:spcPts val="2160"/>
              </a:lnSpc>
            </a:pPr>
            <a:r>
              <a:rPr lang="en-US" sz="1800" b="1" i="0" spc="0" baseline="0" dirty="0">
                <a:latin typeface="Times New Roman" panose="02020603050405020304" pitchFamily="18" charset="0"/>
                <a:cs typeface="Times New Roman" panose="02020603050405020304" pitchFamily="18" charset="0"/>
              </a:rPr>
              <a:t>Luma In</a:t>
            </a:r>
            <a:r>
              <a:rPr lang="en-US" sz="1800" b="1" i="0" spc="-22" baseline="0" dirty="0">
                <a:latin typeface="Times New Roman" panose="02020603050405020304" pitchFamily="18" charset="0"/>
                <a:cs typeface="Times New Roman" panose="02020603050405020304" pitchFamily="18" charset="0"/>
              </a:rPr>
              <a:t>s</a:t>
            </a:r>
            <a:r>
              <a:rPr lang="en-US" sz="1800" b="1" i="0" spc="0" baseline="0" dirty="0">
                <a:latin typeface="Times New Roman" panose="02020603050405020304" pitchFamily="18" charset="0"/>
                <a:cs typeface="Times New Roman" panose="02020603050405020304" pitchFamily="18" charset="0"/>
              </a:rPr>
              <a:t>titu</a:t>
            </a:r>
            <a:r>
              <a:rPr lang="en-US" sz="1800" b="1" i="0" spc="-26" baseline="0" dirty="0">
                <a:latin typeface="Times New Roman" panose="02020603050405020304" pitchFamily="18" charset="0"/>
                <a:cs typeface="Times New Roman" panose="02020603050405020304" pitchFamily="18" charset="0"/>
              </a:rPr>
              <a:t>te</a:t>
            </a:r>
          </a:p>
          <a:p>
            <a:pPr marL="1487677">
              <a:lnSpc>
                <a:spcPts val="2159"/>
              </a:lnSpc>
            </a:pPr>
            <a:r>
              <a:rPr lang="en-US" sz="1800" b="1" i="0" spc="0" baseline="0" dirty="0">
                <a:latin typeface="Times New Roman" panose="02020603050405020304" pitchFamily="18" charset="0"/>
                <a:cs typeface="Times New Roman" panose="02020603050405020304" pitchFamily="18" charset="0"/>
              </a:rPr>
              <a:t>IBM</a:t>
            </a:r>
          </a:p>
          <a:p>
            <a:pPr marL="0">
              <a:lnSpc>
                <a:spcPts val="2159"/>
              </a:lnSpc>
            </a:pPr>
            <a:r>
              <a:rPr lang="en-US" sz="1800" b="1" i="0" spc="-22" baseline="0" dirty="0">
                <a:latin typeface="Times New Roman" panose="02020603050405020304" pitchFamily="18" charset="0"/>
                <a:cs typeface="Times New Roman" panose="02020603050405020304" pitchFamily="18" charset="0"/>
              </a:rPr>
              <a:t>F</a:t>
            </a:r>
            <a:r>
              <a:rPr lang="en-US" sz="1800" b="1" i="0" spc="0" baseline="0" dirty="0">
                <a:latin typeface="Times New Roman" panose="02020603050405020304" pitchFamily="18" charset="0"/>
                <a:cs typeface="Times New Roman" panose="02020603050405020304" pitchFamily="18" charset="0"/>
              </a:rPr>
              <a:t>SU Inno</a:t>
            </a:r>
            <a:r>
              <a:rPr lang="en-US" sz="1800" b="1" i="0" spc="-33" baseline="0" dirty="0">
                <a:latin typeface="Times New Roman" panose="02020603050405020304" pitchFamily="18" charset="0"/>
                <a:cs typeface="Times New Roman" panose="02020603050405020304" pitchFamily="18" charset="0"/>
              </a:rPr>
              <a:t>v</a:t>
            </a:r>
            <a:r>
              <a:rPr lang="en-US" sz="1800" b="1" i="0" spc="-13" baseline="0" dirty="0">
                <a:latin typeface="Times New Roman" panose="02020603050405020304" pitchFamily="18" charset="0"/>
                <a:cs typeface="Times New Roman" panose="02020603050405020304" pitchFamily="18" charset="0"/>
              </a:rPr>
              <a:t>a</a:t>
            </a:r>
            <a:r>
              <a:rPr lang="en-US" sz="1800" b="1" i="0" spc="0" baseline="0" dirty="0">
                <a:latin typeface="Times New Roman" panose="02020603050405020304" pitchFamily="18" charset="0"/>
                <a:cs typeface="Times New Roman" panose="02020603050405020304" pitchFamily="18" charset="0"/>
              </a:rPr>
              <a:t>t</a:t>
            </a:r>
            <a:r>
              <a:rPr lang="en-US" sz="1800" b="1" i="0" spc="-11" baseline="0" dirty="0">
                <a:latin typeface="Times New Roman" panose="02020603050405020304" pitchFamily="18" charset="0"/>
                <a:cs typeface="Times New Roman" panose="02020603050405020304" pitchFamily="18" charset="0"/>
              </a:rPr>
              <a:t>i</a:t>
            </a:r>
            <a:r>
              <a:rPr lang="en-US" sz="1800" b="1" i="0" spc="0" baseline="0" dirty="0">
                <a:latin typeface="Times New Roman" panose="02020603050405020304" pitchFamily="18" charset="0"/>
                <a:cs typeface="Times New Roman" panose="02020603050405020304" pitchFamily="18" charset="0"/>
              </a:rPr>
              <a:t>on</a:t>
            </a:r>
            <a:r>
              <a:rPr lang="en-US" sz="1800" b="1" i="0" spc="-38" baseline="0" dirty="0">
                <a:latin typeface="Times New Roman" panose="02020603050405020304" pitchFamily="18" charset="0"/>
                <a:cs typeface="Times New Roman" panose="02020603050405020304" pitchFamily="18" charset="0"/>
              </a:rPr>
              <a:t> </a:t>
            </a:r>
            <a:r>
              <a:rPr lang="en-US" sz="1800" b="1" i="0" spc="0" baseline="0" dirty="0">
                <a:latin typeface="Times New Roman" panose="02020603050405020304" pitchFamily="18" charset="0"/>
                <a:cs typeface="Times New Roman" panose="02020603050405020304" pitchFamily="18" charset="0"/>
              </a:rPr>
              <a:t>Hub</a:t>
            </a:r>
          </a:p>
        </p:txBody>
      </p:sp>
      <p:sp>
        <p:nvSpPr>
          <p:cNvPr id="17" name="Rectangle 315">
            <a:extLst>
              <a:ext uri="{FF2B5EF4-FFF2-40B4-BE49-F238E27FC236}">
                <a16:creationId xmlns:a16="http://schemas.microsoft.com/office/drawing/2014/main" id="{6D33F5A5-20EA-DA49-3FC0-38300B07EF86}"/>
              </a:ext>
            </a:extLst>
          </p:cNvPr>
          <p:cNvSpPr/>
          <p:nvPr/>
        </p:nvSpPr>
        <p:spPr>
          <a:xfrm>
            <a:off x="4491482" y="4227236"/>
            <a:ext cx="4039054" cy="543034"/>
          </a:xfrm>
          <a:prstGeom prst="rect">
            <a:avLst/>
          </a:prstGeom>
        </p:spPr>
        <p:txBody>
          <a:bodyPr wrap="none" lIns="0" tIns="0" rIns="0" bIns="0">
            <a:spAutoFit/>
          </a:bodyPr>
          <a:lstStyle/>
          <a:p>
            <a:pPr marL="0"/>
            <a:r>
              <a:rPr lang="en-US" sz="1802" b="0" i="0" spc="0" baseline="0" dirty="0">
                <a:latin typeface="Times New Roman" panose="02020603050405020304" pitchFamily="18" charset="0"/>
                <a:cs typeface="Times New Roman" panose="02020603050405020304" pitchFamily="18" charset="0"/>
              </a:rPr>
              <a:t>Emp</a:t>
            </a:r>
            <a:r>
              <a:rPr lang="en-US" sz="1802" b="0" i="0" spc="-13" baseline="0" dirty="0">
                <a:latin typeface="Times New Roman" panose="02020603050405020304" pitchFamily="18" charset="0"/>
                <a:cs typeface="Times New Roman" panose="02020603050405020304" pitchFamily="18" charset="0"/>
              </a:rPr>
              <a:t>a</a:t>
            </a:r>
            <a:r>
              <a:rPr lang="en-US" sz="1802" b="0" i="0" spc="0" baseline="0" dirty="0">
                <a:latin typeface="Times New Roman" panose="02020603050405020304" pitchFamily="18" charset="0"/>
                <a:cs typeface="Times New Roman" panose="02020603050405020304" pitchFamily="18" charset="0"/>
              </a:rPr>
              <a:t>thi</a:t>
            </a:r>
            <a:r>
              <a:rPr lang="en-US" sz="1802" b="0" i="0" spc="-40" baseline="0" dirty="0">
                <a:latin typeface="Times New Roman" panose="02020603050405020304" pitchFamily="18" charset="0"/>
                <a:cs typeface="Times New Roman" panose="02020603050405020304" pitchFamily="18" charset="0"/>
              </a:rPr>
              <a:t>z</a:t>
            </a:r>
            <a:r>
              <a:rPr lang="en-US" sz="1802" b="0" i="0" spc="0" baseline="0" dirty="0">
                <a:latin typeface="Times New Roman" panose="02020603050405020304" pitchFamily="18" charset="0"/>
                <a:cs typeface="Times New Roman" panose="02020603050405020304" pitchFamily="18" charset="0"/>
              </a:rPr>
              <a:t>e </a:t>
            </a:r>
            <a:r>
              <a:rPr lang="en-US" sz="1802" b="0" i="0" spc="406" baseline="0" dirty="0">
                <a:latin typeface="Times New Roman" panose="02020603050405020304" pitchFamily="18" charset="0"/>
                <a:cs typeface="Times New Roman" panose="02020603050405020304" pitchFamily="18" charset="0"/>
              </a:rPr>
              <a:t>|</a:t>
            </a:r>
            <a:r>
              <a:rPr lang="en-US" sz="1802" b="0" i="0" spc="0" baseline="0" dirty="0">
                <a:latin typeface="Times New Roman" panose="02020603050405020304" pitchFamily="18" charset="0"/>
                <a:cs typeface="Times New Roman" panose="02020603050405020304" pitchFamily="18" charset="0"/>
              </a:rPr>
              <a:t>D</a:t>
            </a:r>
            <a:r>
              <a:rPr lang="en-US" sz="1802" b="0" i="0" spc="-15" baseline="0" dirty="0">
                <a:latin typeface="Times New Roman" panose="02020603050405020304" pitchFamily="18" charset="0"/>
                <a:cs typeface="Times New Roman" panose="02020603050405020304" pitchFamily="18" charset="0"/>
              </a:rPr>
              <a:t>e</a:t>
            </a:r>
            <a:r>
              <a:rPr lang="en-US" sz="1802" b="0" i="0" spc="0" baseline="0" dirty="0">
                <a:latin typeface="Times New Roman" panose="02020603050405020304" pitchFamily="18" charset="0"/>
                <a:cs typeface="Times New Roman" panose="02020603050405020304" pitchFamily="18" charset="0"/>
              </a:rPr>
              <a:t>fine </a:t>
            </a:r>
            <a:r>
              <a:rPr lang="en-US" sz="1802" b="0" i="0" spc="406" baseline="0" dirty="0">
                <a:latin typeface="Times New Roman" panose="02020603050405020304" pitchFamily="18" charset="0"/>
                <a:cs typeface="Times New Roman" panose="02020603050405020304" pitchFamily="18" charset="0"/>
              </a:rPr>
              <a:t>|</a:t>
            </a:r>
            <a:r>
              <a:rPr lang="en-US" sz="1802" b="0" i="0" spc="0" baseline="0" dirty="0">
                <a:latin typeface="Times New Roman" panose="02020603050405020304" pitchFamily="18" charset="0"/>
                <a:cs typeface="Times New Roman" panose="02020603050405020304" pitchFamily="18" charset="0"/>
              </a:rPr>
              <a:t>Ide</a:t>
            </a:r>
            <a:r>
              <a:rPr lang="en-US" sz="1802" b="0" i="0" spc="-11" baseline="0" dirty="0">
                <a:latin typeface="Times New Roman" panose="02020603050405020304" pitchFamily="18" charset="0"/>
                <a:cs typeface="Times New Roman" panose="02020603050405020304" pitchFamily="18" charset="0"/>
              </a:rPr>
              <a:t>a</a:t>
            </a:r>
            <a:r>
              <a:rPr lang="en-US" sz="1802" b="0" i="0" spc="-28" baseline="0" dirty="0">
                <a:latin typeface="Times New Roman" panose="02020603050405020304" pitchFamily="18" charset="0"/>
                <a:cs typeface="Times New Roman" panose="02020603050405020304" pitchFamily="18" charset="0"/>
              </a:rPr>
              <a:t>t</a:t>
            </a:r>
            <a:r>
              <a:rPr lang="en-US" sz="1802" b="0" i="0" spc="0" baseline="0" dirty="0">
                <a:latin typeface="Times New Roman" panose="02020603050405020304" pitchFamily="18" charset="0"/>
                <a:cs typeface="Times New Roman" panose="02020603050405020304" pitchFamily="18" charset="0"/>
              </a:rPr>
              <a:t>e </a:t>
            </a:r>
            <a:r>
              <a:rPr lang="en-US" sz="1802" b="0" i="0" spc="406" baseline="0" dirty="0">
                <a:latin typeface="Times New Roman" panose="02020603050405020304" pitchFamily="18" charset="0"/>
                <a:cs typeface="Times New Roman" panose="02020603050405020304" pitchFamily="18" charset="0"/>
              </a:rPr>
              <a:t>|</a:t>
            </a:r>
            <a:r>
              <a:rPr lang="en-US" sz="1802" b="0" i="0" spc="0" baseline="0" dirty="0">
                <a:latin typeface="Times New Roman" panose="02020603050405020304" pitchFamily="18" charset="0"/>
                <a:cs typeface="Times New Roman" panose="02020603050405020304" pitchFamily="18" charset="0"/>
              </a:rPr>
              <a:t>P</a:t>
            </a:r>
            <a:r>
              <a:rPr lang="en-US" sz="1802" b="0" i="0" spc="-29" baseline="0" dirty="0">
                <a:latin typeface="Times New Roman" panose="02020603050405020304" pitchFamily="18" charset="0"/>
                <a:cs typeface="Times New Roman" panose="02020603050405020304" pitchFamily="18" charset="0"/>
              </a:rPr>
              <a:t>r</a:t>
            </a:r>
            <a:r>
              <a:rPr lang="en-US" sz="1802" b="0" i="0" spc="0" baseline="0" dirty="0">
                <a:latin typeface="Times New Roman" panose="02020603050405020304" pitchFamily="18" charset="0"/>
                <a:cs typeface="Times New Roman" panose="02020603050405020304" pitchFamily="18" charset="0"/>
              </a:rPr>
              <a:t>o</a:t>
            </a:r>
            <a:r>
              <a:rPr lang="en-US" sz="1802" b="0" i="0" spc="-19" baseline="0" dirty="0">
                <a:latin typeface="Times New Roman" panose="02020603050405020304" pitchFamily="18" charset="0"/>
                <a:cs typeface="Times New Roman" panose="02020603050405020304" pitchFamily="18" charset="0"/>
              </a:rPr>
              <a:t>t</a:t>
            </a:r>
            <a:r>
              <a:rPr lang="en-US" sz="1802" b="0" i="0" spc="0" baseline="0" dirty="0">
                <a:latin typeface="Times New Roman" panose="02020603050405020304" pitchFamily="18" charset="0"/>
                <a:cs typeface="Times New Roman" panose="02020603050405020304" pitchFamily="18" charset="0"/>
              </a:rPr>
              <a:t>otype </a:t>
            </a:r>
            <a:r>
              <a:rPr lang="en-US" sz="1802" b="0" i="0" spc="406" baseline="0" dirty="0">
                <a:latin typeface="Times New Roman" panose="02020603050405020304" pitchFamily="18" charset="0"/>
                <a:cs typeface="Times New Roman" panose="02020603050405020304" pitchFamily="18" charset="0"/>
              </a:rPr>
              <a:t>|</a:t>
            </a:r>
            <a:r>
              <a:rPr lang="en-US" sz="1802" b="0" i="0" spc="-159" baseline="0" dirty="0">
                <a:latin typeface="Times New Roman" panose="02020603050405020304" pitchFamily="18" charset="0"/>
                <a:cs typeface="Times New Roman" panose="02020603050405020304" pitchFamily="18" charset="0"/>
              </a:rPr>
              <a:t>T</a:t>
            </a:r>
            <a:r>
              <a:rPr lang="en-US" sz="1802" b="0" i="0" spc="0" baseline="0" dirty="0">
                <a:latin typeface="Times New Roman" panose="02020603050405020304" pitchFamily="18" charset="0"/>
                <a:cs typeface="Times New Roman" panose="02020603050405020304" pitchFamily="18" charset="0"/>
              </a:rPr>
              <a:t>e</a:t>
            </a:r>
            <a:r>
              <a:rPr lang="en-US" sz="1802" b="0" i="0" spc="-19" baseline="0" dirty="0">
                <a:latin typeface="Times New Roman" panose="02020603050405020304" pitchFamily="18" charset="0"/>
                <a:cs typeface="Times New Roman" panose="02020603050405020304" pitchFamily="18" charset="0"/>
              </a:rPr>
              <a:t>st</a:t>
            </a:r>
          </a:p>
          <a:p>
            <a:pPr marL="0">
              <a:lnSpc>
                <a:spcPts val="2162"/>
              </a:lnSpc>
            </a:pPr>
            <a:r>
              <a:rPr lang="en-US" sz="1800" b="0" i="0" spc="0" baseline="0" dirty="0">
                <a:latin typeface="Times New Roman" panose="02020603050405020304" pitchFamily="18" charset="0"/>
                <a:cs typeface="Times New Roman" panose="02020603050405020304" pitchFamily="18" charset="0"/>
              </a:rPr>
              <a:t>Gather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Gene</a:t>
            </a:r>
            <a:r>
              <a:rPr lang="en-US" sz="1800" b="0" i="0" spc="-40" baseline="0" dirty="0">
                <a:latin typeface="Times New Roman" panose="02020603050405020304" pitchFamily="18" charset="0"/>
                <a:cs typeface="Times New Roman" panose="02020603050405020304" pitchFamily="18" charset="0"/>
              </a:rPr>
              <a:t>r</a:t>
            </a:r>
            <a:r>
              <a:rPr lang="en-US" sz="1800" b="0" i="0" spc="-11" baseline="0" dirty="0">
                <a:latin typeface="Times New Roman" panose="02020603050405020304" pitchFamily="18" charset="0"/>
                <a:cs typeface="Times New Roman" panose="02020603050405020304" pitchFamily="18" charset="0"/>
              </a:rPr>
              <a:t>a</a:t>
            </a:r>
            <a:r>
              <a:rPr lang="en-US" sz="1800" b="0" i="0" spc="-28"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Ma</a:t>
            </a:r>
            <a:r>
              <a:rPr lang="en-US" sz="1800" b="0" i="0" spc="-65" baseline="0" dirty="0">
                <a:latin typeface="Times New Roman" panose="02020603050405020304" pitchFamily="18" charset="0"/>
                <a:cs typeface="Times New Roman" panose="02020603050405020304" pitchFamily="18" charset="0"/>
              </a:rPr>
              <a:t>k</a:t>
            </a:r>
            <a:r>
              <a:rPr lang="en-US" sz="1800" b="0" i="0" spc="0" baseline="0" dirty="0">
                <a:latin typeface="Times New Roman" panose="02020603050405020304" pitchFamily="18" charset="0"/>
                <a:cs typeface="Times New Roman" panose="02020603050405020304" pitchFamily="18" charset="0"/>
              </a:rPr>
              <a:t>e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Sha</a:t>
            </a:r>
            <a:r>
              <a:rPr lang="en-US" sz="1800" b="0" i="0" spc="-29" baseline="0" dirty="0">
                <a:latin typeface="Times New Roman" panose="02020603050405020304" pitchFamily="18" charset="0"/>
                <a:cs typeface="Times New Roman" panose="02020603050405020304" pitchFamily="18" charset="0"/>
              </a:rPr>
              <a:t>re</a:t>
            </a:r>
          </a:p>
        </p:txBody>
      </p:sp>
      <p:sp>
        <p:nvSpPr>
          <p:cNvPr id="18" name="Rectangle 316">
            <a:extLst>
              <a:ext uri="{FF2B5EF4-FFF2-40B4-BE49-F238E27FC236}">
                <a16:creationId xmlns:a16="http://schemas.microsoft.com/office/drawing/2014/main" id="{F4E9007A-8812-F1F9-7D5F-370F9278FAB1}"/>
              </a:ext>
            </a:extLst>
          </p:cNvPr>
          <p:cNvSpPr/>
          <p:nvPr/>
        </p:nvSpPr>
        <p:spPr>
          <a:xfrm>
            <a:off x="4491482" y="4776546"/>
            <a:ext cx="3520323" cy="542713"/>
          </a:xfrm>
          <a:prstGeom prst="rect">
            <a:avLst/>
          </a:prstGeom>
        </p:spPr>
        <p:txBody>
          <a:bodyPr wrap="none" lIns="0" tIns="0" rIns="0" bIns="0">
            <a:spAutoFit/>
          </a:bodyPr>
          <a:lstStyle/>
          <a:p>
            <a:pPr marL="0"/>
            <a:r>
              <a:rPr lang="en-US" sz="1800" b="0" i="0" spc="0" baseline="0" dirty="0">
                <a:latin typeface="Times New Roman" panose="02020603050405020304" pitchFamily="18" charset="0"/>
                <a:cs typeface="Times New Roman" panose="02020603050405020304" pitchFamily="18" charset="0"/>
              </a:rPr>
              <a:t>Inspi</a:t>
            </a:r>
            <a:r>
              <a:rPr lang="en-US" sz="1800" b="0" i="0" spc="-40" baseline="0" dirty="0">
                <a:latin typeface="Times New Roman" panose="02020603050405020304" pitchFamily="18" charset="0"/>
                <a:cs typeface="Times New Roman" panose="02020603050405020304" pitchFamily="18" charset="0"/>
              </a:rPr>
              <a:t>r</a:t>
            </a:r>
            <a:r>
              <a:rPr lang="en-US" sz="1800" b="0" i="0" spc="-11"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tion </a:t>
            </a:r>
            <a:r>
              <a:rPr lang="en-US" sz="1800" b="0" i="0" spc="408"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Ideation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Implemen</a:t>
            </a:r>
            <a:r>
              <a:rPr lang="en-US" sz="1800" b="0" i="0" spc="-27" baseline="0" dirty="0">
                <a:latin typeface="Times New Roman" panose="02020603050405020304" pitchFamily="18" charset="0"/>
                <a:cs typeface="Times New Roman" panose="02020603050405020304" pitchFamily="18" charset="0"/>
              </a:rPr>
              <a:t>t</a:t>
            </a:r>
            <a:r>
              <a:rPr lang="en-US" sz="1800" b="0" i="0" spc="-11"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tion</a:t>
            </a:r>
          </a:p>
          <a:p>
            <a:pPr marL="0">
              <a:lnSpc>
                <a:spcPts val="2160"/>
              </a:lnSpc>
            </a:pPr>
            <a:r>
              <a:rPr lang="en-US" sz="1800" b="0" i="0" spc="0" baseline="0" dirty="0">
                <a:latin typeface="Times New Roman" panose="02020603050405020304" pitchFamily="18" charset="0"/>
                <a:cs typeface="Times New Roman" panose="02020603050405020304" pitchFamily="18" charset="0"/>
              </a:rPr>
              <a:t>Look</a:t>
            </a:r>
            <a:r>
              <a:rPr lang="en-US" sz="1800" b="0" i="0" spc="-11" baseline="0" dirty="0">
                <a:latin typeface="Times New Roman" panose="02020603050405020304" pitchFamily="18" charset="0"/>
                <a:cs typeface="Times New Roman" panose="02020603050405020304" pitchFamily="18" charset="0"/>
              </a:rPr>
              <a:t>i</a:t>
            </a:r>
            <a:r>
              <a:rPr lang="en-US" sz="1800" b="0" i="0" spc="0" baseline="0" dirty="0">
                <a:latin typeface="Times New Roman" panose="02020603050405020304" pitchFamily="18" charset="0"/>
                <a:cs typeface="Times New Roman" panose="02020603050405020304" pitchFamily="18" charset="0"/>
              </a:rPr>
              <a:t>ng </a:t>
            </a:r>
            <a:r>
              <a:rPr lang="en-US" sz="1800" b="0" i="0" spc="408"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Unde</a:t>
            </a:r>
            <a:r>
              <a:rPr lang="en-US" sz="1800" b="0" i="0" spc="-40" baseline="0" dirty="0">
                <a:latin typeface="Times New Roman" panose="02020603050405020304" pitchFamily="18" charset="0"/>
                <a:cs typeface="Times New Roman" panose="02020603050405020304" pitchFamily="18" charset="0"/>
              </a:rPr>
              <a:t>r</a:t>
            </a:r>
            <a:r>
              <a:rPr lang="en-US" sz="1800" b="0" i="0" spc="-20" baseline="0" dirty="0">
                <a:latin typeface="Times New Roman" panose="02020603050405020304" pitchFamily="18" charset="0"/>
                <a:cs typeface="Times New Roman" panose="02020603050405020304" pitchFamily="18" charset="0"/>
              </a:rPr>
              <a:t>s</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anding </a:t>
            </a:r>
            <a:r>
              <a:rPr lang="en-US" sz="1800" b="0" i="0" spc="408"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Mak</a:t>
            </a:r>
            <a:r>
              <a:rPr lang="en-US" sz="1800" b="0" i="0" spc="-11" baseline="0" dirty="0">
                <a:latin typeface="Times New Roman" panose="02020603050405020304" pitchFamily="18" charset="0"/>
                <a:cs typeface="Times New Roman" panose="02020603050405020304" pitchFamily="18" charset="0"/>
              </a:rPr>
              <a:t>i</a:t>
            </a:r>
            <a:r>
              <a:rPr lang="en-US" sz="1800" b="0" i="0" spc="0" baseline="0" dirty="0">
                <a:latin typeface="Times New Roman" panose="02020603050405020304" pitchFamily="18" charset="0"/>
                <a:cs typeface="Times New Roman" panose="02020603050405020304" pitchFamily="18" charset="0"/>
              </a:rPr>
              <a:t>ng</a:t>
            </a:r>
          </a:p>
        </p:txBody>
      </p:sp>
      <p:sp>
        <p:nvSpPr>
          <p:cNvPr id="19" name="Rectangle 317">
            <a:extLst>
              <a:ext uri="{FF2B5EF4-FFF2-40B4-BE49-F238E27FC236}">
                <a16:creationId xmlns:a16="http://schemas.microsoft.com/office/drawing/2014/main" id="{15C2667F-7966-876C-32E1-A26B4DBDD821}"/>
              </a:ext>
            </a:extLst>
          </p:cNvPr>
          <p:cNvSpPr/>
          <p:nvPr/>
        </p:nvSpPr>
        <p:spPr>
          <a:xfrm>
            <a:off x="4491482" y="5325187"/>
            <a:ext cx="2251257" cy="276999"/>
          </a:xfrm>
          <a:prstGeom prst="rect">
            <a:avLst/>
          </a:prstGeom>
        </p:spPr>
        <p:txBody>
          <a:bodyPr wrap="none" lIns="0" tIns="0" rIns="0" bIns="0">
            <a:spAutoFit/>
          </a:bodyPr>
          <a:lstStyle/>
          <a:p>
            <a:pPr marL="0"/>
            <a:r>
              <a:rPr lang="en-US" sz="1800" b="0" i="0" spc="0" baseline="0" dirty="0">
                <a:latin typeface="Times New Roman" panose="02020603050405020304" pitchFamily="18" charset="0"/>
                <a:cs typeface="Times New Roman" panose="02020603050405020304" pitchFamily="18" charset="0"/>
              </a:rPr>
              <a:t>O</a:t>
            </a:r>
            <a:r>
              <a:rPr lang="en-US" sz="1800" b="0" i="0" spc="-13" baseline="0" dirty="0">
                <a:latin typeface="Times New Roman" panose="02020603050405020304" pitchFamily="18" charset="0"/>
                <a:cs typeface="Times New Roman" panose="02020603050405020304" pitchFamily="18" charset="0"/>
              </a:rPr>
              <a:t>b</a:t>
            </a:r>
            <a:r>
              <a:rPr lang="en-US" sz="1800" b="0" i="0" spc="0" baseline="0" dirty="0">
                <a:latin typeface="Times New Roman" panose="02020603050405020304" pitchFamily="18" charset="0"/>
                <a:cs typeface="Times New Roman" panose="02020603050405020304" pitchFamily="18" charset="0"/>
              </a:rPr>
              <a:t>serve </a:t>
            </a:r>
            <a:r>
              <a:rPr lang="en-US" sz="1800" b="0" i="0" spc="408" baseline="0" dirty="0">
                <a:latin typeface="Times New Roman" panose="02020603050405020304" pitchFamily="18" charset="0"/>
                <a:cs typeface="Times New Roman" panose="02020603050405020304" pitchFamily="18" charset="0"/>
              </a:rPr>
              <a:t>|</a:t>
            </a:r>
            <a:r>
              <a:rPr lang="en-US" sz="1800" b="0" i="0" spc="-42"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eflect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Ma</a:t>
            </a:r>
            <a:r>
              <a:rPr lang="en-US" sz="1800" b="0" i="0" spc="-65" baseline="0" dirty="0">
                <a:latin typeface="Times New Roman" panose="02020603050405020304" pitchFamily="18" charset="0"/>
                <a:cs typeface="Times New Roman" panose="02020603050405020304" pitchFamily="18" charset="0"/>
              </a:rPr>
              <a:t>ke</a:t>
            </a:r>
          </a:p>
        </p:txBody>
      </p:sp>
      <p:sp>
        <p:nvSpPr>
          <p:cNvPr id="20" name="Rectangle 318">
            <a:extLst>
              <a:ext uri="{FF2B5EF4-FFF2-40B4-BE49-F238E27FC236}">
                <a16:creationId xmlns:a16="http://schemas.microsoft.com/office/drawing/2014/main" id="{13298D09-D508-FD1A-7570-8E07FA0E0B6A}"/>
              </a:ext>
            </a:extLst>
          </p:cNvPr>
          <p:cNvSpPr/>
          <p:nvPr/>
        </p:nvSpPr>
        <p:spPr>
          <a:xfrm>
            <a:off x="4491482" y="5599507"/>
            <a:ext cx="2445867" cy="274320"/>
          </a:xfrm>
          <a:prstGeom prst="rect">
            <a:avLst/>
          </a:prstGeom>
        </p:spPr>
        <p:txBody>
          <a:bodyPr wrap="none" lIns="0" tIns="0" rIns="0" bIns="0">
            <a:spAutoFit/>
          </a:bodyPr>
          <a:lstStyle/>
          <a:p>
            <a:pPr marL="0"/>
            <a:r>
              <a:rPr lang="en-US" sz="1800" b="0" i="0" spc="0" baseline="0" dirty="0">
                <a:latin typeface="Times New Roman" panose="02020603050405020304" pitchFamily="18" charset="0"/>
                <a:cs typeface="Times New Roman" panose="02020603050405020304" pitchFamily="18" charset="0"/>
              </a:rPr>
              <a:t>Empathi</a:t>
            </a:r>
            <a:r>
              <a:rPr lang="en-US" sz="1800" b="0" i="0" spc="-40" baseline="0" dirty="0">
                <a:latin typeface="Times New Roman" panose="02020603050405020304" pitchFamily="18" charset="0"/>
                <a:cs typeface="Times New Roman" panose="02020603050405020304" pitchFamily="18" charset="0"/>
              </a:rPr>
              <a:t>z</a:t>
            </a:r>
            <a:r>
              <a:rPr lang="en-US" sz="1800" b="0" i="0" spc="0" baseline="0" dirty="0">
                <a:latin typeface="Times New Roman" panose="02020603050405020304" pitchFamily="18" charset="0"/>
                <a:cs typeface="Times New Roman" panose="02020603050405020304" pitchFamily="18" charset="0"/>
              </a:rPr>
              <a:t>e </a:t>
            </a:r>
            <a:r>
              <a:rPr lang="en-US" sz="1800" b="0" i="0" spc="408"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Idea</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 </a:t>
            </a:r>
            <a:r>
              <a:rPr lang="en-US" sz="1800" b="0" i="0" spc="40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Build</a:t>
            </a:r>
          </a:p>
        </p:txBody>
      </p:sp>
    </p:spTree>
    <p:extLst>
      <p:ext uri="{BB962C8B-B14F-4D97-AF65-F5344CB8AC3E}">
        <p14:creationId xmlns:p14="http://schemas.microsoft.com/office/powerpoint/2010/main" val="831167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r>
              <a:rPr lang="en-US" sz="4000" b="1" i="0" spc="0" baseline="0" dirty="0">
                <a:solidFill>
                  <a:srgbClr val="CC0000"/>
                </a:solidFill>
                <a:latin typeface="Times New Roman" panose="02020603050405020304" pitchFamily="18" charset="0"/>
                <a:cs typeface="Times New Roman" panose="02020603050405020304" pitchFamily="18" charset="0"/>
              </a:rPr>
              <a:t>Design Th</a:t>
            </a:r>
            <a:r>
              <a:rPr lang="en-US" sz="4000" b="1" i="0" spc="-14" baseline="0"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nking</a:t>
            </a:r>
          </a:p>
        </p:txBody>
      </p:sp>
      <p:pic>
        <p:nvPicPr>
          <p:cNvPr id="2" name="Picture 320">
            <a:extLst>
              <a:ext uri="{FF2B5EF4-FFF2-40B4-BE49-F238E27FC236}">
                <a16:creationId xmlns:a16="http://schemas.microsoft.com/office/drawing/2014/main" id="{74F80C5B-2FE8-D67F-5841-40D252228E7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44511" y="1243433"/>
            <a:ext cx="10939489" cy="4752623"/>
          </a:xfrm>
          <a:prstGeom prst="rect">
            <a:avLst/>
          </a:prstGeom>
          <a:noFill/>
        </p:spPr>
      </p:pic>
    </p:spTree>
    <p:extLst>
      <p:ext uri="{BB962C8B-B14F-4D97-AF65-F5344CB8AC3E}">
        <p14:creationId xmlns:p14="http://schemas.microsoft.com/office/powerpoint/2010/main" val="3748006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r>
              <a:rPr lang="en-US" sz="4000" b="1" i="0" spc="0" baseline="0" dirty="0">
                <a:solidFill>
                  <a:srgbClr val="CC0000"/>
                </a:solidFill>
                <a:latin typeface="Times New Roman" panose="02020603050405020304" pitchFamily="18" charset="0"/>
                <a:cs typeface="Times New Roman" panose="02020603050405020304" pitchFamily="18" charset="0"/>
              </a:rPr>
              <a:t>Design Th</a:t>
            </a:r>
            <a:r>
              <a:rPr lang="en-US" sz="4000" b="1" i="0" spc="-14" baseline="0"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nking</a:t>
            </a:r>
          </a:p>
        </p:txBody>
      </p:sp>
      <p:pic>
        <p:nvPicPr>
          <p:cNvPr id="4" name="Picture 322">
            <a:extLst>
              <a:ext uri="{FF2B5EF4-FFF2-40B4-BE49-F238E27FC236}">
                <a16:creationId xmlns:a16="http://schemas.microsoft.com/office/drawing/2014/main" id="{B96EBFBA-E049-743A-81AF-EF4101EB61C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30158" y="1245681"/>
            <a:ext cx="8923120" cy="4929241"/>
          </a:xfrm>
          <a:prstGeom prst="rect">
            <a:avLst/>
          </a:prstGeom>
          <a:noFill/>
        </p:spPr>
      </p:pic>
    </p:spTree>
    <p:extLst>
      <p:ext uri="{BB962C8B-B14F-4D97-AF65-F5344CB8AC3E}">
        <p14:creationId xmlns:p14="http://schemas.microsoft.com/office/powerpoint/2010/main" val="4151840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r>
              <a:rPr lang="en-US" sz="4000" b="1" i="0" spc="0" baseline="0" dirty="0">
                <a:solidFill>
                  <a:srgbClr val="CC0000"/>
                </a:solidFill>
                <a:latin typeface="Times New Roman" panose="02020603050405020304" pitchFamily="18" charset="0"/>
                <a:cs typeface="Times New Roman" panose="02020603050405020304" pitchFamily="18" charset="0"/>
              </a:rPr>
              <a:t>Design Th</a:t>
            </a:r>
            <a:r>
              <a:rPr lang="en-US" sz="4000" b="1" i="0" spc="-14" baseline="0"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nking</a:t>
            </a:r>
          </a:p>
        </p:txBody>
      </p:sp>
      <p:pic>
        <p:nvPicPr>
          <p:cNvPr id="2" name="Picture 324">
            <a:extLst>
              <a:ext uri="{FF2B5EF4-FFF2-40B4-BE49-F238E27FC236}">
                <a16:creationId xmlns:a16="http://schemas.microsoft.com/office/drawing/2014/main" id="{C5D464A1-2C45-E94B-D286-79997D2616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651469" y="1714342"/>
            <a:ext cx="4916950" cy="2574310"/>
          </a:xfrm>
          <a:prstGeom prst="rect">
            <a:avLst/>
          </a:prstGeom>
          <a:noFill/>
        </p:spPr>
      </p:pic>
      <p:pic>
        <p:nvPicPr>
          <p:cNvPr id="5" name="Picture 325">
            <a:extLst>
              <a:ext uri="{FF2B5EF4-FFF2-40B4-BE49-F238E27FC236}">
                <a16:creationId xmlns:a16="http://schemas.microsoft.com/office/drawing/2014/main" id="{54EB1549-9D8F-F030-0653-6DD133A276F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80228" y="1395433"/>
            <a:ext cx="6380446" cy="2211525"/>
          </a:xfrm>
          <a:prstGeom prst="rect">
            <a:avLst/>
          </a:prstGeom>
          <a:noFill/>
        </p:spPr>
      </p:pic>
    </p:spTree>
    <p:extLst>
      <p:ext uri="{BB962C8B-B14F-4D97-AF65-F5344CB8AC3E}">
        <p14:creationId xmlns:p14="http://schemas.microsoft.com/office/powerpoint/2010/main" val="3991050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4" name="Rectangle 327">
            <a:extLst>
              <a:ext uri="{FF2B5EF4-FFF2-40B4-BE49-F238E27FC236}">
                <a16:creationId xmlns:a16="http://schemas.microsoft.com/office/drawing/2014/main" id="{D6DC492D-8422-9165-5B01-214C14AF5483}"/>
              </a:ext>
            </a:extLst>
          </p:cNvPr>
          <p:cNvSpPr/>
          <p:nvPr/>
        </p:nvSpPr>
        <p:spPr>
          <a:xfrm>
            <a:off x="591606" y="1609217"/>
            <a:ext cx="11310147" cy="1906740"/>
          </a:xfrm>
          <a:prstGeom prst="rect">
            <a:avLst/>
          </a:prstGeom>
        </p:spPr>
        <p:txBody>
          <a:bodyPr wrap="none" lIns="0" tIns="0" rIns="0" bIns="0">
            <a:spAutoFit/>
          </a:bodyPr>
          <a:lstStyle/>
          <a:p>
            <a:pPr marL="0"/>
            <a:r>
              <a:rPr lang="en-US" sz="2000" b="0" i="0" spc="0" baseline="0" dirty="0">
                <a:latin typeface="Times New Roman" panose="02020603050405020304" pitchFamily="18" charset="0"/>
                <a:cs typeface="Times New Roman" panose="02020603050405020304" pitchFamily="18" charset="0"/>
              </a:rPr>
              <a:t>MV</a:t>
            </a:r>
            <a:r>
              <a:rPr lang="en-US" sz="2000" b="0" i="0" spc="709"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(Minimu</a:t>
            </a:r>
            <a:r>
              <a:rPr lang="en-US" sz="2000" b="0" i="0" spc="726" baseline="0" dirty="0">
                <a:latin typeface="Times New Roman" panose="02020603050405020304" pitchFamily="18" charset="0"/>
                <a:cs typeface="Times New Roman" panose="02020603050405020304" pitchFamily="18" charset="0"/>
              </a:rPr>
              <a:t>m</a:t>
            </a:r>
            <a:r>
              <a:rPr lang="en-US" sz="2000" b="0" i="0" spc="0" baseline="0" dirty="0">
                <a:latin typeface="Times New Roman" panose="02020603050405020304" pitchFamily="18" charset="0"/>
                <a:cs typeface="Times New Roman" panose="02020603050405020304" pitchFamily="18" charset="0"/>
              </a:rPr>
              <a:t>Viabl</a:t>
            </a:r>
            <a:r>
              <a:rPr lang="en-US" sz="2000" b="0" i="0" spc="716"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r>
              <a:rPr lang="en-US" sz="2000" b="0" i="0" spc="71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71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a:t>
            </a:r>
            <a:r>
              <a:rPr lang="en-US" sz="2000" b="0" i="0" spc="72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opose</a:t>
            </a:r>
            <a:r>
              <a:rPr lang="en-US" sz="2000" b="0" i="0" spc="719"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i</a:t>
            </a:r>
            <a:r>
              <a:rPr lang="en-US" sz="2000" b="0" i="0" spc="-22"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ve</a:t>
            </a:r>
            <a:r>
              <a:rPr lang="en-US" sz="2000" b="0" i="0" spc="-1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tmen</a:t>
            </a:r>
            <a:r>
              <a:rPr lang="en-US" sz="2000" b="0" i="0" spc="704" baseline="0" dirty="0">
                <a:latin typeface="Times New Roman" panose="02020603050405020304" pitchFamily="18" charset="0"/>
                <a:cs typeface="Times New Roman" panose="02020603050405020304" pitchFamily="18" charset="0"/>
              </a:rPr>
              <a:t>t</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apabl</a:t>
            </a:r>
            <a:r>
              <a:rPr lang="en-US" sz="2000" b="0" i="0" spc="712"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o</a:t>
            </a:r>
            <a:r>
              <a:rPr lang="en-US" sz="2000" b="0" i="0" spc="723" baseline="0" dirty="0">
                <a:latin typeface="Times New Roman" panose="02020603050405020304" pitchFamily="18" charset="0"/>
                <a:cs typeface="Times New Roman" panose="02020603050405020304" pitchFamily="18" charset="0"/>
              </a:rPr>
              <a:t>f</a:t>
            </a:r>
            <a:r>
              <a:rPr lang="en-US" sz="2000" b="0" i="0" spc="-15"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orkin</a:t>
            </a:r>
            <a:r>
              <a:rPr lang="en-US" sz="2000" b="0" i="0" spc="712"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successfull</a:t>
            </a:r>
            <a:r>
              <a:rPr lang="en-US" sz="2000" b="0" i="0" spc="713" baseline="0" dirty="0">
                <a:latin typeface="Times New Roman" panose="02020603050405020304" pitchFamily="18" charset="0"/>
                <a:cs typeface="Times New Roman" panose="02020603050405020304" pitchFamily="18" charset="0"/>
              </a:rPr>
              <a:t>y</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705" baseline="0" dirty="0">
                <a:latin typeface="Times New Roman" panose="02020603050405020304" pitchFamily="18" charset="0"/>
                <a:cs typeface="Times New Roman" panose="02020603050405020304" pitchFamily="18" charset="0"/>
              </a:rPr>
              <a:t>r</a:t>
            </a:r>
            <a:r>
              <a:rPr lang="en-US" sz="2000" b="0" i="0" spc="709"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p>
          <a:p>
            <a:pPr marL="0">
              <a:lnSpc>
                <a:spcPts val="3239"/>
              </a:lnSpc>
            </a:pPr>
            <a:r>
              <a:rPr lang="en-US" sz="2000" b="0" i="0" spc="0" baseline="0" dirty="0">
                <a:latin typeface="Times New Roman" panose="02020603050405020304" pitchFamily="18" charset="0"/>
                <a:cs typeface="Times New Roman" panose="02020603050405020304" pitchFamily="18" charset="0"/>
              </a:rPr>
              <a:t>mad</a:t>
            </a:r>
            <a:r>
              <a:rPr lang="en-US" sz="2000" b="0" i="0" spc="532"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wit</a:t>
            </a:r>
            <a:r>
              <a:rPr lang="en-US" sz="2000" b="0" i="0" spc="539"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les</a:t>
            </a:r>
            <a:r>
              <a:rPr lang="en-US" sz="2000" b="0" i="0" spc="534" baseline="0" dirty="0">
                <a:latin typeface="Times New Roman" panose="02020603050405020304" pitchFamily="18" charset="0"/>
                <a:cs typeface="Times New Roman" panose="02020603050405020304" pitchFamily="18" charset="0"/>
              </a:rPr>
              <a:t>s</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53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523"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52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mad</a:t>
            </a:r>
            <a:r>
              <a:rPr lang="en-US" sz="2000" b="0" i="0" spc="532" baseline="0" dirty="0">
                <a:latin typeface="Times New Roman" panose="02020603050405020304" pitchFamily="18" charset="0"/>
                <a:cs typeface="Times New Roman" panose="02020603050405020304" pitchFamily="18" charset="0"/>
              </a:rPr>
              <a:t>e</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536" baseline="0" dirty="0">
                <a:latin typeface="Times New Roman" panose="02020603050405020304" pitchFamily="18" charset="0"/>
                <a:cs typeface="Times New Roman" panose="02020603050405020304" pitchFamily="18" charset="0"/>
              </a:rPr>
              <a:t>r</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alcul</a:t>
            </a:r>
            <a:r>
              <a:rPr lang="en-US" sz="2000" b="0" i="0" spc="-13"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tin</a:t>
            </a:r>
            <a:r>
              <a:rPr lang="en-US" sz="2000" b="0" i="0" spc="537"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th</a:t>
            </a:r>
            <a:r>
              <a:rPr lang="en-US" sz="2000" b="0" i="0" spc="536"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od</a:t>
            </a:r>
            <a:r>
              <a:rPr lang="en-US" sz="2000" b="0" i="0" spc="544"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an</a:t>
            </a:r>
            <a:r>
              <a:rPr lang="en-US" sz="2000" b="0" i="0" spc="53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eve</a:t>
            </a:r>
            <a:r>
              <a:rPr lang="en-US" sz="2000" b="0" i="0" spc="536"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o</a:t>
            </a:r>
            <a:r>
              <a:rPr lang="en-US" sz="2000" b="0" i="0" spc="54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532"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r>
              <a:rPr lang="en-US" sz="2000" b="0" i="0" spc="523" baseline="0" dirty="0">
                <a:latin typeface="Times New Roman" panose="02020603050405020304" pitchFamily="18" charset="0"/>
                <a:cs typeface="Times New Roman" panose="02020603050405020304" pitchFamily="18" charset="0"/>
              </a:rPr>
              <a:t>,</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539"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wit</a:t>
            </a:r>
            <a:r>
              <a:rPr lang="en-US" sz="2000" b="0" i="0" spc="532"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less</a:t>
            </a:r>
          </a:p>
          <a:p>
            <a:pPr marL="0">
              <a:lnSpc>
                <a:spcPts val="3239"/>
              </a:lnSpc>
            </a:pPr>
            <a:r>
              <a:rPr lang="en-US" sz="2000" b="0" i="0" spc="-40" baseline="0" dirty="0">
                <a:latin typeface="Times New Roman" panose="02020603050405020304" pitchFamily="18" charset="0"/>
                <a:cs typeface="Times New Roman" panose="02020603050405020304" pitchFamily="18" charset="0"/>
              </a:rPr>
              <a:t>r</a:t>
            </a:r>
            <a:r>
              <a:rPr lang="en-US" sz="2000" b="0" i="0" spc="-11" baseline="0" dirty="0">
                <a:latin typeface="Times New Roman" panose="02020603050405020304" pitchFamily="18" charset="0"/>
                <a:cs typeface="Times New Roman" panose="02020603050405020304" pitchFamily="18" charset="0"/>
              </a:rPr>
              <a:t>a</a:t>
            </a:r>
            <a:r>
              <a:rPr lang="en-US" sz="2000" b="0" i="0" spc="704"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ma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eria</a:t>
            </a:r>
            <a:r>
              <a:rPr lang="en-US" sz="2000" b="0" i="0" spc="705" baseline="0" dirty="0">
                <a:latin typeface="Times New Roman" panose="02020603050405020304" pitchFamily="18" charset="0"/>
                <a:cs typeface="Times New Roman" panose="02020603050405020304" pitchFamily="18" charset="0"/>
              </a:rPr>
              <a:t>l</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702"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earl</a:t>
            </a:r>
            <a:r>
              <a:rPr lang="en-US" sz="2000" b="0" i="0" spc="706"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adop</a:t>
            </a:r>
            <a:r>
              <a:rPr lang="en-US" sz="2000" b="0" i="0" spc="-3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40" baseline="0" dirty="0">
                <a:latin typeface="Times New Roman" panose="02020603050405020304" pitchFamily="18" charset="0"/>
                <a:cs typeface="Times New Roman" panose="02020603050405020304" pitchFamily="18" charset="0"/>
              </a:rPr>
              <a:t>r</a:t>
            </a:r>
            <a:r>
              <a:rPr lang="en-US" sz="2000" b="0" i="0" spc="713"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711"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7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719" baseline="0" dirty="0">
                <a:latin typeface="Times New Roman" panose="02020603050405020304" pitchFamily="18" charset="0"/>
                <a:cs typeface="Times New Roman" panose="02020603050405020304" pitchFamily="18" charset="0"/>
              </a:rPr>
              <a:t>t</a:t>
            </a:r>
            <a:r>
              <a:rPr lang="en-US" sz="2000" b="0" i="0" spc="-16" baseline="0" dirty="0">
                <a:latin typeface="Times New Roman" panose="02020603050405020304" pitchFamily="18" charset="0"/>
                <a:cs typeface="Times New Roman" panose="02020603050405020304" pitchFamily="18" charset="0"/>
              </a:rPr>
              <a:t>t</a:t>
            </a:r>
            <a:r>
              <a:rPr lang="en-US" sz="2000" b="0" i="0" spc="707"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g</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as</a:t>
            </a:r>
            <a:r>
              <a:rPr lang="en-US" sz="2000" b="0" i="0" spc="713" baseline="0" dirty="0">
                <a:latin typeface="Times New Roman" panose="02020603050405020304" pitchFamily="18" charset="0"/>
                <a:cs typeface="Times New Roman" panose="02020603050405020304" pitchFamily="18" charset="0"/>
              </a:rPr>
              <a:t>p</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eedbac</a:t>
            </a:r>
            <a:r>
              <a:rPr lang="en-US" sz="2000" b="0" i="0" spc="702"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abou</a:t>
            </a:r>
            <a:r>
              <a:rPr lang="en-US" sz="2000" b="0" i="0" spc="70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th</a:t>
            </a:r>
            <a:r>
              <a:rPr lang="en-US" sz="2000" b="0" i="0" spc="7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70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a:t>
            </a:r>
            <a:r>
              <a:rPr lang="en-US" sz="2000" b="0" i="0" spc="71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the</a:t>
            </a:r>
            <a:r>
              <a:rPr lang="en-US" sz="2000" b="0" i="0" spc="715"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maximizing</a:t>
            </a:r>
          </a:p>
          <a:p>
            <a:pPr marL="0">
              <a:lnSpc>
                <a:spcPts val="3240"/>
              </a:lnSpc>
            </a:pPr>
            <a:r>
              <a:rPr lang="en-US" sz="2000" b="0" i="0" spc="0" baseline="0" dirty="0">
                <a:latin typeface="Times New Roman" panose="02020603050405020304" pitchFamily="18" charset="0"/>
                <a:cs typeface="Times New Roman" panose="02020603050405020304" pitchFamily="18" charset="0"/>
              </a:rPr>
              <a:t>p</a:t>
            </a:r>
            <a:r>
              <a:rPr lang="en-US" sz="2000" b="0" i="0" spc="-2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818" baseline="0" dirty="0">
                <a:latin typeface="Times New Roman" panose="02020603050405020304" pitchFamily="18" charset="0"/>
                <a:cs typeface="Times New Roman" panose="02020603050405020304" pitchFamily="18" charset="0"/>
              </a:rPr>
              <a:t>t</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831" baseline="0" dirty="0">
                <a:latin typeface="Times New Roman" panose="02020603050405020304" pitchFamily="18" charset="0"/>
                <a:cs typeface="Times New Roman" panose="02020603050405020304" pitchFamily="18" charset="0"/>
              </a:rPr>
              <a:t>s</a:t>
            </a:r>
            <a:r>
              <a:rPr lang="en-US" sz="2000" b="0" i="0" spc="-16" baseline="0" dirty="0">
                <a:latin typeface="Times New Roman" panose="02020603050405020304" pitchFamily="18" charset="0"/>
                <a:cs typeface="Times New Roman" panose="02020603050405020304" pitchFamily="18" charset="0"/>
              </a:rPr>
              <a:t>t</a:t>
            </a:r>
            <a:r>
              <a:rPr lang="en-US" sz="2000" b="0" i="0" spc="829" baseline="0" dirty="0">
                <a:latin typeface="Times New Roman" panose="02020603050405020304" pitchFamily="18" charset="0"/>
                <a:cs typeface="Times New Roman" panose="02020603050405020304" pitchFamily="18" charset="0"/>
              </a:rPr>
              <a:t>o</a:t>
            </a:r>
            <a:r>
              <a:rPr lang="en-US" sz="2000" b="0" i="0" spc="-24" baseline="0" dirty="0">
                <a:latin typeface="Times New Roman" panose="02020603050405020304" pitchFamily="18" charset="0"/>
                <a:cs typeface="Times New Roman" panose="02020603050405020304" pitchFamily="18" charset="0"/>
              </a:rPr>
              <a:t>a</a:t>
            </a:r>
            <a:r>
              <a:rPr lang="en-US" sz="2000" b="0" i="0" spc="-11"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oi</a:t>
            </a:r>
            <a:r>
              <a:rPr lang="en-US" sz="2000" b="0" i="0" spc="830"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mar</a:t>
            </a:r>
            <a:r>
              <a:rPr lang="en-US" sz="2000" b="0" i="0" spc="-69"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a:t>
            </a:r>
            <a:r>
              <a:rPr lang="en-US" sz="2000" b="0" i="0" spc="82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sk</a:t>
            </a:r>
            <a:r>
              <a:rPr lang="en-US" sz="2000" b="0" i="0" spc="829" baseline="0" dirty="0">
                <a:latin typeface="Times New Roman" panose="02020603050405020304" pitchFamily="18" charset="0"/>
                <a:cs typeface="Times New Roman" panose="02020603050405020304" pitchFamily="18" charset="0"/>
              </a:rPr>
              <a:t>.</a:t>
            </a:r>
            <a:r>
              <a:rPr lang="en-US" sz="2000" b="0" i="0" spc="-158" baseline="0" dirty="0">
                <a:latin typeface="Times New Roman" panose="02020603050405020304" pitchFamily="18" charset="0"/>
                <a:cs typeface="Times New Roman" panose="02020603050405020304" pitchFamily="18" charset="0"/>
              </a:rPr>
              <a:t>T</a:t>
            </a:r>
            <a:r>
              <a:rPr lang="en-US" sz="2000" b="0" i="0" spc="826"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h</a:t>
            </a:r>
            <a:r>
              <a:rPr lang="en-US" sz="2000" b="0" i="0" spc="-22" baseline="0" dirty="0">
                <a:latin typeface="Times New Roman" panose="02020603050405020304" pitchFamily="18" charset="0"/>
                <a:cs typeface="Times New Roman" panose="02020603050405020304" pitchFamily="18" charset="0"/>
              </a:rPr>
              <a:t>a</a:t>
            </a:r>
            <a:r>
              <a:rPr lang="en-US" sz="2000" b="0" i="0" spc="-24" baseline="0" dirty="0">
                <a:latin typeface="Times New Roman" panose="02020603050405020304" pitchFamily="18" charset="0"/>
                <a:cs typeface="Times New Roman" panose="02020603050405020304" pitchFamily="18" charset="0"/>
              </a:rPr>
              <a:t>v</a:t>
            </a:r>
            <a:r>
              <a:rPr lang="en-US" sz="2000" b="0" i="0" spc="83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th</a:t>
            </a:r>
            <a:r>
              <a:rPr lang="en-US" sz="2000" b="0" i="0" spc="82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prio</a:t>
            </a:r>
            <a:r>
              <a:rPr lang="en-US" sz="2000" b="0" i="0" spc="835"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mar</a:t>
            </a:r>
            <a:r>
              <a:rPr lang="en-US" sz="2000" b="0" i="0" spc="-69"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et</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n</a:t>
            </a:r>
            <a:r>
              <a:rPr lang="en-US" sz="2000" b="0" i="0" spc="834"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o</a:t>
            </a:r>
            <a:r>
              <a:rPr lang="en-US" sz="2000" b="0" i="0" spc="842"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840"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819"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a:t>
            </a:r>
            <a:r>
              <a:rPr lang="en-US" sz="2000" b="0" i="0" spc="831"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lear</a:t>
            </a:r>
            <a:r>
              <a:rPr lang="en-US" sz="2000" b="0" i="0" spc="83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cu</a:t>
            </a:r>
            <a:r>
              <a:rPr lang="en-US" sz="2000" b="0" i="0" spc="-20" baseline="0" dirty="0">
                <a:latin typeface="Times New Roman" panose="02020603050405020304" pitchFamily="18" charset="0"/>
                <a:cs typeface="Times New Roman" panose="02020603050405020304" pitchFamily="18" charset="0"/>
              </a:rPr>
              <a:t>s</a:t>
            </a:r>
            <a:r>
              <a:rPr lang="en-US" sz="2000" b="0" i="0" spc="-1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ome</a:t>
            </a:r>
            <a:r>
              <a:rPr lang="en-US" sz="2000" b="0" i="0" spc="-42" baseline="0" dirty="0">
                <a:latin typeface="Times New Roman" panose="02020603050405020304" pitchFamily="18" charset="0"/>
                <a:cs typeface="Times New Roman" panose="02020603050405020304" pitchFamily="18" charset="0"/>
              </a:rPr>
              <a:t>rs</a:t>
            </a:r>
          </a:p>
          <a:p>
            <a:pPr marL="0">
              <a:lnSpc>
                <a:spcPts val="3241"/>
              </a:lnSpc>
            </a:pPr>
            <a:r>
              <a:rPr lang="en-US" sz="2000" b="0" i="0" spc="0" baseline="0" dirty="0">
                <a:latin typeface="Times New Roman" panose="02020603050405020304" pitchFamily="18" charset="0"/>
                <a:cs typeface="Times New Roman" panose="02020603050405020304" pitchFamily="18" charset="0"/>
              </a:rPr>
              <a:t>demand.</a:t>
            </a:r>
          </a:p>
        </p:txBody>
      </p:sp>
      <p:sp>
        <p:nvSpPr>
          <p:cNvPr id="7" name="Rectangle 328">
            <a:extLst>
              <a:ext uri="{FF2B5EF4-FFF2-40B4-BE49-F238E27FC236}">
                <a16:creationId xmlns:a16="http://schemas.microsoft.com/office/drawing/2014/main" id="{0B614214-8466-EDCC-BA27-5AFBA1AC78C5}"/>
              </a:ext>
            </a:extLst>
          </p:cNvPr>
          <p:cNvSpPr/>
          <p:nvPr/>
        </p:nvSpPr>
        <p:spPr>
          <a:xfrm>
            <a:off x="591606" y="3666872"/>
            <a:ext cx="11390682" cy="1086003"/>
          </a:xfrm>
          <a:prstGeom prst="rect">
            <a:avLst/>
          </a:prstGeom>
        </p:spPr>
        <p:txBody>
          <a:bodyPr wrap="non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Eri</a:t>
            </a:r>
            <a:r>
              <a:rPr lang="en-US" sz="2000" b="1" i="0" spc="551" baseline="0" dirty="0">
                <a:latin typeface="Times New Roman" panose="02020603050405020304" pitchFamily="18" charset="0"/>
                <a:cs typeface="Times New Roman" panose="02020603050405020304" pitchFamily="18" charset="0"/>
              </a:rPr>
              <a:t>c</a:t>
            </a:r>
            <a:r>
              <a:rPr lang="en-US" sz="2000" b="1" i="0" spc="0" baseline="0" dirty="0">
                <a:latin typeface="Times New Roman" panose="02020603050405020304" pitchFamily="18" charset="0"/>
                <a:cs typeface="Times New Roman" panose="02020603050405020304" pitchFamily="18" charset="0"/>
              </a:rPr>
              <a:t>Ries</a:t>
            </a:r>
            <a:r>
              <a:rPr lang="en-US" sz="2000" b="1" i="0" spc="555"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a:t>
            </a:r>
            <a:r>
              <a:rPr lang="en-US" sz="2000" b="0" i="0" spc="55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autho</a:t>
            </a:r>
            <a:r>
              <a:rPr lang="en-US" sz="2000" b="0" i="0" spc="555"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t>
            </a:r>
            <a:r>
              <a:rPr lang="en-US" sz="2000" b="0" i="0" spc="567"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57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Lea</a:t>
            </a:r>
            <a:r>
              <a:rPr lang="en-US" sz="2000" b="0" i="0" spc="557"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S</a:t>
            </a:r>
            <a:r>
              <a:rPr lang="en-US" sz="2000" b="0" i="0" spc="-26"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artup</a:t>
            </a:r>
            <a:r>
              <a:rPr lang="en-US" sz="2000" b="0" i="0" spc="-164" baseline="0" dirty="0">
                <a:latin typeface="Times New Roman" panose="02020603050405020304" pitchFamily="18" charset="0"/>
                <a:cs typeface="Times New Roman" panose="02020603050405020304" pitchFamily="18" charset="0"/>
              </a:rPr>
              <a:t>”</a:t>
            </a:r>
            <a:r>
              <a:rPr lang="en-US" sz="2000" b="0" i="0" spc="547"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fi</a:t>
            </a:r>
            <a:r>
              <a:rPr lang="en-US" sz="2000" b="0" i="0" spc="-40" baseline="0" dirty="0">
                <a:latin typeface="Times New Roman" panose="02020603050405020304" pitchFamily="18" charset="0"/>
                <a:cs typeface="Times New Roman" panose="02020603050405020304" pitchFamily="18" charset="0"/>
              </a:rPr>
              <a:t>r</a:t>
            </a:r>
            <a:r>
              <a:rPr lang="en-US" sz="2000" b="0" i="0" spc="-20" baseline="0" dirty="0">
                <a:latin typeface="Times New Roman" panose="02020603050405020304" pitchFamily="18" charset="0"/>
                <a:cs typeface="Times New Roman" panose="02020603050405020304" pitchFamily="18" charset="0"/>
              </a:rPr>
              <a:t>s</a:t>
            </a:r>
            <a:r>
              <a:rPr lang="en-US" sz="2000" b="0" i="0" spc="56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use</a:t>
            </a:r>
            <a:r>
              <a:rPr lang="en-US" sz="2000" b="0" i="0" spc="560"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th</a:t>
            </a:r>
            <a:r>
              <a:rPr lang="en-US" sz="2000" b="0" i="0" spc="579" baseline="0" dirty="0">
                <a:latin typeface="Times New Roman" panose="02020603050405020304" pitchFamily="18" charset="0"/>
                <a:cs typeface="Times New Roman" panose="02020603050405020304" pitchFamily="18" charset="0"/>
              </a:rPr>
              <a:t>e</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er</a:t>
            </a:r>
            <a:r>
              <a:rPr lang="en-US" sz="2000" b="0" i="0" spc="565" baseline="0" dirty="0">
                <a:latin typeface="Times New Roman" panose="02020603050405020304" pitchFamily="18" charset="0"/>
                <a:cs typeface="Times New Roman" panose="02020603050405020304" pitchFamily="18" charset="0"/>
              </a:rPr>
              <a:t>m</a:t>
            </a:r>
            <a:r>
              <a:rPr lang="en-US" sz="2000" b="0" i="0" spc="0" baseline="0" dirty="0">
                <a:latin typeface="Times New Roman" panose="02020603050405020304" pitchFamily="18" charset="0"/>
                <a:cs typeface="Times New Roman" panose="02020603050405020304" pitchFamily="18" charset="0"/>
              </a:rPr>
              <a:t>MV</a:t>
            </a:r>
            <a:r>
              <a:rPr lang="en-US" sz="2000" b="0" i="0" spc="541"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an</a:t>
            </a:r>
            <a:r>
              <a:rPr lang="en-US" sz="2000" b="0" i="0" spc="571"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describe</a:t>
            </a:r>
            <a:r>
              <a:rPr lang="en-US" sz="2000" b="0" i="0" spc="571"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i</a:t>
            </a:r>
            <a:r>
              <a:rPr lang="en-US" sz="2000" b="0" i="0" spc="54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as</a:t>
            </a:r>
            <a:r>
              <a:rPr lang="en-US" sz="2000" b="0" i="0" spc="573" baseline="0" dirty="0">
                <a:latin typeface="Times New Roman" panose="02020603050405020304" pitchFamily="18" charset="0"/>
                <a:cs typeface="Times New Roman" panose="02020603050405020304" pitchFamily="18" charset="0"/>
              </a:rPr>
              <a:t>:</a:t>
            </a:r>
            <a:r>
              <a:rPr lang="en-US" sz="2000" b="0" i="0" spc="-162" baseline="0" dirty="0">
                <a:latin typeface="Times New Roman" panose="02020603050405020304" pitchFamily="18" charset="0"/>
                <a:cs typeface="Times New Roman" panose="02020603050405020304" pitchFamily="18" charset="0"/>
              </a:rPr>
              <a:t>‘</a:t>
            </a:r>
            <a:r>
              <a:rPr lang="en-US" sz="2000" b="0" i="0" spc="553"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Minimu</a:t>
            </a:r>
            <a:r>
              <a:rPr lang="en-US" sz="2000" b="0" i="0" spc="574" baseline="0" dirty="0">
                <a:latin typeface="Times New Roman" panose="02020603050405020304" pitchFamily="18" charset="0"/>
                <a:cs typeface="Times New Roman" panose="02020603050405020304" pitchFamily="18" charset="0"/>
              </a:rPr>
              <a:t>m</a:t>
            </a:r>
            <a:r>
              <a:rPr lang="en-US" sz="2000" b="0" i="0" spc="0" baseline="0" dirty="0">
                <a:latin typeface="Times New Roman" panose="02020603050405020304" pitchFamily="18" charset="0"/>
                <a:cs typeface="Times New Roman" panose="02020603050405020304" pitchFamily="18" charset="0"/>
              </a:rPr>
              <a:t>Viable</a:t>
            </a:r>
          </a:p>
          <a:p>
            <a:pPr marL="0">
              <a:lnSpc>
                <a:spcPts val="3239"/>
              </a:lnSpc>
            </a:pPr>
            <a:r>
              <a:rPr lang="en-US" sz="2000" b="0" i="0" spc="0" baseline="0" dirty="0">
                <a:latin typeface="Times New Roman" panose="02020603050405020304" pitchFamily="18" charset="0"/>
                <a:cs typeface="Times New Roman" panose="02020603050405020304" pitchFamily="18" charset="0"/>
              </a:rPr>
              <a:t>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610"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616"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a:t>
            </a:r>
            <a:r>
              <a:rPr lang="en-US" sz="2000" b="0" i="0" spc="-11" baseline="0" dirty="0">
                <a:latin typeface="Times New Roman" panose="02020603050405020304" pitchFamily="18" charset="0"/>
                <a:cs typeface="Times New Roman" panose="02020603050405020304" pitchFamily="18" charset="0"/>
              </a:rPr>
              <a:t>a</a:t>
            </a:r>
            <a:r>
              <a:rPr lang="en-US" sz="2000" b="0" i="0" spc="62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ve</a:t>
            </a:r>
            <a:r>
              <a:rPr lang="en-US" sz="2000" b="0" i="0" spc="-3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sio</a:t>
            </a:r>
            <a:r>
              <a:rPr lang="en-US" sz="2000" b="0" i="0" spc="614"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o</a:t>
            </a:r>
            <a:r>
              <a:rPr lang="en-US" sz="2000" b="0" i="0" spc="615" baseline="0" dirty="0">
                <a:latin typeface="Times New Roman" panose="02020603050405020304" pitchFamily="18" charset="0"/>
                <a:cs typeface="Times New Roman" panose="02020603050405020304" pitchFamily="18" charset="0"/>
              </a:rPr>
              <a:t>f</a:t>
            </a:r>
            <a:r>
              <a:rPr lang="en-US" sz="2000" b="0" i="0" spc="613"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ne</a:t>
            </a:r>
            <a:r>
              <a:rPr lang="en-US" sz="2000" b="0" i="0" spc="609"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620"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whic</a:t>
            </a:r>
            <a:r>
              <a:rPr lang="en-US" sz="2000" b="0" i="0" spc="620"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all</a:t>
            </a:r>
            <a:r>
              <a:rPr lang="en-US" sz="2000" b="0" i="0" spc="-11" baseline="0" dirty="0">
                <a:latin typeface="Times New Roman" panose="02020603050405020304" pitchFamily="18" charset="0"/>
                <a:cs typeface="Times New Roman" panose="02020603050405020304" pitchFamily="18" charset="0"/>
              </a:rPr>
              <a:t>o</a:t>
            </a:r>
            <a:r>
              <a:rPr lang="en-US" sz="2000" b="0" i="0" spc="-15" baseline="0" dirty="0">
                <a:latin typeface="Times New Roman" panose="02020603050405020304" pitchFamily="18" charset="0"/>
                <a:cs typeface="Times New Roman" panose="02020603050405020304" pitchFamily="18" charset="0"/>
              </a:rPr>
              <a:t>w</a:t>
            </a:r>
            <a:r>
              <a:rPr lang="en-US" sz="2000" b="0" i="0" spc="615" baseline="0" dirty="0">
                <a:latin typeface="Times New Roman" panose="02020603050405020304" pitchFamily="18" charset="0"/>
                <a:cs typeface="Times New Roman" panose="02020603050405020304" pitchFamily="18" charset="0"/>
              </a:rPr>
              <a:t>s</a:t>
            </a:r>
            <a:r>
              <a:rPr lang="en-US" sz="2000" b="0" i="0" spc="613"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a:t>
            </a:r>
            <a:r>
              <a:rPr lang="en-US" sz="2000" b="0" i="0" spc="619" baseline="0" dirty="0">
                <a:latin typeface="Times New Roman" panose="02020603050405020304" pitchFamily="18" charset="0"/>
                <a:cs typeface="Times New Roman" panose="02020603050405020304" pitchFamily="18" charset="0"/>
              </a:rPr>
              <a:t>m</a:t>
            </a:r>
            <a:r>
              <a:rPr lang="en-US" sz="2000" b="0" i="0" spc="-15" baseline="0" dirty="0">
                <a:latin typeface="Times New Roman" panose="02020603050405020304" pitchFamily="18" charset="0"/>
                <a:cs typeface="Times New Roman" panose="02020603050405020304" pitchFamily="18" charset="0"/>
              </a:rPr>
              <a:t>t</a:t>
            </a:r>
            <a:r>
              <a:rPr lang="en-US" sz="2000" b="0" i="0" spc="611" baseline="0" dirty="0">
                <a:latin typeface="Times New Roman" panose="02020603050405020304" pitchFamily="18" charset="0"/>
                <a:cs typeface="Times New Roman" panose="02020603050405020304" pitchFamily="18" charset="0"/>
              </a:rPr>
              <a:t>o</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ollec</a:t>
            </a:r>
            <a:r>
              <a:rPr lang="en-US" sz="2000" b="0" i="0" spc="612"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th</a:t>
            </a:r>
            <a:r>
              <a:rPr lang="en-US" sz="2000" b="0" i="0" spc="63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maximu</a:t>
            </a:r>
            <a:r>
              <a:rPr lang="en-US" sz="2000" b="0" i="0" spc="619" baseline="0" dirty="0">
                <a:latin typeface="Times New Roman" panose="02020603050405020304" pitchFamily="18" charset="0"/>
                <a:cs typeface="Times New Roman" panose="02020603050405020304" pitchFamily="18" charset="0"/>
              </a:rPr>
              <a:t>m</a:t>
            </a:r>
            <a:r>
              <a:rPr lang="en-US" sz="2000" b="0" i="0" spc="0" baseline="0" dirty="0">
                <a:latin typeface="Times New Roman" panose="02020603050405020304" pitchFamily="18" charset="0"/>
                <a:cs typeface="Times New Roman" panose="02020603050405020304" pitchFamily="18" charset="0"/>
              </a:rPr>
              <a:t>amoun</a:t>
            </a:r>
            <a:r>
              <a:rPr lang="en-US" sz="2000" b="0" i="0" spc="61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a:t>
            </a:r>
            <a:r>
              <a:rPr lang="en-US" sz="2000" b="0" i="0" spc="615" baseline="0" dirty="0">
                <a:latin typeface="Times New Roman" panose="02020603050405020304" pitchFamily="18" charset="0"/>
                <a:cs typeface="Times New Roman" panose="02020603050405020304" pitchFamily="18" charset="0"/>
              </a:rPr>
              <a:t>f</a:t>
            </a:r>
            <a:r>
              <a:rPr lang="en-US" sz="2000" b="0" i="0" spc="-22"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al</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da</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a:t>
            </a:r>
          </a:p>
          <a:p>
            <a:pPr marL="0">
              <a:lnSpc>
                <a:spcPts val="3243"/>
              </a:lnSpc>
            </a:pPr>
            <a:r>
              <a:rPr lang="en-US" sz="2000" b="0" i="0" spc="0" baseline="0" dirty="0">
                <a:latin typeface="Times New Roman" panose="02020603050405020304" pitchFamily="18" charset="0"/>
                <a:cs typeface="Times New Roman" panose="02020603050405020304" pitchFamily="18" charset="0"/>
              </a:rPr>
              <a:t>learnin</a:t>
            </a:r>
            <a:r>
              <a:rPr lang="en-US" sz="2000" b="0" i="0" spc="424"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abou</a:t>
            </a:r>
            <a:r>
              <a:rPr lang="en-US" sz="2000" b="0" i="0" spc="41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cu</a:t>
            </a:r>
            <a:r>
              <a:rPr lang="en-US" sz="2000" b="0" i="0" spc="-17"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ome</a:t>
            </a:r>
            <a:r>
              <a:rPr lang="en-US" sz="2000" b="0" i="0" spc="-37" baseline="0" dirty="0">
                <a:latin typeface="Times New Roman" panose="02020603050405020304" pitchFamily="18" charset="0"/>
                <a:cs typeface="Times New Roman" panose="02020603050405020304" pitchFamily="18" charset="0"/>
              </a:rPr>
              <a:t>r</a:t>
            </a:r>
            <a:r>
              <a:rPr lang="en-US" sz="2000" b="0" i="0" spc="41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wit</a:t>
            </a:r>
            <a:r>
              <a:rPr lang="en-US" sz="2000" b="0" i="0" spc="420"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th</a:t>
            </a:r>
            <a:r>
              <a:rPr lang="en-US" sz="2000" b="0" i="0" spc="42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lea</a:t>
            </a:r>
            <a:r>
              <a:rPr lang="en-US" sz="2000" b="0" i="0" spc="-15" baseline="0" dirty="0">
                <a:latin typeface="Times New Roman" panose="02020603050405020304" pitchFamily="18" charset="0"/>
                <a:cs typeface="Times New Roman" panose="02020603050405020304" pitchFamily="18" charset="0"/>
              </a:rPr>
              <a:t>s</a:t>
            </a:r>
            <a:r>
              <a:rPr lang="en-US" sz="2000" b="0" i="0" spc="40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ef</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ort</a:t>
            </a:r>
            <a:r>
              <a:rPr lang="en-US" sz="2000" b="0" i="0" spc="-171" baseline="0" dirty="0">
                <a:latin typeface="Times New Roman" panose="02020603050405020304" pitchFamily="18" charset="0"/>
                <a:cs typeface="Times New Roman" panose="02020603050405020304" pitchFamily="18" charset="0"/>
              </a:rPr>
              <a:t>’.</a:t>
            </a:r>
          </a:p>
        </p:txBody>
      </p:sp>
      <p:sp>
        <p:nvSpPr>
          <p:cNvPr id="8" name="Rectangle 329">
            <a:extLst>
              <a:ext uri="{FF2B5EF4-FFF2-40B4-BE49-F238E27FC236}">
                <a16:creationId xmlns:a16="http://schemas.microsoft.com/office/drawing/2014/main" id="{68346F7F-6D76-AB39-6FCC-DB3CCC80018C}"/>
              </a:ext>
            </a:extLst>
          </p:cNvPr>
          <p:cNvSpPr/>
          <p:nvPr/>
        </p:nvSpPr>
        <p:spPr>
          <a:xfrm>
            <a:off x="531560" y="5159248"/>
            <a:ext cx="11519179" cy="1086003"/>
          </a:xfrm>
          <a:prstGeom prst="rect">
            <a:avLst/>
          </a:prstGeom>
        </p:spPr>
        <p:txBody>
          <a:bodyPr wrap="non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Tip</a:t>
            </a:r>
            <a:r>
              <a:rPr lang="en-US" sz="2000" b="1" i="0" spc="398" baseline="0" dirty="0">
                <a:latin typeface="Times New Roman" panose="02020603050405020304" pitchFamily="18" charset="0"/>
                <a:cs typeface="Times New Roman" panose="02020603050405020304" pitchFamily="18" charset="0"/>
              </a:rPr>
              <a:t>s</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o</a:t>
            </a:r>
            <a:r>
              <a:rPr lang="en-US" sz="2000" b="1" i="0" spc="408" baseline="0" dirty="0">
                <a:latin typeface="Times New Roman" panose="02020603050405020304" pitchFamily="18" charset="0"/>
                <a:cs typeface="Times New Roman" panose="02020603050405020304" pitchFamily="18" charset="0"/>
              </a:rPr>
              <a:t>r</a:t>
            </a:r>
            <a:r>
              <a:rPr lang="en-US" sz="2000" b="1" i="0" spc="-26"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ou</a:t>
            </a:r>
            <a:r>
              <a:rPr lang="en-US" sz="2000" b="1" i="0" spc="394"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MV</a:t>
            </a:r>
            <a:r>
              <a:rPr lang="en-US" sz="2000" b="1" i="0" spc="428" baseline="0" dirty="0">
                <a:latin typeface="Times New Roman" panose="02020603050405020304" pitchFamily="18" charset="0"/>
                <a:cs typeface="Times New Roman" panose="02020603050405020304" pitchFamily="18" charset="0"/>
              </a:rPr>
              <a:t>P:</a:t>
            </a:r>
          </a:p>
          <a:p>
            <a:pPr marL="0">
              <a:lnSpc>
                <a:spcPts val="3239"/>
              </a:lnSpc>
            </a:pPr>
            <a:r>
              <a:rPr lang="en-US" sz="2000" b="1" i="0" spc="0" baseline="0" dirty="0">
                <a:latin typeface="Times New Roman" panose="02020603050405020304" pitchFamily="18" charset="0"/>
                <a:cs typeface="Times New Roman" panose="02020603050405020304" pitchFamily="18" charset="0"/>
              </a:rPr>
              <a:t>MV</a:t>
            </a:r>
            <a:r>
              <a:rPr lang="en-US" sz="2000" b="1" i="0" spc="664" baseline="0" dirty="0">
                <a:latin typeface="Times New Roman" panose="02020603050405020304" pitchFamily="18" charset="0"/>
                <a:cs typeface="Times New Roman" panose="02020603050405020304" pitchFamily="18" charset="0"/>
              </a:rPr>
              <a:t>P</a:t>
            </a:r>
            <a:r>
              <a:rPr lang="en-US" sz="2000" b="1" i="0" spc="0" baseline="0" dirty="0">
                <a:latin typeface="Times New Roman" panose="02020603050405020304" pitchFamily="18" charset="0"/>
                <a:cs typeface="Times New Roman" panose="02020603050405020304" pitchFamily="18" charset="0"/>
              </a:rPr>
              <a:t>i</a:t>
            </a:r>
            <a:r>
              <a:rPr lang="en-US" sz="2000" b="1" i="0" spc="661"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ctua</a:t>
            </a:r>
            <a:r>
              <a:rPr lang="en-US" sz="2000" b="1" i="0" spc="-13"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l</a:t>
            </a:r>
            <a:r>
              <a:rPr lang="en-US" sz="2000" b="1" i="0" spc="649" baseline="0" dirty="0">
                <a:latin typeface="Times New Roman" panose="02020603050405020304" pitchFamily="18" charset="0"/>
                <a:cs typeface="Times New Roman" panose="02020603050405020304" pitchFamily="18" charset="0"/>
              </a:rPr>
              <a:t>y</a:t>
            </a:r>
            <a:r>
              <a:rPr lang="en-US" sz="2000" b="1" i="0" spc="-13" baseline="0" dirty="0">
                <a:latin typeface="Times New Roman" panose="02020603050405020304" pitchFamily="18" charset="0"/>
                <a:cs typeface="Times New Roman" panose="02020603050405020304" pitchFamily="18" charset="0"/>
              </a:rPr>
              <a:t>t</a:t>
            </a:r>
            <a:r>
              <a:rPr lang="en-US" sz="2000" b="1" i="0" spc="666" baseline="0" dirty="0">
                <a:latin typeface="Times New Roman" panose="02020603050405020304" pitchFamily="18" charset="0"/>
                <a:cs typeface="Times New Roman" panose="02020603050405020304" pitchFamily="18" charset="0"/>
              </a:rPr>
              <a:t>o</a:t>
            </a:r>
            <a:r>
              <a:rPr lang="en-US" sz="2000" b="1" i="0" spc="-3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e</a:t>
            </a:r>
            <a:r>
              <a:rPr lang="en-US" sz="2000" b="1" i="0" spc="-22" baseline="0" dirty="0">
                <a:latin typeface="Times New Roman" panose="02020603050405020304" pitchFamily="18" charset="0"/>
                <a:cs typeface="Times New Roman" panose="02020603050405020304" pitchFamily="18" charset="0"/>
              </a:rPr>
              <a:t>s</a:t>
            </a:r>
            <a:r>
              <a:rPr lang="en-US" sz="2000" b="1" i="0" spc="659" baseline="0" dirty="0">
                <a:latin typeface="Times New Roman" panose="02020603050405020304" pitchFamily="18" charset="0"/>
                <a:cs typeface="Times New Roman" panose="02020603050405020304" pitchFamily="18" charset="0"/>
              </a:rPr>
              <a:t>t</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h</a:t>
            </a:r>
            <a:r>
              <a:rPr lang="en-US" sz="2000" b="1" i="0" spc="65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us</a:t>
            </a:r>
            <a:r>
              <a:rPr lang="en-US" sz="2000" b="1" i="0" spc="-11" baseline="0" dirty="0">
                <a:latin typeface="Times New Roman" panose="02020603050405020304" pitchFamily="18" charset="0"/>
                <a:cs typeface="Times New Roman" panose="02020603050405020304" pitchFamily="18" charset="0"/>
              </a:rPr>
              <a:t>a</a:t>
            </a:r>
            <a:r>
              <a:rPr lang="en-US" sz="2000" b="1" i="0" spc="-26" baseline="0" dirty="0">
                <a:latin typeface="Times New Roman" panose="02020603050405020304" pitchFamily="18" charset="0"/>
                <a:cs typeface="Times New Roman" panose="02020603050405020304" pitchFamily="18" charset="0"/>
              </a:rPr>
              <a:t>g</a:t>
            </a:r>
            <a:r>
              <a:rPr lang="en-US" sz="2000" b="1" i="0" spc="654"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o</a:t>
            </a:r>
            <a:r>
              <a:rPr lang="en-US" sz="2000" b="1" i="0" spc="655"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th</a:t>
            </a:r>
            <a:r>
              <a:rPr lang="en-US" sz="2000" b="1" i="0" spc="668"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40"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a:t>
            </a:r>
            <a:r>
              <a:rPr lang="en-US" sz="2000" b="1" i="0" spc="667"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b</a:t>
            </a:r>
            <a:r>
              <a:rPr lang="en-US" sz="2000" b="1" i="0" spc="646"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cu</a:t>
            </a:r>
            <a:r>
              <a:rPr lang="en-US" sz="2000" b="1" i="0" spc="-22" baseline="0" dirty="0">
                <a:latin typeface="Times New Roman" panose="02020603050405020304" pitchFamily="18" charset="0"/>
                <a:cs typeface="Times New Roman" panose="02020603050405020304" pitchFamily="18" charset="0"/>
              </a:rPr>
              <a:t>s</a:t>
            </a:r>
            <a:r>
              <a:rPr lang="en-US" sz="2000" b="1" i="0" spc="-2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ome</a:t>
            </a:r>
            <a:r>
              <a:rPr lang="en-US" sz="2000" b="1" i="0" spc="-40" baseline="0" dirty="0">
                <a:latin typeface="Times New Roman" panose="02020603050405020304" pitchFamily="18" charset="0"/>
                <a:cs typeface="Times New Roman" panose="02020603050405020304" pitchFamily="18" charset="0"/>
              </a:rPr>
              <a:t>r</a:t>
            </a:r>
            <a:r>
              <a:rPr lang="en-US" sz="2000" b="1" i="0" spc="653" baseline="0" dirty="0">
                <a:latin typeface="Times New Roman" panose="02020603050405020304" pitchFamily="18" charset="0"/>
                <a:cs typeface="Times New Roman" panose="02020603050405020304" pitchFamily="18" charset="0"/>
              </a:rPr>
              <a:t>s</a:t>
            </a:r>
            <a:r>
              <a:rPr lang="en-US" sz="2000" b="1" i="0" spc="-40" baseline="0" dirty="0">
                <a:latin typeface="Times New Roman" panose="02020603050405020304" pitchFamily="18" charset="0"/>
                <a:cs typeface="Times New Roman" panose="02020603050405020304" pitchFamily="18" charset="0"/>
              </a:rPr>
              <a:t>r</a:t>
            </a:r>
            <a:r>
              <a:rPr lang="en-US" sz="2000" b="1" i="0" spc="-13"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the</a:t>
            </a:r>
            <a:r>
              <a:rPr lang="en-US" sz="2000" b="1" i="0" spc="661" baseline="0" dirty="0">
                <a:latin typeface="Times New Roman" panose="02020603050405020304" pitchFamily="18" charset="0"/>
                <a:cs typeface="Times New Roman" panose="02020603050405020304" pitchFamily="18" charset="0"/>
              </a:rPr>
              <a:t>r</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h</a:t>
            </a:r>
            <a:r>
              <a:rPr lang="en-US" sz="2000" b="1" i="0" spc="-13" baseline="0" dirty="0">
                <a:latin typeface="Times New Roman" panose="02020603050405020304" pitchFamily="18" charset="0"/>
                <a:cs typeface="Times New Roman" panose="02020603050405020304" pitchFamily="18" charset="0"/>
              </a:rPr>
              <a:t>a</a:t>
            </a:r>
            <a:r>
              <a:rPr lang="en-US" sz="2000" b="1" i="0" spc="666" baseline="0" dirty="0">
                <a:latin typeface="Times New Roman" panose="02020603050405020304" pitchFamily="18" charset="0"/>
                <a:cs typeface="Times New Roman" panose="02020603050405020304" pitchFamily="18" charset="0"/>
              </a:rPr>
              <a:t>n</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h</a:t>
            </a:r>
            <a:r>
              <a:rPr lang="en-US" sz="2000" b="1" i="0" spc="-11" baseline="0" dirty="0">
                <a:latin typeface="Times New Roman" panose="02020603050405020304" pitchFamily="18" charset="0"/>
                <a:cs typeface="Times New Roman" panose="02020603050405020304" pitchFamily="18" charset="0"/>
              </a:rPr>
              <a:t>i</a:t>
            </a:r>
            <a:r>
              <a:rPr lang="en-US" sz="2000" b="1" i="0" spc="663"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i</a:t>
            </a:r>
            <a:r>
              <a:rPr lang="en-US" sz="2000" b="1" i="0" spc="647"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i</a:t>
            </a:r>
            <a:r>
              <a:rPr lang="en-US" sz="2000" b="1" i="0" spc="649"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mo</a:t>
            </a:r>
            <a:r>
              <a:rPr lang="en-US" sz="2000" b="1" i="0" spc="-35" baseline="0" dirty="0">
                <a:latin typeface="Times New Roman" panose="02020603050405020304" pitchFamily="18" charset="0"/>
                <a:cs typeface="Times New Roman" panose="02020603050405020304" pitchFamily="18" charset="0"/>
              </a:rPr>
              <a:t>r</a:t>
            </a:r>
            <a:r>
              <a:rPr lang="en-US" sz="2000" b="1" i="0" spc="656"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he</a:t>
            </a:r>
            <a:r>
              <a:rPr lang="en-US" sz="2000" b="1" i="0" spc="-11"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pfu</a:t>
            </a:r>
            <a:r>
              <a:rPr lang="en-US" sz="2000" b="1" i="0" spc="664" baseline="0" dirty="0">
                <a:latin typeface="Times New Roman" panose="02020603050405020304" pitchFamily="18" charset="0"/>
                <a:cs typeface="Times New Roman" panose="02020603050405020304" pitchFamily="18" charset="0"/>
              </a:rPr>
              <a:t>l</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o</a:t>
            </a:r>
            <a:r>
              <a:rPr lang="en-US" sz="2000" b="1" i="0" spc="660" baseline="0" dirty="0">
                <a:latin typeface="Times New Roman" panose="02020603050405020304" pitchFamily="18" charset="0"/>
                <a:cs typeface="Times New Roman" panose="02020603050405020304" pitchFamily="18" charset="0"/>
              </a:rPr>
              <a:t>r</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he</a:t>
            </a:r>
          </a:p>
          <a:p>
            <a:pPr marL="0">
              <a:lnSpc>
                <a:spcPts val="3242"/>
              </a:lnSpc>
            </a:pPr>
            <a:r>
              <a:rPr lang="en-US" sz="2000" b="1" i="0" spc="0" baseline="0" dirty="0">
                <a:latin typeface="Times New Roman" panose="02020603050405020304" pitchFamily="18" charset="0"/>
                <a:cs typeface="Times New Roman" panose="02020603050405020304" pitchFamily="18" charset="0"/>
              </a:rPr>
              <a:t>compa</a:t>
            </a:r>
            <a:r>
              <a:rPr lang="en-US" sz="2000" b="1" i="0" spc="-33" baseline="0" dirty="0">
                <a:latin typeface="Times New Roman" panose="02020603050405020304" pitchFamily="18" charset="0"/>
                <a:cs typeface="Times New Roman" panose="02020603050405020304" pitchFamily="18" charset="0"/>
              </a:rPr>
              <a:t>n</a:t>
            </a:r>
            <a:r>
              <a:rPr lang="en-US" sz="2000" b="1" i="0" spc="386" baseline="0" dirty="0">
                <a:latin typeface="Times New Roman" panose="02020603050405020304" pitchFamily="18" charset="0"/>
                <a:cs typeface="Times New Roman" panose="02020603050405020304" pitchFamily="18" charset="0"/>
              </a:rPr>
              <a:t>y</a:t>
            </a:r>
            <a:r>
              <a:rPr lang="en-US" sz="2000" b="1" i="0" spc="-13" baseline="0" dirty="0">
                <a:latin typeface="Times New Roman" panose="02020603050405020304" pitchFamily="18" charset="0"/>
                <a:cs typeface="Times New Roman" panose="02020603050405020304" pitchFamily="18" charset="0"/>
              </a:rPr>
              <a:t>t</a:t>
            </a:r>
            <a:r>
              <a:rPr lang="en-US" sz="2000" b="1" i="0" spc="399" baseline="0" dirty="0">
                <a:latin typeface="Times New Roman" panose="02020603050405020304" pitchFamily="18" charset="0"/>
                <a:cs typeface="Times New Roman" panose="02020603050405020304" pitchFamily="18" charset="0"/>
              </a:rPr>
              <a:t>o</a:t>
            </a:r>
            <a:r>
              <a:rPr lang="en-US" sz="2000" b="1" i="0" spc="-24" baseline="0" dirty="0">
                <a:latin typeface="Times New Roman" panose="02020603050405020304" pitchFamily="18" charset="0"/>
                <a:cs typeface="Times New Roman" panose="02020603050405020304" pitchFamily="18" charset="0"/>
              </a:rPr>
              <a:t>v</a:t>
            </a:r>
            <a:r>
              <a:rPr lang="en-US" sz="2000" b="1" i="0" spc="0" baseline="0" dirty="0">
                <a:latin typeface="Times New Roman" panose="02020603050405020304" pitchFamily="18" charset="0"/>
                <a:cs typeface="Times New Roman" panose="02020603050405020304" pitchFamily="18" charset="0"/>
              </a:rPr>
              <a:t>alid</a:t>
            </a:r>
            <a:r>
              <a:rPr lang="en-US" sz="2000" b="1" i="0" spc="-13" baseline="0" dirty="0">
                <a:latin typeface="Times New Roman" panose="02020603050405020304" pitchFamily="18" charset="0"/>
                <a:cs typeface="Times New Roman" panose="02020603050405020304" pitchFamily="18" charset="0"/>
              </a:rPr>
              <a:t>a</a:t>
            </a:r>
            <a:r>
              <a:rPr lang="en-US" sz="2000" b="1" i="0" spc="-26" baseline="0" dirty="0">
                <a:latin typeface="Times New Roman" panose="02020603050405020304" pitchFamily="18" charset="0"/>
                <a:cs typeface="Times New Roman" panose="02020603050405020304" pitchFamily="18" charset="0"/>
              </a:rPr>
              <a:t>t</a:t>
            </a:r>
            <a:r>
              <a:rPr lang="en-US" sz="2000" b="1" i="0" spc="406"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fina</a:t>
            </a:r>
            <a:r>
              <a:rPr lang="en-US" sz="2000" b="1" i="0" spc="373"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p</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p>
        </p:txBody>
      </p:sp>
      <p:sp>
        <p:nvSpPr>
          <p:cNvPr id="9" name="Rectangle 330">
            <a:extLst>
              <a:ext uri="{FF2B5EF4-FFF2-40B4-BE49-F238E27FC236}">
                <a16:creationId xmlns:a16="http://schemas.microsoft.com/office/drawing/2014/main" id="{160C4627-C421-7859-76AD-26565B75A485}"/>
              </a:ext>
            </a:extLst>
          </p:cNvPr>
          <p:cNvSpPr/>
          <p:nvPr/>
        </p:nvSpPr>
        <p:spPr>
          <a:xfrm>
            <a:off x="517844" y="1110006"/>
            <a:ext cx="1608004" cy="308418"/>
          </a:xfrm>
          <a:prstGeom prst="rect">
            <a:avLst/>
          </a:prstGeom>
        </p:spPr>
        <p:txBody>
          <a:bodyPr wrap="none" lIns="0" tIns="0" rIns="0" bIns="0">
            <a:spAutoFit/>
          </a:bodyPr>
          <a:lstStyle/>
          <a:p>
            <a:pPr marL="0"/>
            <a:r>
              <a:rPr lang="en-US" sz="2000" b="1" i="0" spc="0" baseline="0" dirty="0">
                <a:solidFill>
                  <a:srgbClr val="FF0000"/>
                </a:solidFill>
                <a:latin typeface="Times New Roman" panose="02020603050405020304" pitchFamily="18" charset="0"/>
                <a:cs typeface="Times New Roman" panose="02020603050405020304" pitchFamily="18" charset="0"/>
              </a:rPr>
              <a:t>Wh</a:t>
            </a:r>
            <a:r>
              <a:rPr lang="en-US" sz="2000" b="1" i="0" spc="-31" baseline="0" dirty="0">
                <a:solidFill>
                  <a:srgbClr val="FF0000"/>
                </a:solidFill>
                <a:latin typeface="Times New Roman" panose="02020603050405020304" pitchFamily="18" charset="0"/>
                <a:cs typeface="Times New Roman" panose="02020603050405020304" pitchFamily="18" charset="0"/>
              </a:rPr>
              <a:t>a</a:t>
            </a:r>
            <a:r>
              <a:rPr lang="en-US" sz="2000" b="1" i="0" spc="444" baseline="0" dirty="0">
                <a:solidFill>
                  <a:srgbClr val="FF0000"/>
                </a:solidFill>
                <a:latin typeface="Times New Roman" panose="02020603050405020304" pitchFamily="18" charset="0"/>
                <a:cs typeface="Times New Roman" panose="02020603050405020304" pitchFamily="18" charset="0"/>
              </a:rPr>
              <a:t>t</a:t>
            </a:r>
            <a:r>
              <a:rPr lang="en-US" sz="2000" b="1" i="0" spc="0" baseline="0" dirty="0">
                <a:solidFill>
                  <a:srgbClr val="FF0000"/>
                </a:solidFill>
                <a:latin typeface="Times New Roman" panose="02020603050405020304" pitchFamily="18" charset="0"/>
                <a:cs typeface="Times New Roman" panose="02020603050405020304" pitchFamily="18" charset="0"/>
              </a:rPr>
              <a:t>i</a:t>
            </a:r>
            <a:r>
              <a:rPr lang="en-US" sz="2000" b="1" i="0" spc="451" baseline="0" dirty="0">
                <a:solidFill>
                  <a:srgbClr val="FF0000"/>
                </a:solidFill>
                <a:latin typeface="Times New Roman" panose="02020603050405020304" pitchFamily="18" charset="0"/>
                <a:cs typeface="Times New Roman" panose="02020603050405020304" pitchFamily="18" charset="0"/>
              </a:rPr>
              <a:t>s</a:t>
            </a:r>
            <a:r>
              <a:rPr lang="en-US" sz="2000" b="1" i="0" spc="0" baseline="0" dirty="0">
                <a:solidFill>
                  <a:srgbClr val="FF0000"/>
                </a:solidFill>
                <a:latin typeface="Times New Roman" panose="02020603050405020304" pitchFamily="18" charset="0"/>
                <a:cs typeface="Times New Roman" panose="02020603050405020304" pitchFamily="18" charset="0"/>
              </a:rPr>
              <a:t>MVP?</a:t>
            </a:r>
          </a:p>
        </p:txBody>
      </p:sp>
    </p:spTree>
    <p:extLst>
      <p:ext uri="{BB962C8B-B14F-4D97-AF65-F5344CB8AC3E}">
        <p14:creationId xmlns:p14="http://schemas.microsoft.com/office/powerpoint/2010/main" val="3166764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2" name="Rectangle 332">
            <a:extLst>
              <a:ext uri="{FF2B5EF4-FFF2-40B4-BE49-F238E27FC236}">
                <a16:creationId xmlns:a16="http://schemas.microsoft.com/office/drawing/2014/main" id="{A2C5164B-1A31-162B-72DA-F683B62245EF}"/>
              </a:ext>
            </a:extLst>
          </p:cNvPr>
          <p:cNvSpPr/>
          <p:nvPr/>
        </p:nvSpPr>
        <p:spPr>
          <a:xfrm>
            <a:off x="257381" y="1877060"/>
            <a:ext cx="11525656" cy="675634"/>
          </a:xfrm>
          <a:prstGeom prst="rect">
            <a:avLst/>
          </a:prstGeom>
        </p:spPr>
        <p:txBody>
          <a:bodyPr wrap="none" lIns="0" tIns="0" rIns="0" bIns="0">
            <a:spAutoFit/>
          </a:bodyPr>
          <a:lstStyle/>
          <a:p>
            <a:pPr marL="0">
              <a:tabLst>
                <a:tab pos="394715" algn="l"/>
              </a:tabLst>
            </a:pPr>
            <a:r>
              <a:rPr lang="en-US" sz="2000" b="1" i="0" spc="0" baseline="0" dirty="0">
                <a:latin typeface="Times New Roman" panose="02020603050405020304" pitchFamily="18" charset="0"/>
                <a:cs typeface="Times New Roman" panose="02020603050405020304" pitchFamily="18" charset="0"/>
              </a:rPr>
              <a:t>1.	On</a:t>
            </a:r>
            <a:r>
              <a:rPr lang="en-US" sz="2000" b="1" i="0" spc="40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i</a:t>
            </a:r>
            <a:r>
              <a:rPr lang="en-US" sz="2000" b="1" i="0" spc="397"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tha</a:t>
            </a:r>
            <a:r>
              <a:rPr lang="en-US" sz="2000" b="1" i="0" spc="408"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i</a:t>
            </a:r>
            <a:r>
              <a:rPr lang="en-US" sz="2000" b="1" i="0" spc="395"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wil</a:t>
            </a:r>
            <a:r>
              <a:rPr lang="en-US" sz="2000" b="1" i="0" spc="398"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h</a:t>
            </a:r>
            <a:r>
              <a:rPr lang="en-US" sz="2000" b="1" i="0" spc="-26" baseline="0" dirty="0">
                <a:latin typeface="Times New Roman" panose="02020603050405020304" pitchFamily="18" charset="0"/>
                <a:cs typeface="Times New Roman" panose="02020603050405020304" pitchFamily="18" charset="0"/>
              </a:rPr>
              <a:t>a</a:t>
            </a:r>
            <a:r>
              <a:rPr lang="en-US" sz="2000" b="1" i="0" spc="-11" baseline="0" dirty="0">
                <a:latin typeface="Times New Roman" panose="02020603050405020304" pitchFamily="18" charset="0"/>
                <a:cs typeface="Times New Roman" panose="02020603050405020304" pitchFamily="18" charset="0"/>
              </a:rPr>
              <a:t>v</a:t>
            </a:r>
            <a:r>
              <a:rPr lang="en-US" sz="2000" b="1" i="0" spc="39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enoug</a:t>
            </a:r>
            <a:r>
              <a:rPr lang="en-US" sz="2000" b="1" i="0" spc="402" baseline="0" dirty="0">
                <a:latin typeface="Times New Roman" panose="02020603050405020304" pitchFamily="18" charset="0"/>
                <a:cs typeface="Times New Roman" panose="02020603050405020304" pitchFamily="18" charset="0"/>
              </a:rPr>
              <a:t>h</a:t>
            </a:r>
            <a:r>
              <a:rPr lang="en-US" sz="2000" b="1" i="0" spc="-42"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a:t>
            </a:r>
            <a:r>
              <a:rPr lang="en-US" sz="2000" b="1" i="0" spc="-13"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tu</a:t>
            </a:r>
            <a:r>
              <a:rPr lang="en-US" sz="2000" b="1" i="0" spc="-22"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e</a:t>
            </a:r>
            <a:r>
              <a:rPr lang="en-US" sz="2000" b="1" i="0" spc="374" baseline="0" dirty="0">
                <a:latin typeface="Times New Roman" panose="02020603050405020304" pitchFamily="18" charset="0"/>
                <a:cs typeface="Times New Roman" panose="02020603050405020304" pitchFamily="18" charset="0"/>
              </a:rPr>
              <a:t>s</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o</a:t>
            </a:r>
            <a:r>
              <a:rPr lang="en-US" sz="2000" b="1" i="0" spc="40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consume</a:t>
            </a:r>
            <a:r>
              <a:rPr lang="en-US" sz="2000" b="1" i="0" spc="-33" baseline="0" dirty="0">
                <a:latin typeface="Times New Roman" panose="02020603050405020304" pitchFamily="18" charset="0"/>
                <a:cs typeface="Times New Roman" panose="02020603050405020304" pitchFamily="18" charset="0"/>
              </a:rPr>
              <a:t>r</a:t>
            </a:r>
            <a:r>
              <a:rPr lang="en-US" sz="2000" b="1" i="0" spc="381"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399" baseline="0" dirty="0">
                <a:latin typeface="Times New Roman" panose="02020603050405020304" pitchFamily="18" charset="0"/>
                <a:cs typeface="Times New Roman" panose="02020603050405020304" pitchFamily="18" charset="0"/>
              </a:rPr>
              <a:t>o</a:t>
            </a:r>
            <a:r>
              <a:rPr lang="en-US" sz="2000" b="1" i="0" spc="0" baseline="0" dirty="0">
                <a:latin typeface="Times New Roman" panose="02020603050405020304" pitchFamily="18" charset="0"/>
                <a:cs typeface="Times New Roman" panose="02020603050405020304" pitchFamily="18" charset="0"/>
              </a:rPr>
              <a:t>pu</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chas</a:t>
            </a:r>
            <a:r>
              <a:rPr lang="en-US" sz="2000" b="1" i="0" spc="372"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p>
          <a:p>
            <a:pPr marL="0">
              <a:lnSpc>
                <a:spcPts val="3240"/>
              </a:lnSpc>
              <a:tabLst>
                <a:tab pos="414528" algn="l"/>
              </a:tabLst>
            </a:pPr>
            <a:r>
              <a:rPr lang="en-US" sz="2000" b="1" i="0" spc="0" baseline="0" dirty="0">
                <a:latin typeface="Times New Roman" panose="02020603050405020304" pitchFamily="18" charset="0"/>
                <a:cs typeface="Times New Roman" panose="02020603050405020304" pitchFamily="18" charset="0"/>
              </a:rPr>
              <a:t>2.	Th</a:t>
            </a:r>
            <a:r>
              <a:rPr lang="en-US" sz="2000" b="1" i="0" spc="55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othe</a:t>
            </a:r>
            <a:r>
              <a:rPr lang="en-US" sz="2000" b="1" i="0" spc="565" baseline="0" dirty="0">
                <a:latin typeface="Times New Roman" panose="02020603050405020304" pitchFamily="18" charset="0"/>
                <a:cs typeface="Times New Roman" panose="02020603050405020304" pitchFamily="18" charset="0"/>
              </a:rPr>
              <a:t>r</a:t>
            </a:r>
            <a:r>
              <a:rPr lang="en-US" sz="2000" b="1" i="0" spc="-12" baseline="0" dirty="0">
                <a:latin typeface="Times New Roman" panose="02020603050405020304" pitchFamily="18" charset="0"/>
                <a:cs typeface="Times New Roman" panose="02020603050405020304" pitchFamily="18" charset="0"/>
              </a:rPr>
              <a:t>i</a:t>
            </a:r>
            <a:r>
              <a:rPr lang="en-US" sz="2000" b="1" i="0" spc="564"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th</a:t>
            </a:r>
            <a:r>
              <a:rPr lang="en-US" sz="2000" b="1" i="0" spc="-15" baseline="0" dirty="0">
                <a:latin typeface="Times New Roman" panose="02020603050405020304" pitchFamily="18" charset="0"/>
                <a:cs typeface="Times New Roman" panose="02020603050405020304" pitchFamily="18" charset="0"/>
              </a:rPr>
              <a:t>a</a:t>
            </a:r>
            <a:r>
              <a:rPr lang="en-US" sz="2000" b="1" i="0" spc="562"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i</a:t>
            </a:r>
            <a:r>
              <a:rPr lang="en-US" sz="2000" b="1" i="0" spc="562"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wil</a:t>
            </a:r>
            <a:r>
              <a:rPr lang="en-US" sz="2000" b="1" i="0" spc="564"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h</a:t>
            </a:r>
            <a:r>
              <a:rPr lang="en-US" sz="2000" b="1" i="0" spc="-35" baseline="0" dirty="0">
                <a:latin typeface="Times New Roman" panose="02020603050405020304" pitchFamily="18" charset="0"/>
                <a:cs typeface="Times New Roman" panose="02020603050405020304" pitchFamily="18" charset="0"/>
              </a:rPr>
              <a:t>a</a:t>
            </a:r>
            <a:r>
              <a:rPr lang="en-US" sz="2000" b="1" i="0" spc="-26" baseline="0" dirty="0">
                <a:latin typeface="Times New Roman" panose="02020603050405020304" pitchFamily="18" charset="0"/>
                <a:cs typeface="Times New Roman" panose="02020603050405020304" pitchFamily="18" charset="0"/>
              </a:rPr>
              <a:t>v</a:t>
            </a:r>
            <a:r>
              <a:rPr lang="en-US" sz="2000" b="1" i="0" spc="572" baseline="0" dirty="0">
                <a:latin typeface="Times New Roman" panose="02020603050405020304" pitchFamily="18" charset="0"/>
                <a:cs typeface="Times New Roman" panose="02020603050405020304" pitchFamily="18" charset="0"/>
              </a:rPr>
              <a:t>e</a:t>
            </a:r>
            <a:r>
              <a:rPr lang="en-US" sz="2000" b="1" i="0" spc="-11"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o</a:t>
            </a:r>
            <a:r>
              <a:rPr lang="en-US" sz="2000" b="1" i="0" spc="-11" baseline="0" dirty="0">
                <a:latin typeface="Times New Roman" panose="02020603050405020304" pitchFamily="18" charset="0"/>
                <a:cs typeface="Times New Roman" panose="02020603050405020304" pitchFamily="18" charset="0"/>
              </a:rPr>
              <a:t>m</a:t>
            </a:r>
            <a:r>
              <a:rPr lang="en-US" sz="2000" b="1" i="0" spc="568" baseline="0" dirty="0">
                <a:latin typeface="Times New Roman" panose="02020603050405020304" pitchFamily="18" charset="0"/>
                <a:cs typeface="Times New Roman" panose="02020603050405020304" pitchFamily="18" charset="0"/>
              </a:rPr>
              <a:t>e</a:t>
            </a:r>
            <a:r>
              <a:rPr lang="en-US" sz="2000" b="1" i="0" spc="-11"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or</a:t>
            </a:r>
            <a:r>
              <a:rPr lang="en-US" sz="2000" b="1" i="0" spc="560"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a:t>
            </a:r>
            <a:r>
              <a:rPr lang="en-US" sz="2000" b="1" i="0" spc="558" baseline="0" dirty="0">
                <a:latin typeface="Times New Roman" panose="02020603050405020304" pitchFamily="18" charset="0"/>
                <a:cs typeface="Times New Roman" panose="02020603050405020304" pitchFamily="18" charset="0"/>
              </a:rPr>
              <a:t>f</a:t>
            </a:r>
            <a:r>
              <a:rPr lang="en-US" sz="2000" b="1" i="0" spc="573" baseline="0" dirty="0">
                <a:latin typeface="Times New Roman" panose="02020603050405020304" pitchFamily="18" charset="0"/>
                <a:cs typeface="Times New Roman" panose="02020603050405020304" pitchFamily="18" charset="0"/>
              </a:rPr>
              <a:t>a</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eedbac</a:t>
            </a:r>
            <a:r>
              <a:rPr lang="en-US" sz="2000" b="1" i="0" spc="569" baseline="0" dirty="0">
                <a:latin typeface="Times New Roman" panose="02020603050405020304" pitchFamily="18" charset="0"/>
                <a:cs typeface="Times New Roman" panose="02020603050405020304" pitchFamily="18" charset="0"/>
              </a:rPr>
              <a:t>k</a:t>
            </a:r>
            <a:r>
              <a:rPr lang="en-US" sz="2000" b="1" i="0" spc="-13"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ech</a:t>
            </a:r>
            <a:r>
              <a:rPr lang="en-US" sz="2000" b="1" i="0" spc="-15"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nis</a:t>
            </a:r>
            <a:r>
              <a:rPr lang="en-US" sz="2000" b="1" i="0" spc="562" baseline="0" dirty="0">
                <a:latin typeface="Times New Roman" panose="02020603050405020304" pitchFamily="18" charset="0"/>
                <a:cs typeface="Times New Roman" panose="02020603050405020304" pitchFamily="18" charset="0"/>
              </a:rPr>
              <a:t>m</a:t>
            </a:r>
            <a:r>
              <a:rPr lang="en-US" sz="2000" b="1" i="0" spc="-11"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he</a:t>
            </a:r>
            <a:r>
              <a:rPr lang="en-US" sz="2000" b="1" i="0" spc="-22"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e</a:t>
            </a:r>
            <a:r>
              <a:rPr lang="en-US" sz="2000" b="1" i="0" spc="-11" baseline="0" dirty="0">
                <a:latin typeface="Times New Roman" panose="02020603050405020304" pitchFamily="18" charset="0"/>
                <a:cs typeface="Times New Roman" panose="02020603050405020304" pitchFamily="18" charset="0"/>
              </a:rPr>
              <a:t>i</a:t>
            </a:r>
            <a:r>
              <a:rPr lang="en-US" sz="2000" b="1" i="0" spc="568" baseline="0" dirty="0">
                <a:latin typeface="Times New Roman" panose="02020603050405020304" pitchFamily="18" charset="0"/>
                <a:cs typeface="Times New Roman" panose="02020603050405020304" pitchFamily="18" charset="0"/>
              </a:rPr>
              <a:t>n</a:t>
            </a:r>
            <a:r>
              <a:rPr lang="en-US" sz="2000" b="1" i="0" spc="0" baseline="0" dirty="0">
                <a:latin typeface="Times New Roman" panose="02020603050405020304" pitchFamily="18" charset="0"/>
                <a:cs typeface="Times New Roman" panose="02020603050405020304" pitchFamily="18" charset="0"/>
              </a:rPr>
              <a:t>u</a:t>
            </a:r>
            <a:r>
              <a:rPr lang="en-US" sz="2000" b="1" i="0" spc="-11"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e</a:t>
            </a:r>
            <a:r>
              <a:rPr lang="en-US" sz="2000" b="1" i="0" spc="-22" baseline="0" dirty="0">
                <a:latin typeface="Times New Roman" panose="02020603050405020304" pitchFamily="18" charset="0"/>
                <a:cs typeface="Times New Roman" panose="02020603050405020304" pitchFamily="18" charset="0"/>
              </a:rPr>
              <a:t>r</a:t>
            </a:r>
            <a:r>
              <a:rPr lang="en-US" sz="2000" b="1" i="0" spc="562" baseline="0" dirty="0">
                <a:latin typeface="Times New Roman" panose="02020603050405020304" pitchFamily="18" charset="0"/>
                <a:cs typeface="Times New Roman" panose="02020603050405020304" pitchFamily="18" charset="0"/>
              </a:rPr>
              <a:t>s</a:t>
            </a:r>
            <a:r>
              <a:rPr lang="en-US" sz="2000" b="1" i="0" spc="-24"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oul</a:t>
            </a:r>
            <a:r>
              <a:rPr lang="en-US" sz="2000" b="1" i="0" spc="568"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b</a:t>
            </a:r>
            <a:r>
              <a:rPr lang="en-US" sz="2000" b="1" i="0" spc="569" baseline="0" dirty="0">
                <a:latin typeface="Times New Roman" panose="02020603050405020304" pitchFamily="18" charset="0"/>
                <a:cs typeface="Times New Roman" panose="02020603050405020304" pitchFamily="18" charset="0"/>
              </a:rPr>
              <a:t>e</a:t>
            </a:r>
            <a:r>
              <a:rPr lang="en-US" sz="2000" b="1" i="0" spc="-15"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bl</a:t>
            </a:r>
            <a:r>
              <a:rPr lang="en-US" sz="2000" b="1" i="0" spc="569" baseline="0" dirty="0">
                <a:latin typeface="Times New Roman" panose="02020603050405020304" pitchFamily="18" charset="0"/>
                <a:cs typeface="Times New Roman" panose="02020603050405020304" pitchFamily="18" charset="0"/>
              </a:rPr>
              <a:t>e</a:t>
            </a:r>
            <a:r>
              <a:rPr lang="en-US" sz="2000" b="1" i="0" spc="-26" baseline="0" dirty="0">
                <a:latin typeface="Times New Roman" panose="02020603050405020304" pitchFamily="18" charset="0"/>
                <a:cs typeface="Times New Roman" panose="02020603050405020304" pitchFamily="18" charset="0"/>
              </a:rPr>
              <a:t>t</a:t>
            </a:r>
            <a:r>
              <a:rPr lang="en-US" sz="2000" b="1" i="0" spc="566" baseline="0" dirty="0">
                <a:latin typeface="Times New Roman" panose="02020603050405020304" pitchFamily="18" charset="0"/>
                <a:cs typeface="Times New Roman" panose="02020603050405020304" pitchFamily="18" charset="0"/>
              </a:rPr>
              <a:t>o</a:t>
            </a:r>
            <a:r>
              <a:rPr lang="en-US" sz="2000" b="1" i="0" spc="-11"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end</a:t>
            </a:r>
          </a:p>
        </p:txBody>
      </p:sp>
      <p:sp>
        <p:nvSpPr>
          <p:cNvPr id="5" name="Rectangle 333">
            <a:extLst>
              <a:ext uri="{FF2B5EF4-FFF2-40B4-BE49-F238E27FC236}">
                <a16:creationId xmlns:a16="http://schemas.microsoft.com/office/drawing/2014/main" id="{F6267D2E-C1AB-12B1-D677-6CC8AF2C43DA}"/>
              </a:ext>
            </a:extLst>
          </p:cNvPr>
          <p:cNvSpPr/>
          <p:nvPr/>
        </p:nvSpPr>
        <p:spPr>
          <a:xfrm>
            <a:off x="257381" y="2700402"/>
            <a:ext cx="9699835" cy="675634"/>
          </a:xfrm>
          <a:prstGeom prst="rect">
            <a:avLst/>
          </a:prstGeom>
        </p:spPr>
        <p:txBody>
          <a:bodyPr wrap="none" lIns="0" tIns="0" rIns="0" bIns="0">
            <a:spAutoFit/>
          </a:bodyPr>
          <a:lstStyle/>
          <a:p>
            <a:pPr marL="342900"/>
            <a:r>
              <a:rPr lang="en-US" sz="2000" b="1" i="0" spc="0" baseline="0" dirty="0">
                <a:latin typeface="Times New Roman" panose="02020603050405020304" pitchFamily="18" charset="0"/>
                <a:cs typeface="Times New Roman" panose="02020603050405020304" pitchFamily="18" charset="0"/>
              </a:rPr>
              <a:t>thei</a:t>
            </a:r>
            <a:r>
              <a:rPr lang="en-US" sz="2000" b="1" i="0" spc="386" baseline="0" dirty="0">
                <a:latin typeface="Times New Roman" panose="02020603050405020304" pitchFamily="18" charset="0"/>
                <a:cs typeface="Times New Roman" panose="02020603050405020304" pitchFamily="18" charset="0"/>
              </a:rPr>
              <a:t>r</a:t>
            </a:r>
            <a:r>
              <a:rPr lang="en-US" sz="2000" b="1" i="0" spc="-42"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eedbac</a:t>
            </a:r>
            <a:r>
              <a:rPr lang="en-US" sz="2000" b="1" i="0" spc="392" baseline="0" dirty="0">
                <a:latin typeface="Times New Roman" panose="02020603050405020304" pitchFamily="18" charset="0"/>
                <a:cs typeface="Times New Roman" panose="02020603050405020304" pitchFamily="18" charset="0"/>
              </a:rPr>
              <a:t>k</a:t>
            </a:r>
            <a:r>
              <a:rPr lang="en-US" sz="2000" b="1" i="0" spc="0" baseline="0" dirty="0">
                <a:latin typeface="Times New Roman" panose="02020603050405020304" pitchFamily="18" charset="0"/>
                <a:cs typeface="Times New Roman" panose="02020603050405020304" pitchFamily="18" charset="0"/>
              </a:rPr>
              <a:t>abou</a:t>
            </a:r>
            <a:r>
              <a:rPr lang="en-US" sz="2000" b="1" i="0" spc="387"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th</a:t>
            </a:r>
            <a:r>
              <a:rPr lang="en-US" sz="2000" b="1" i="0" spc="39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p>
          <a:p>
            <a:pPr marL="0">
              <a:lnSpc>
                <a:spcPts val="3239"/>
              </a:lnSpc>
              <a:tabLst>
                <a:tab pos="394715" algn="l"/>
              </a:tabLst>
            </a:pPr>
            <a:r>
              <a:rPr lang="en-US" sz="2000" b="1" i="0" spc="0" baseline="0" dirty="0">
                <a:latin typeface="Times New Roman" panose="02020603050405020304" pitchFamily="18" charset="0"/>
                <a:cs typeface="Times New Roman" panose="02020603050405020304" pitchFamily="18" charset="0"/>
              </a:rPr>
              <a:t>3.	Thi</a:t>
            </a:r>
            <a:r>
              <a:rPr lang="en-US" sz="2000" b="1" i="0" spc="-24"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dl</a:t>
            </a:r>
            <a:r>
              <a:rPr lang="en-US" sz="2000" b="1" i="0" spc="388"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i</a:t>
            </a:r>
            <a:r>
              <a:rPr lang="en-US" sz="2000" b="1" i="0" spc="407"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shoul</a:t>
            </a:r>
            <a:r>
              <a:rPr lang="en-US" sz="2000" b="1" i="0" spc="370"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h</a:t>
            </a:r>
            <a:r>
              <a:rPr lang="en-US" sz="2000" b="1" i="0" spc="-26" baseline="0" dirty="0">
                <a:latin typeface="Times New Roman" panose="02020603050405020304" pitchFamily="18" charset="0"/>
                <a:cs typeface="Times New Roman" panose="02020603050405020304" pitchFamily="18" charset="0"/>
              </a:rPr>
              <a:t>a</a:t>
            </a:r>
            <a:r>
              <a:rPr lang="en-US" sz="2000" b="1" i="0" spc="-11" baseline="0" dirty="0">
                <a:latin typeface="Times New Roman" panose="02020603050405020304" pitchFamily="18" charset="0"/>
                <a:cs typeface="Times New Roman" panose="02020603050405020304" pitchFamily="18" charset="0"/>
              </a:rPr>
              <a:t>v</a:t>
            </a:r>
            <a:r>
              <a:rPr lang="en-US" sz="2000" b="1" i="0" spc="39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enou</a:t>
            </a:r>
            <a:r>
              <a:rPr lang="en-US" sz="2000" b="1" i="0" spc="-13" baseline="0" dirty="0">
                <a:latin typeface="Times New Roman" panose="02020603050405020304" pitchFamily="18" charset="0"/>
                <a:cs typeface="Times New Roman" panose="02020603050405020304" pitchFamily="18" charset="0"/>
              </a:rPr>
              <a:t>g</a:t>
            </a:r>
            <a:r>
              <a:rPr lang="en-US" sz="2000" b="1" i="0" spc="383" baseline="0" dirty="0">
                <a:latin typeface="Times New Roman" panose="02020603050405020304" pitchFamily="18" charset="0"/>
                <a:cs typeface="Times New Roman" panose="02020603050405020304" pitchFamily="18" charset="0"/>
              </a:rPr>
              <a:t>h</a:t>
            </a:r>
            <a:r>
              <a:rPr lang="en-US" sz="2000" b="1" i="0" spc="0" baseline="0" dirty="0">
                <a:latin typeface="Times New Roman" panose="02020603050405020304" pitchFamily="18" charset="0"/>
                <a:cs typeface="Times New Roman" panose="02020603050405020304" pitchFamily="18" charset="0"/>
              </a:rPr>
              <a:t>futu</a:t>
            </a:r>
            <a:r>
              <a:rPr lang="en-US" sz="2000" b="1" i="0" spc="-27" baseline="0" dirty="0">
                <a:latin typeface="Times New Roman" panose="02020603050405020304" pitchFamily="18" charset="0"/>
                <a:cs typeface="Times New Roman" panose="02020603050405020304" pitchFamily="18" charset="0"/>
              </a:rPr>
              <a:t>r</a:t>
            </a:r>
            <a:r>
              <a:rPr lang="en-US" sz="2000" b="1" i="0" spc="404"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benefit</a:t>
            </a:r>
            <a:r>
              <a:rPr lang="en-US" sz="2000" b="1" i="0" spc="398" baseline="0" dirty="0">
                <a:latin typeface="Times New Roman" panose="02020603050405020304" pitchFamily="18" charset="0"/>
                <a:cs typeface="Times New Roman" panose="02020603050405020304" pitchFamily="18" charset="0"/>
              </a:rPr>
              <a:t>s</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o</a:t>
            </a:r>
            <a:r>
              <a:rPr lang="en-US" sz="2000" b="1" i="0" spc="384"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consume</a:t>
            </a:r>
            <a:r>
              <a:rPr lang="en-US" sz="2000" b="1" i="0" spc="-3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s</a:t>
            </a:r>
            <a:r>
              <a:rPr lang="en-US" sz="2000" b="1" i="0" spc="373" baseline="0" dirty="0">
                <a:latin typeface="Times New Roman" panose="02020603050405020304" pitchFamily="18" charset="0"/>
                <a:cs typeface="Times New Roman" panose="02020603050405020304" pitchFamily="18" charset="0"/>
              </a:rPr>
              <a:t>,</a:t>
            </a:r>
            <a:r>
              <a:rPr lang="en-US" sz="2000" b="1" i="0" spc="-13" baseline="0" dirty="0">
                <a:latin typeface="Times New Roman" panose="02020603050405020304" pitchFamily="18" charset="0"/>
                <a:cs typeface="Times New Roman" panose="02020603050405020304" pitchFamily="18" charset="0"/>
              </a:rPr>
              <a:t>t</a:t>
            </a:r>
            <a:r>
              <a:rPr lang="en-US" sz="2000" b="1" i="0" spc="411" baseline="0" dirty="0">
                <a:latin typeface="Times New Roman" panose="02020603050405020304" pitchFamily="18" charset="0"/>
                <a:cs typeface="Times New Roman" panose="02020603050405020304" pitchFamily="18" charset="0"/>
              </a:rPr>
              <a:t>o</a:t>
            </a:r>
            <a:r>
              <a:rPr lang="en-US" sz="2000" b="1" i="0" spc="0" baseline="0" dirty="0">
                <a:latin typeface="Times New Roman" panose="02020603050405020304" pitchFamily="18" charset="0"/>
                <a:cs typeface="Times New Roman" panose="02020603050405020304" pitchFamily="18" charset="0"/>
              </a:rPr>
              <a:t>adop</a:t>
            </a:r>
            <a:r>
              <a:rPr lang="en-US" sz="2000" b="1" i="0" spc="38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a:t>
            </a:r>
            <a:r>
              <a:rPr lang="en-US" sz="2000" b="1" i="0" spc="391"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fi</a:t>
            </a:r>
            <a:r>
              <a:rPr lang="en-US" sz="2000" b="1" i="0" spc="-31" baseline="0" dirty="0">
                <a:latin typeface="Times New Roman" panose="02020603050405020304" pitchFamily="18" charset="0"/>
                <a:cs typeface="Times New Roman" panose="02020603050405020304" pitchFamily="18" charset="0"/>
              </a:rPr>
              <a:t>r</a:t>
            </a:r>
            <a:r>
              <a:rPr lang="en-US" sz="2000" b="1" i="0" spc="-22"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t.</a:t>
            </a:r>
          </a:p>
        </p:txBody>
      </p:sp>
      <p:sp>
        <p:nvSpPr>
          <p:cNvPr id="11" name="Rectangle 334">
            <a:extLst>
              <a:ext uri="{FF2B5EF4-FFF2-40B4-BE49-F238E27FC236}">
                <a16:creationId xmlns:a16="http://schemas.microsoft.com/office/drawing/2014/main" id="{1661BF50-1265-BA38-91FE-9C2AF7BB99EC}"/>
              </a:ext>
            </a:extLst>
          </p:cNvPr>
          <p:cNvSpPr/>
          <p:nvPr/>
        </p:nvSpPr>
        <p:spPr>
          <a:xfrm>
            <a:off x="257381" y="3934552"/>
            <a:ext cx="11800603" cy="1086003"/>
          </a:xfrm>
          <a:prstGeom prst="rect">
            <a:avLst/>
          </a:prstGeom>
        </p:spPr>
        <p:txBody>
          <a:bodyPr wrap="none" lIns="0" tIns="0" rIns="0" bIns="0">
            <a:spAutoFit/>
          </a:bodyPr>
          <a:lstStyle/>
          <a:p>
            <a:pPr marL="0"/>
            <a:r>
              <a:rPr lang="en-US" sz="2000" b="1" i="0" spc="-24"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o</a:t>
            </a:r>
            <a:r>
              <a:rPr lang="en-US" sz="2000" b="1" i="0" spc="826" baseline="0" dirty="0">
                <a:latin typeface="Times New Roman" panose="02020603050405020304" pitchFamily="18" charset="0"/>
                <a:cs typeface="Times New Roman" panose="02020603050405020304" pitchFamily="18" charset="0"/>
              </a:rPr>
              <a:t>r</a:t>
            </a:r>
            <a:r>
              <a:rPr lang="en-US" sz="2000" b="1" i="0" spc="-19" baseline="0" dirty="0">
                <a:latin typeface="Times New Roman" panose="02020603050405020304" pitchFamily="18" charset="0"/>
                <a:cs typeface="Times New Roman" panose="02020603050405020304" pitchFamily="18" charset="0"/>
              </a:rPr>
              <a:t>e</a:t>
            </a:r>
            <a:r>
              <a:rPr lang="en-US" sz="2000" b="1" i="0" spc="-24" baseline="0" dirty="0">
                <a:latin typeface="Times New Roman" panose="02020603050405020304" pitchFamily="18" charset="0"/>
                <a:cs typeface="Times New Roman" panose="02020603050405020304" pitchFamily="18" charset="0"/>
              </a:rPr>
              <a:t>x</a:t>
            </a:r>
            <a:r>
              <a:rPr lang="en-US" sz="2000" b="1" i="0" spc="-15"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mp</a:t>
            </a:r>
            <a:r>
              <a:rPr lang="en-US" sz="2000" b="1" i="0" spc="-11"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e</a:t>
            </a:r>
            <a:r>
              <a:rPr lang="en-US" sz="2000" b="1" i="0" spc="840" baseline="0" dirty="0">
                <a:latin typeface="Times New Roman" panose="02020603050405020304" pitchFamily="18" charset="0"/>
                <a:cs typeface="Times New Roman" panose="02020603050405020304" pitchFamily="18" charset="0"/>
              </a:rPr>
              <a:t>-</a:t>
            </a:r>
            <a:r>
              <a:rPr lang="en-US" sz="2000" b="1" i="0" spc="-14" baseline="0" dirty="0">
                <a:latin typeface="Times New Roman" panose="02020603050405020304" pitchFamily="18" charset="0"/>
                <a:cs typeface="Times New Roman" panose="02020603050405020304" pitchFamily="18" charset="0"/>
              </a:rPr>
              <a:t>I</a:t>
            </a:r>
            <a:r>
              <a:rPr lang="en-US" sz="2000" b="1" i="0" spc="844" baseline="0" dirty="0">
                <a:latin typeface="Times New Roman" panose="02020603050405020304" pitchFamily="18" charset="0"/>
                <a:cs typeface="Times New Roman" panose="02020603050405020304" pitchFamily="18" charset="0"/>
              </a:rPr>
              <a:t>n</a:t>
            </a:r>
            <a:r>
              <a:rPr lang="en-US" sz="2000" b="1" i="0" spc="0" baseline="0" dirty="0">
                <a:latin typeface="Times New Roman" panose="02020603050405020304" pitchFamily="18" charset="0"/>
                <a:cs typeface="Times New Roman" panose="02020603050405020304" pitchFamily="18" charset="0"/>
              </a:rPr>
              <a:t>th</a:t>
            </a:r>
            <a:r>
              <a:rPr lang="en-US" sz="2000" b="1" i="0" spc="833"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onlin</a:t>
            </a:r>
            <a:r>
              <a:rPr lang="en-US" sz="2000" b="1" i="0" spc="832" baseline="0" dirty="0">
                <a:latin typeface="Times New Roman" panose="02020603050405020304" pitchFamily="18" charset="0"/>
                <a:cs typeface="Times New Roman" panose="02020603050405020304" pitchFamily="18" charset="0"/>
              </a:rPr>
              <a:t>e</a:t>
            </a:r>
            <a:r>
              <a:rPr lang="en-US" sz="2000" b="1" i="0" spc="-20"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or</a:t>
            </a:r>
            <a:r>
              <a:rPr lang="en-US" sz="2000" b="1" i="0" spc="-13"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d</a:t>
            </a:r>
            <a:r>
              <a:rPr lang="en-US" sz="2000" b="1" i="0" spc="845" baseline="0" dirty="0">
                <a:latin typeface="Times New Roman" panose="02020603050405020304" pitchFamily="18" charset="0"/>
                <a:cs typeface="Times New Roman" panose="02020603050405020304" pitchFamily="18" charset="0"/>
              </a:rPr>
              <a:t>,</a:t>
            </a:r>
            <a:r>
              <a:rPr lang="en-US" sz="2000" b="1" i="0" spc="825" baseline="0" dirty="0">
                <a:latin typeface="Times New Roman" panose="02020603050405020304" pitchFamily="18" charset="0"/>
                <a:cs typeface="Times New Roman" panose="02020603050405020304" pitchFamily="18" charset="0"/>
              </a:rPr>
              <a:t>a</a:t>
            </a:r>
            <a:r>
              <a:rPr lang="en-US" sz="2000" b="1" i="0" spc="-24"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e</a:t>
            </a:r>
            <a:r>
              <a:rPr lang="en-US" sz="2000" b="1" i="0" spc="-15" baseline="0" dirty="0">
                <a:latin typeface="Times New Roman" panose="02020603050405020304" pitchFamily="18" charset="0"/>
                <a:cs typeface="Times New Roman" panose="02020603050405020304" pitchFamily="18" charset="0"/>
              </a:rPr>
              <a:t>b</a:t>
            </a:r>
            <a:r>
              <a:rPr lang="en-US" sz="2000" b="1" i="0" spc="0" baseline="0" dirty="0">
                <a:latin typeface="Times New Roman" panose="02020603050405020304" pitchFamily="18" charset="0"/>
                <a:cs typeface="Times New Roman" panose="02020603050405020304" pitchFamily="18" charset="0"/>
              </a:rPr>
              <a:t>si</a:t>
            </a:r>
            <a:r>
              <a:rPr lang="en-US" sz="2000" b="1" i="0" spc="-37" baseline="0" dirty="0">
                <a:latin typeface="Times New Roman" panose="02020603050405020304" pitchFamily="18" charset="0"/>
                <a:cs typeface="Times New Roman" panose="02020603050405020304" pitchFamily="18" charset="0"/>
              </a:rPr>
              <a:t>t</a:t>
            </a:r>
            <a:r>
              <a:rPr lang="en-US" sz="2000" b="1" i="0" spc="834"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i</a:t>
            </a:r>
            <a:r>
              <a:rPr lang="en-US" sz="2000" b="1" i="0" spc="840"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l</a:t>
            </a:r>
            <a:r>
              <a:rPr lang="en-US" sz="2000" b="1" i="0" spc="-15"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unc</a:t>
            </a:r>
            <a:r>
              <a:rPr lang="en-US" sz="2000" b="1" i="0" spc="-13" baseline="0" dirty="0">
                <a:latin typeface="Times New Roman" panose="02020603050405020304" pitchFamily="18" charset="0"/>
                <a:cs typeface="Times New Roman" panose="02020603050405020304" pitchFamily="18" charset="0"/>
              </a:rPr>
              <a:t>h</a:t>
            </a:r>
            <a:r>
              <a:rPr lang="en-US" sz="2000" b="1" i="0" spc="0" baseline="0" dirty="0">
                <a:latin typeface="Times New Roman" panose="02020603050405020304" pitchFamily="18" charset="0"/>
                <a:cs typeface="Times New Roman" panose="02020603050405020304" pitchFamily="18" charset="0"/>
              </a:rPr>
              <a:t>e</a:t>
            </a:r>
            <a:r>
              <a:rPr lang="en-US" sz="2000" b="1" i="0" spc="847" baseline="0" dirty="0">
                <a:latin typeface="Times New Roman" panose="02020603050405020304" pitchFamily="18" charset="0"/>
                <a:cs typeface="Times New Roman" panose="02020603050405020304" pitchFamily="18" charset="0"/>
              </a:rPr>
              <a:t>d</a:t>
            </a:r>
            <a:r>
              <a:rPr lang="en-US" sz="2000" b="1" i="0" spc="-11" baseline="0" dirty="0">
                <a:latin typeface="Times New Roman" panose="02020603050405020304" pitchFamily="18" charset="0"/>
                <a:cs typeface="Times New Roman" panose="02020603050405020304" pitchFamily="18" charset="0"/>
              </a:rPr>
              <a:t>wi</a:t>
            </a:r>
            <a:r>
              <a:rPr lang="en-US" sz="2000" b="1" i="0" spc="0" baseline="0" dirty="0">
                <a:latin typeface="Times New Roman" panose="02020603050405020304" pitchFamily="18" charset="0"/>
                <a:cs typeface="Times New Roman" panose="02020603050405020304" pitchFamily="18" charset="0"/>
              </a:rPr>
              <a:t>t</a:t>
            </a:r>
            <a:r>
              <a:rPr lang="en-US" sz="2000" b="1" i="0" spc="842" baseline="0" dirty="0">
                <a:latin typeface="Times New Roman" panose="02020603050405020304" pitchFamily="18" charset="0"/>
                <a:cs typeface="Times New Roman" panose="02020603050405020304" pitchFamily="18" charset="0"/>
              </a:rPr>
              <a:t>h</a:t>
            </a:r>
            <a:r>
              <a:rPr lang="en-US" sz="2000" b="1" i="0" spc="0" baseline="0" dirty="0">
                <a:latin typeface="Times New Roman" panose="02020603050405020304" pitchFamily="18" charset="0"/>
                <a:cs typeface="Times New Roman" panose="02020603050405020304" pitchFamily="18" charset="0"/>
              </a:rPr>
              <a:t>b</a:t>
            </a:r>
            <a:r>
              <a:rPr lang="en-US" sz="2000" b="1" i="0" spc="-11"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s</a:t>
            </a:r>
            <a:r>
              <a:rPr lang="en-US" sz="2000" b="1" i="0" spc="-11" baseline="0" dirty="0">
                <a:latin typeface="Times New Roman" panose="02020603050405020304" pitchFamily="18" charset="0"/>
                <a:cs typeface="Times New Roman" panose="02020603050405020304" pitchFamily="18" charset="0"/>
              </a:rPr>
              <a:t>i</a:t>
            </a:r>
            <a:r>
              <a:rPr lang="en-US" sz="2000" b="1" i="0" spc="843" baseline="0" dirty="0">
                <a:latin typeface="Times New Roman" panose="02020603050405020304" pitchFamily="18" charset="0"/>
                <a:cs typeface="Times New Roman" panose="02020603050405020304" pitchFamily="18" charset="0"/>
              </a:rPr>
              <a:t>c</a:t>
            </a:r>
            <a:r>
              <a:rPr lang="en-US" sz="2000" b="1" i="0" spc="-42"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eatu</a:t>
            </a:r>
            <a:r>
              <a:rPr lang="en-US" sz="2000" b="1" i="0" spc="-3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e</a:t>
            </a:r>
            <a:r>
              <a:rPr lang="en-US" sz="2000" b="1" i="0" spc="844" baseline="0" dirty="0">
                <a:latin typeface="Times New Roman" panose="02020603050405020304" pitchFamily="18" charset="0"/>
                <a:cs typeface="Times New Roman" panose="02020603050405020304" pitchFamily="18" charset="0"/>
              </a:rPr>
              <a:t>s</a:t>
            </a:r>
            <a:r>
              <a:rPr lang="en-US" sz="2000" b="1" i="0" spc="-26" baseline="0" dirty="0">
                <a:latin typeface="Times New Roman" panose="02020603050405020304" pitchFamily="18" charset="0"/>
                <a:cs typeface="Times New Roman" panose="02020603050405020304" pitchFamily="18" charset="0"/>
              </a:rPr>
              <a:t>t</a:t>
            </a:r>
            <a:r>
              <a:rPr lang="en-US" sz="2000" b="1" i="0" spc="842" baseline="0" dirty="0">
                <a:latin typeface="Times New Roman" panose="02020603050405020304" pitchFamily="18" charset="0"/>
                <a:cs typeface="Times New Roman" panose="02020603050405020304" pitchFamily="18" charset="0"/>
              </a:rPr>
              <a:t>o</a:t>
            </a:r>
            <a:r>
              <a:rPr lang="en-US" sz="2000" b="1" i="0" spc="-11"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ho</a:t>
            </a:r>
            <a:r>
              <a:rPr lang="en-US" sz="2000" b="1" i="0" spc="-11"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c</a:t>
            </a:r>
            <a:r>
              <a:rPr lang="en-US" sz="2000" b="1" i="0" spc="-15" baseline="0" dirty="0">
                <a:latin typeface="Times New Roman" panose="02020603050405020304" pitchFamily="18" charset="0"/>
                <a:cs typeface="Times New Roman" panose="02020603050405020304" pitchFamily="18" charset="0"/>
              </a:rPr>
              <a:t>a</a:t>
            </a:r>
            <a:r>
              <a:rPr lang="en-US" sz="2000" b="1" i="0" spc="-11" baseline="0" dirty="0">
                <a:latin typeface="Times New Roman" panose="02020603050405020304" pitchFamily="18" charset="0"/>
                <a:cs typeface="Times New Roman" panose="02020603050405020304" pitchFamily="18" charset="0"/>
              </a:rPr>
              <a:t>s</a:t>
            </a:r>
            <a:r>
              <a:rPr lang="en-US" sz="2000" b="1" i="0" spc="83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th</a:t>
            </a:r>
            <a:r>
              <a:rPr lang="en-US" sz="2000" b="1" i="0" spc="836"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3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a:t>
            </a:r>
            <a:r>
              <a:rPr lang="en-US" sz="2000" b="1" i="0" spc="-11" baseline="0" dirty="0">
                <a:latin typeface="Times New Roman" panose="02020603050405020304" pitchFamily="18" charset="0"/>
                <a:cs typeface="Times New Roman" panose="02020603050405020304" pitchFamily="18" charset="0"/>
              </a:rPr>
              <a:t>v</a:t>
            </a:r>
            <a:r>
              <a:rPr lang="en-US" sz="2000" b="1" i="0" spc="0" baseline="0" dirty="0">
                <a:latin typeface="Times New Roman" panose="02020603050405020304" pitchFamily="18" charset="0"/>
                <a:cs typeface="Times New Roman" panose="02020603050405020304" pitchFamily="18" charset="0"/>
              </a:rPr>
              <a:t>ided</a:t>
            </a:r>
          </a:p>
          <a:p>
            <a:pPr marL="0">
              <a:lnSpc>
                <a:spcPts val="3241"/>
              </a:lnSpc>
            </a:pP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r>
              <a:rPr lang="en-US" sz="2000" b="1" i="0" spc="476"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o</a:t>
            </a:r>
            <a:r>
              <a:rPr lang="en-US" sz="2000" b="1" i="0" spc="475"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se</a:t>
            </a:r>
            <a:r>
              <a:rPr lang="en-US" sz="2000" b="1" i="0" spc="-15"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l</a:t>
            </a:r>
            <a:r>
              <a:rPr lang="en-US" sz="2000" b="1" i="0" spc="472"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pu</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ch</a:t>
            </a:r>
            <a:r>
              <a:rPr lang="en-US" sz="2000" b="1" i="0" spc="-13" baseline="0" dirty="0">
                <a:latin typeface="Times New Roman" panose="02020603050405020304" pitchFamily="18" charset="0"/>
                <a:cs typeface="Times New Roman" panose="02020603050405020304" pitchFamily="18" charset="0"/>
              </a:rPr>
              <a:t>a</a:t>
            </a:r>
            <a:r>
              <a:rPr lang="en-US" sz="2000" b="1" i="0" spc="-11" baseline="0" dirty="0">
                <a:latin typeface="Times New Roman" panose="02020603050405020304" pitchFamily="18" charset="0"/>
                <a:cs typeface="Times New Roman" panose="02020603050405020304" pitchFamily="18" charset="0"/>
              </a:rPr>
              <a:t>s</a:t>
            </a:r>
            <a:r>
              <a:rPr lang="en-US" sz="2000" b="1" i="0" spc="491" baseline="0" dirty="0">
                <a:latin typeface="Times New Roman" panose="02020603050405020304" pitchFamily="18" charset="0"/>
                <a:cs typeface="Times New Roman" panose="02020603050405020304" pitchFamily="18" charset="0"/>
              </a:rPr>
              <a:t>e</a:t>
            </a:r>
            <a:r>
              <a:rPr lang="en-US" sz="2000" b="1" i="0" spc="-22"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e</a:t>
            </a:r>
            <a:r>
              <a:rPr lang="en-US" sz="2000" b="1" i="0" spc="-13" baseline="0" dirty="0">
                <a:latin typeface="Times New Roman" panose="02020603050405020304" pitchFamily="18" charset="0"/>
                <a:cs typeface="Times New Roman" panose="02020603050405020304" pitchFamily="18" charset="0"/>
              </a:rPr>
              <a:t>at</a:t>
            </a:r>
            <a:r>
              <a:rPr lang="en-US" sz="2000" b="1" i="0" spc="0" baseline="0" dirty="0">
                <a:latin typeface="Times New Roman" panose="02020603050405020304" pitchFamily="18" charset="0"/>
                <a:cs typeface="Times New Roman" panose="02020603050405020304" pitchFamily="18" charset="0"/>
              </a:rPr>
              <a:t>he</a:t>
            </a:r>
            <a:r>
              <a:rPr lang="en-US" sz="2000" b="1" i="0" spc="480"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it</a:t>
            </a:r>
            <a:r>
              <a:rPr lang="en-US" sz="2000" b="1" i="0" spc="-105" baseline="0" dirty="0">
                <a:latin typeface="Times New Roman" panose="02020603050405020304" pitchFamily="18" charset="0"/>
                <a:cs typeface="Times New Roman" panose="02020603050405020304" pitchFamily="18" charset="0"/>
              </a:rPr>
              <a:t>’</a:t>
            </a:r>
            <a:r>
              <a:rPr lang="en-US" sz="2000" b="1" i="0" spc="484"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o</a:t>
            </a:r>
            <a:r>
              <a:rPr lang="en-US" sz="2000" b="1" i="0" spc="475"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FM</a:t>
            </a:r>
            <a:r>
              <a:rPr lang="en-US" sz="2000" b="1" i="0" spc="-17" baseline="0" dirty="0">
                <a:latin typeface="Times New Roman" panose="02020603050405020304" pitchFamily="18" charset="0"/>
                <a:cs typeface="Times New Roman" panose="02020603050405020304" pitchFamily="18" charset="0"/>
              </a:rPr>
              <a:t>C</a:t>
            </a:r>
            <a:r>
              <a:rPr lang="en-US" sz="2000" b="1" i="0" spc="0" baseline="0" dirty="0">
                <a:latin typeface="Times New Roman" panose="02020603050405020304" pitchFamily="18" charset="0"/>
                <a:cs typeface="Times New Roman" panose="02020603050405020304" pitchFamily="18" charset="0"/>
              </a:rPr>
              <a:t>G(</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a</a:t>
            </a:r>
            <a:r>
              <a:rPr lang="en-US" sz="2000" b="1" i="0" spc="-24" baseline="0" dirty="0">
                <a:latin typeface="Times New Roman" panose="02020603050405020304" pitchFamily="18" charset="0"/>
                <a:cs typeface="Times New Roman" panose="02020603050405020304" pitchFamily="18" charset="0"/>
              </a:rPr>
              <a:t>s</a:t>
            </a:r>
            <a:r>
              <a:rPr lang="en-US" sz="2000" b="1" i="0" spc="482"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mov</a:t>
            </a:r>
            <a:r>
              <a:rPr lang="en-US" sz="2000" b="1" i="0" spc="-11" baseline="0" dirty="0">
                <a:latin typeface="Times New Roman" panose="02020603050405020304" pitchFamily="18" charset="0"/>
                <a:cs typeface="Times New Roman" panose="02020603050405020304" pitchFamily="18" charset="0"/>
              </a:rPr>
              <a:t>i</a:t>
            </a:r>
            <a:r>
              <a:rPr lang="en-US" sz="2000" b="1" i="0" spc="0" baseline="0" dirty="0">
                <a:latin typeface="Times New Roman" panose="02020603050405020304" pitchFamily="18" charset="0"/>
                <a:cs typeface="Times New Roman" panose="02020603050405020304" pitchFamily="18" charset="0"/>
              </a:rPr>
              <a:t>n</a:t>
            </a:r>
            <a:r>
              <a:rPr lang="en-US" sz="2000" b="1" i="0" spc="483" baseline="0" dirty="0">
                <a:latin typeface="Times New Roman" panose="02020603050405020304" pitchFamily="18" charset="0"/>
                <a:cs typeface="Times New Roman" panose="02020603050405020304" pitchFamily="18" charset="0"/>
              </a:rPr>
              <a:t>g</a:t>
            </a:r>
            <a:r>
              <a:rPr lang="en-US" sz="2000" b="1" i="0" spc="-20" baseline="0" dirty="0">
                <a:latin typeface="Times New Roman" panose="02020603050405020304" pitchFamily="18" charset="0"/>
                <a:cs typeface="Times New Roman" panose="02020603050405020304" pitchFamily="18" charset="0"/>
              </a:rPr>
              <a:t>c</a:t>
            </a:r>
            <a:r>
              <a:rPr lang="en-US" sz="2000" b="1" i="0" spc="0" baseline="0" dirty="0">
                <a:latin typeface="Times New Roman" panose="02020603050405020304" pitchFamily="18" charset="0"/>
                <a:cs typeface="Times New Roman" panose="02020603050405020304" pitchFamily="18" charset="0"/>
              </a:rPr>
              <a:t>on</a:t>
            </a:r>
            <a:r>
              <a:rPr lang="en-US" sz="2000" b="1" i="0" spc="-11"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u</a:t>
            </a:r>
            <a:r>
              <a:rPr lang="en-US" sz="2000" b="1" i="0" spc="-11"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e</a:t>
            </a:r>
            <a:r>
              <a:rPr lang="en-US" sz="2000" b="1" i="0" spc="469" baseline="0" dirty="0">
                <a:latin typeface="Times New Roman" panose="02020603050405020304" pitchFamily="18" charset="0"/>
                <a:cs typeface="Times New Roman" panose="02020603050405020304" pitchFamily="18" charset="0"/>
              </a:rPr>
              <a:t>r</a:t>
            </a:r>
            <a:r>
              <a:rPr lang="en-US" sz="2000" b="1" i="0" spc="-26"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oo</a:t>
            </a:r>
            <a:r>
              <a:rPr lang="en-US" sz="2000" b="1" i="0" spc="-11"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s)</a:t>
            </a:r>
            <a:r>
              <a:rPr lang="en-US" sz="2000" b="1" i="0" spc="475" baseline="0" dirty="0">
                <a:latin typeface="Times New Roman" panose="02020603050405020304" pitchFamily="18" charset="0"/>
                <a:cs typeface="Times New Roman" panose="02020603050405020304" pitchFamily="18" charset="0"/>
              </a:rPr>
              <a:t>,</a:t>
            </a:r>
            <a:r>
              <a:rPr lang="en-US" sz="2000" b="1" i="0" spc="-13"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oods</a:t>
            </a:r>
            <a:r>
              <a:rPr lang="en-US" sz="2000" b="1" i="0" spc="476"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e</a:t>
            </a:r>
            <a:r>
              <a:rPr lang="en-US" sz="2000" b="1" i="0" spc="-11"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ect</a:t>
            </a:r>
            <a:r>
              <a:rPr lang="en-US" sz="2000" b="1" i="0" spc="-36"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on</a:t>
            </a:r>
            <a:r>
              <a:rPr lang="en-US" sz="2000" b="1" i="0" spc="-15" baseline="0" dirty="0">
                <a:latin typeface="Times New Roman" panose="02020603050405020304" pitchFamily="18" charset="0"/>
                <a:cs typeface="Times New Roman" panose="02020603050405020304" pitchFamily="18" charset="0"/>
              </a:rPr>
              <a:t>i</a:t>
            </a:r>
            <a:r>
              <a:rPr lang="en-US" sz="2000" b="1" i="0" spc="0" baseline="0" dirty="0">
                <a:latin typeface="Times New Roman" panose="02020603050405020304" pitchFamily="18" charset="0"/>
                <a:cs typeface="Times New Roman" panose="02020603050405020304" pitchFamily="18" charset="0"/>
              </a:rPr>
              <a:t>c</a:t>
            </a:r>
            <a:r>
              <a:rPr lang="en-US" sz="2000" b="1" i="0" spc="488"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c</a:t>
            </a:r>
            <a:r>
              <a:rPr lang="en-US" sz="2000" b="1" i="0" spc="-11"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oth</a:t>
            </a:r>
            <a:r>
              <a:rPr lang="en-US" sz="2000" b="1" i="0" spc="-15" baseline="0" dirty="0">
                <a:latin typeface="Times New Roman" panose="02020603050405020304" pitchFamily="18" charset="0"/>
                <a:cs typeface="Times New Roman" panose="02020603050405020304" pitchFamily="18" charset="0"/>
              </a:rPr>
              <a:t>i</a:t>
            </a:r>
            <a:r>
              <a:rPr lang="en-US" sz="2000" b="1" i="0" spc="0" baseline="0" dirty="0">
                <a:latin typeface="Times New Roman" panose="02020603050405020304" pitchFamily="18" charset="0"/>
                <a:cs typeface="Times New Roman" panose="02020603050405020304" pitchFamily="18" charset="0"/>
              </a:rPr>
              <a:t>n</a:t>
            </a:r>
            <a:r>
              <a:rPr lang="en-US" sz="2000" b="1" i="0" spc="472"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e</a:t>
            </a:r>
            <a:r>
              <a:rPr lang="en-US" sz="2000" b="1" i="0" spc="-2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c.</a:t>
            </a:r>
          </a:p>
          <a:p>
            <a:pPr marL="0">
              <a:lnSpc>
                <a:spcPts val="3239"/>
              </a:lnSpc>
            </a:pPr>
            <a:r>
              <a:rPr lang="en-US" sz="2000" b="1" i="0" spc="0" baseline="0" dirty="0">
                <a:latin typeface="Times New Roman" panose="02020603050405020304" pitchFamily="18" charset="0"/>
                <a:cs typeface="Times New Roman" panose="02020603050405020304" pitchFamily="18" charset="0"/>
              </a:rPr>
              <a:t>The</a:t>
            </a:r>
            <a:r>
              <a:rPr lang="en-US" sz="2000" b="1" i="0" spc="393" baseline="0" dirty="0">
                <a:latin typeface="Times New Roman" panose="02020603050405020304" pitchFamily="18" charset="0"/>
                <a:cs typeface="Times New Roman" panose="02020603050405020304" pitchFamily="18" charset="0"/>
              </a:rPr>
              <a:t>n</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a</a:t>
            </a:r>
            <a:r>
              <a:rPr lang="en-US" sz="2000" b="1" i="0" spc="-49" baseline="0" dirty="0">
                <a:latin typeface="Times New Roman" panose="02020603050405020304" pitchFamily="18" charset="0"/>
                <a:cs typeface="Times New Roman" panose="02020603050405020304" pitchFamily="18" charset="0"/>
              </a:rPr>
              <a:t>k</a:t>
            </a:r>
            <a:r>
              <a:rPr lang="en-US" sz="2000" b="1" i="0" spc="38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clue</a:t>
            </a:r>
            <a:r>
              <a:rPr lang="en-US" sz="2000" b="1" i="0" spc="376"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f</a:t>
            </a:r>
            <a:r>
              <a:rPr lang="en-US" sz="2000" b="1" i="0" spc="-3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a:t>
            </a:r>
            <a:r>
              <a:rPr lang="en-US" sz="2000" b="1" i="0" spc="424"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use</a:t>
            </a:r>
            <a:r>
              <a:rPr lang="en-US" sz="2000" b="1" i="0" spc="-27" baseline="0" dirty="0">
                <a:latin typeface="Times New Roman" panose="02020603050405020304" pitchFamily="18" charset="0"/>
                <a:cs typeface="Times New Roman" panose="02020603050405020304" pitchFamily="18" charset="0"/>
              </a:rPr>
              <a:t>r</a:t>
            </a:r>
            <a:r>
              <a:rPr lang="en-US" sz="2000" b="1" i="0" spc="378"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an</a:t>
            </a:r>
            <a:r>
              <a:rPr lang="en-US" sz="2000" b="1" i="0" spc="405" baseline="0" dirty="0">
                <a:latin typeface="Times New Roman" panose="02020603050405020304" pitchFamily="18" charset="0"/>
                <a:cs typeface="Times New Roman" panose="02020603050405020304" pitchFamily="18" charset="0"/>
              </a:rPr>
              <a:t>d</a:t>
            </a:r>
            <a:r>
              <a:rPr lang="en-US" sz="2000" b="1" i="0" spc="-38" baseline="0" dirty="0">
                <a:latin typeface="Times New Roman" panose="02020603050405020304" pitchFamily="18" charset="0"/>
                <a:cs typeface="Times New Roman" panose="02020603050405020304" pitchFamily="18" charset="0"/>
              </a:rPr>
              <a:t>g</a:t>
            </a:r>
            <a:r>
              <a:rPr lang="en-US" sz="2000" b="1" i="0" spc="-13"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the</a:t>
            </a:r>
            <a:r>
              <a:rPr lang="en-US" sz="2000" b="1" i="0" spc="395"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wh</a:t>
            </a:r>
            <a:r>
              <a:rPr lang="en-US" sz="2000" b="1" i="0" spc="-13" baseline="0" dirty="0">
                <a:latin typeface="Times New Roman" panose="02020603050405020304" pitchFamily="18" charset="0"/>
                <a:cs typeface="Times New Roman" panose="02020603050405020304" pitchFamily="18" charset="0"/>
              </a:rPr>
              <a:t>a</a:t>
            </a:r>
            <a:r>
              <a:rPr lang="en-US" sz="2000" b="1" i="0" spc="383" baseline="0" dirty="0">
                <a:latin typeface="Times New Roman" panose="02020603050405020304" pitchFamily="18" charset="0"/>
                <a:cs typeface="Times New Roman" panose="02020603050405020304" pitchFamily="18" charset="0"/>
              </a:rPr>
              <a:t>t</a:t>
            </a:r>
            <a:r>
              <a:rPr lang="en-US" sz="2000" b="1" i="0" spc="-19" baseline="0" dirty="0">
                <a:latin typeface="Times New Roman" panose="02020603050405020304" pitchFamily="18" charset="0"/>
                <a:cs typeface="Times New Roman" panose="02020603050405020304" pitchFamily="18" charset="0"/>
              </a:rPr>
              <a:t>e</a:t>
            </a:r>
            <a:r>
              <a:rPr lang="en-US" sz="2000" b="1" i="0" spc="-22" baseline="0" dirty="0">
                <a:latin typeface="Times New Roman" panose="02020603050405020304" pitchFamily="18" charset="0"/>
                <a:cs typeface="Times New Roman" panose="02020603050405020304" pitchFamily="18" charset="0"/>
              </a:rPr>
              <a:t>x</a:t>
            </a:r>
            <a:r>
              <a:rPr lang="en-US" sz="2000" b="1" i="0" spc="0" baseline="0" dirty="0">
                <a:latin typeface="Times New Roman" panose="02020603050405020304" pitchFamily="18" charset="0"/>
                <a:cs typeface="Times New Roman" panose="02020603050405020304" pitchFamily="18" charset="0"/>
              </a:rPr>
              <a:t>actl</a:t>
            </a:r>
            <a:r>
              <a:rPr lang="en-US" sz="2000" b="1" i="0" spc="388"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the</a:t>
            </a:r>
            <a:r>
              <a:rPr lang="en-US" sz="2000" b="1" i="0" spc="382"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a</a:t>
            </a:r>
            <a:r>
              <a:rPr lang="en-US" sz="2000" b="1" i="0" spc="-29" baseline="0" dirty="0">
                <a:latin typeface="Times New Roman" panose="02020603050405020304" pitchFamily="18" charset="0"/>
                <a:cs typeface="Times New Roman" panose="02020603050405020304" pitchFamily="18" charset="0"/>
              </a:rPr>
              <a:t>r</a:t>
            </a:r>
            <a:r>
              <a:rPr lang="en-US" sz="2000" b="1" i="0" spc="415" baseline="0" dirty="0">
                <a:latin typeface="Times New Roman" panose="02020603050405020304" pitchFamily="18" charset="0"/>
                <a:cs typeface="Times New Roman" panose="02020603050405020304" pitchFamily="18" charset="0"/>
              </a:rPr>
              <a:t>e</a:t>
            </a:r>
            <a:r>
              <a:rPr lang="en-US" sz="2000" b="1" i="0" spc="-1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xpectin</a:t>
            </a:r>
            <a:r>
              <a:rPr lang="en-US" sz="2000" b="1" i="0" spc="398"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f</a:t>
            </a:r>
            <a:r>
              <a:rPr lang="en-US" sz="2000" b="1" i="0" spc="-3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a:t>
            </a:r>
            <a:r>
              <a:rPr lang="en-US" sz="2000" b="1" i="0" spc="388"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th</a:t>
            </a:r>
            <a:r>
              <a:rPr lang="en-US" sz="2000" b="1" i="0" spc="40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p>
        </p:txBody>
      </p:sp>
      <p:sp>
        <p:nvSpPr>
          <p:cNvPr id="14" name="Rectangle 336">
            <a:extLst>
              <a:ext uri="{FF2B5EF4-FFF2-40B4-BE49-F238E27FC236}">
                <a16:creationId xmlns:a16="http://schemas.microsoft.com/office/drawing/2014/main" id="{8874B067-7CD9-5083-EBA0-0FDB37DD7429}"/>
              </a:ext>
            </a:extLst>
          </p:cNvPr>
          <p:cNvSpPr/>
          <p:nvPr/>
        </p:nvSpPr>
        <p:spPr>
          <a:xfrm>
            <a:off x="752665" y="1246179"/>
            <a:ext cx="3565335" cy="307777"/>
          </a:xfrm>
          <a:prstGeom prst="rect">
            <a:avLst/>
          </a:prstGeom>
        </p:spPr>
        <p:txBody>
          <a:bodyPr wrap="none" lIns="0" tIns="0" rIns="0" bIns="0">
            <a:spAutoFit/>
          </a:bodyPr>
          <a:lstStyle/>
          <a:p>
            <a:pPr marL="0"/>
            <a:r>
              <a:rPr lang="en-US" sz="2000" b="1" i="0" spc="0" baseline="0" dirty="0">
                <a:solidFill>
                  <a:srgbClr val="FF0000"/>
                </a:solidFill>
                <a:latin typeface="Times New Roman" panose="02020603050405020304" pitchFamily="18" charset="0"/>
                <a:cs typeface="Times New Roman" panose="02020603050405020304" pitchFamily="18" charset="0"/>
              </a:rPr>
              <a:t>MV</a:t>
            </a:r>
            <a:r>
              <a:rPr lang="en-US" sz="2000" b="1" i="0" spc="413" baseline="0" dirty="0">
                <a:solidFill>
                  <a:srgbClr val="FF0000"/>
                </a:solidFill>
                <a:latin typeface="Times New Roman" panose="02020603050405020304" pitchFamily="18" charset="0"/>
                <a:cs typeface="Times New Roman" panose="02020603050405020304" pitchFamily="18" charset="0"/>
              </a:rPr>
              <a:t>P</a:t>
            </a:r>
            <a:r>
              <a:rPr lang="en-US" sz="2000" b="1" i="0" spc="0" baseline="0" dirty="0">
                <a:solidFill>
                  <a:srgbClr val="FF0000"/>
                </a:solidFill>
                <a:latin typeface="Times New Roman" panose="02020603050405020304" pitchFamily="18" charset="0"/>
                <a:cs typeface="Times New Roman" panose="02020603050405020304" pitchFamily="18" charset="0"/>
              </a:rPr>
              <a:t>ha</a:t>
            </a:r>
            <a:r>
              <a:rPr lang="en-US" sz="2000" b="1" i="0" spc="398" baseline="0" dirty="0">
                <a:solidFill>
                  <a:srgbClr val="FF0000"/>
                </a:solidFill>
                <a:latin typeface="Times New Roman" panose="02020603050405020304" pitchFamily="18" charset="0"/>
                <a:cs typeface="Times New Roman" panose="02020603050405020304" pitchFamily="18" charset="0"/>
              </a:rPr>
              <a:t>s</a:t>
            </a:r>
            <a:r>
              <a:rPr lang="en-US" sz="2000" b="1" i="0" spc="0" baseline="0" dirty="0">
                <a:solidFill>
                  <a:srgbClr val="FF0000"/>
                </a:solidFill>
                <a:latin typeface="Times New Roman" panose="02020603050405020304" pitchFamily="18" charset="0"/>
                <a:cs typeface="Times New Roman" panose="02020603050405020304" pitchFamily="18" charset="0"/>
              </a:rPr>
              <a:t>th</a:t>
            </a:r>
            <a:r>
              <a:rPr lang="en-US" sz="2000" b="1" i="0" spc="-22" baseline="0" dirty="0">
                <a:solidFill>
                  <a:srgbClr val="FF0000"/>
                </a:solidFill>
                <a:latin typeface="Times New Roman" panose="02020603050405020304" pitchFamily="18" charset="0"/>
                <a:cs typeface="Times New Roman" panose="02020603050405020304" pitchFamily="18" charset="0"/>
              </a:rPr>
              <a:t>r</a:t>
            </a:r>
            <a:r>
              <a:rPr lang="en-US" sz="2000" b="1" i="0" spc="0" baseline="0" dirty="0">
                <a:solidFill>
                  <a:srgbClr val="FF0000"/>
                </a:solidFill>
                <a:latin typeface="Times New Roman" panose="02020603050405020304" pitchFamily="18" charset="0"/>
                <a:cs typeface="Times New Roman" panose="02020603050405020304" pitchFamily="18" charset="0"/>
              </a:rPr>
              <a:t>e</a:t>
            </a:r>
            <a:r>
              <a:rPr lang="en-US" sz="2000" b="1" i="0" spc="391" baseline="0" dirty="0">
                <a:solidFill>
                  <a:srgbClr val="FF0000"/>
                </a:solidFill>
                <a:latin typeface="Times New Roman" panose="02020603050405020304" pitchFamily="18" charset="0"/>
                <a:cs typeface="Times New Roman" panose="02020603050405020304" pitchFamily="18" charset="0"/>
              </a:rPr>
              <a:t>e</a:t>
            </a:r>
            <a:r>
              <a:rPr lang="en-US" sz="2000" b="1" i="0" spc="0" baseline="0" dirty="0">
                <a:solidFill>
                  <a:srgbClr val="FF0000"/>
                </a:solidFill>
                <a:latin typeface="Times New Roman" panose="02020603050405020304" pitchFamily="18" charset="0"/>
                <a:cs typeface="Times New Roman" panose="02020603050405020304" pitchFamily="18" charset="0"/>
              </a:rPr>
              <a:t>di</a:t>
            </a:r>
            <a:r>
              <a:rPr lang="en-US" sz="2000" b="1" i="0" spc="-22" baseline="0" dirty="0">
                <a:solidFill>
                  <a:srgbClr val="FF0000"/>
                </a:solidFill>
                <a:latin typeface="Times New Roman" panose="02020603050405020304" pitchFamily="18" charset="0"/>
                <a:cs typeface="Times New Roman" panose="02020603050405020304" pitchFamily="18" charset="0"/>
              </a:rPr>
              <a:t>s</a:t>
            </a:r>
            <a:r>
              <a:rPr lang="en-US" sz="2000" b="1" i="0" spc="0" baseline="0" dirty="0">
                <a:solidFill>
                  <a:srgbClr val="FF0000"/>
                </a:solidFill>
                <a:latin typeface="Times New Roman" panose="02020603050405020304" pitchFamily="18" charset="0"/>
                <a:cs typeface="Times New Roman" panose="02020603050405020304" pitchFamily="18" charset="0"/>
              </a:rPr>
              <a:t>tinc</a:t>
            </a:r>
            <a:r>
              <a:rPr lang="en-US" sz="2000" b="1" i="0" spc="393" baseline="0" dirty="0">
                <a:solidFill>
                  <a:srgbClr val="FF0000"/>
                </a:solidFill>
                <a:latin typeface="Times New Roman" panose="02020603050405020304" pitchFamily="18" charset="0"/>
                <a:cs typeface="Times New Roman" panose="02020603050405020304" pitchFamily="18" charset="0"/>
              </a:rPr>
              <a:t>t</a:t>
            </a:r>
            <a:r>
              <a:rPr lang="en-US" sz="2000" b="1" i="0" spc="-42" baseline="0" dirty="0">
                <a:solidFill>
                  <a:srgbClr val="FF0000"/>
                </a:solidFill>
                <a:latin typeface="Times New Roman" panose="02020603050405020304" pitchFamily="18" charset="0"/>
                <a:cs typeface="Times New Roman" panose="02020603050405020304" pitchFamily="18" charset="0"/>
              </a:rPr>
              <a:t>f</a:t>
            </a:r>
            <a:r>
              <a:rPr lang="en-US" sz="2000" b="1" i="0" spc="0" baseline="0" dirty="0">
                <a:solidFill>
                  <a:srgbClr val="FF0000"/>
                </a:solidFill>
                <a:latin typeface="Times New Roman" panose="02020603050405020304" pitchFamily="18" charset="0"/>
                <a:cs typeface="Times New Roman" panose="02020603050405020304" pitchFamily="18" charset="0"/>
              </a:rPr>
              <a:t>e</a:t>
            </a:r>
            <a:r>
              <a:rPr lang="en-US" sz="2000" b="1" i="0" spc="-13" baseline="0" dirty="0">
                <a:solidFill>
                  <a:srgbClr val="FF0000"/>
                </a:solidFill>
                <a:latin typeface="Times New Roman" panose="02020603050405020304" pitchFamily="18" charset="0"/>
                <a:cs typeface="Times New Roman" panose="02020603050405020304" pitchFamily="18" charset="0"/>
              </a:rPr>
              <a:t>a</a:t>
            </a:r>
            <a:r>
              <a:rPr lang="en-US" sz="2000" b="1" i="0" spc="0" baseline="0" dirty="0">
                <a:solidFill>
                  <a:srgbClr val="FF0000"/>
                </a:solidFill>
                <a:latin typeface="Times New Roman" panose="02020603050405020304" pitchFamily="18" charset="0"/>
                <a:cs typeface="Times New Roman" panose="02020603050405020304" pitchFamily="18" charset="0"/>
              </a:rPr>
              <a:t>tu</a:t>
            </a:r>
            <a:r>
              <a:rPr lang="en-US" sz="2000" b="1" i="0" spc="-22" baseline="0" dirty="0">
                <a:solidFill>
                  <a:srgbClr val="FF0000"/>
                </a:solidFill>
                <a:latin typeface="Times New Roman" panose="02020603050405020304" pitchFamily="18" charset="0"/>
                <a:cs typeface="Times New Roman" panose="02020603050405020304" pitchFamily="18" charset="0"/>
              </a:rPr>
              <a:t>r</a:t>
            </a:r>
            <a:r>
              <a:rPr lang="en-US" sz="2000" b="1" i="0" spc="0" baseline="0" dirty="0">
                <a:solidFill>
                  <a:srgbClr val="FF0000"/>
                </a:solidFill>
                <a:latin typeface="Times New Roman" panose="02020603050405020304" pitchFamily="18" charset="0"/>
                <a:cs typeface="Times New Roman" panose="02020603050405020304" pitchFamily="18" charset="0"/>
              </a:rPr>
              <a:t>es:-</a:t>
            </a:r>
          </a:p>
        </p:txBody>
      </p:sp>
    </p:spTree>
    <p:extLst>
      <p:ext uri="{BB962C8B-B14F-4D97-AF65-F5344CB8AC3E}">
        <p14:creationId xmlns:p14="http://schemas.microsoft.com/office/powerpoint/2010/main" val="3844243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4" name="Rectangle 338">
            <a:extLst>
              <a:ext uri="{FF2B5EF4-FFF2-40B4-BE49-F238E27FC236}">
                <a16:creationId xmlns:a16="http://schemas.microsoft.com/office/drawing/2014/main" id="{C5B8B8B3-C191-17ED-F502-FC9415BB2A80}"/>
              </a:ext>
            </a:extLst>
          </p:cNvPr>
          <p:cNvSpPr/>
          <p:nvPr/>
        </p:nvSpPr>
        <p:spPr>
          <a:xfrm>
            <a:off x="1026871" y="1979962"/>
            <a:ext cx="3696076" cy="307777"/>
          </a:xfrm>
          <a:prstGeom prst="rect">
            <a:avLst/>
          </a:prstGeom>
        </p:spPr>
        <p:txBody>
          <a:bodyPr wrap="none" lIns="0" tIns="0" rIns="0" bIns="0">
            <a:spAutoFit/>
          </a:bodyPr>
          <a:lstStyle/>
          <a:p>
            <a:pPr marL="0">
              <a:tabLst>
                <a:tab pos="343204" algn="l"/>
              </a:tabLst>
            </a:pPr>
            <a:r>
              <a:rPr lang="en-US" sz="2000" b="1" i="0" spc="0" baseline="0" dirty="0">
                <a:latin typeface="Times New Roman" panose="02020603050405020304" pitchFamily="18" charset="0"/>
                <a:cs typeface="Times New Roman" panose="02020603050405020304" pitchFamily="18" charset="0"/>
              </a:rPr>
              <a:t>1.	Anal</a:t>
            </a:r>
            <a:r>
              <a:rPr lang="en-US" sz="2000" b="1" i="0" spc="-13" baseline="0" dirty="0">
                <a:latin typeface="Times New Roman" panose="02020603050405020304" pitchFamily="18" charset="0"/>
                <a:cs typeface="Times New Roman" panose="02020603050405020304" pitchFamily="18" charset="0"/>
              </a:rPr>
              <a:t>y</a:t>
            </a:r>
            <a:r>
              <a:rPr lang="en-US" sz="2000" b="1" i="0" spc="-31" baseline="0" dirty="0">
                <a:latin typeface="Times New Roman" panose="02020603050405020304" pitchFamily="18" charset="0"/>
                <a:cs typeface="Times New Roman" panose="02020603050405020304" pitchFamily="18" charset="0"/>
              </a:rPr>
              <a:t>z</a:t>
            </a:r>
            <a:r>
              <a:rPr lang="en-US" sz="2000" b="1" i="0" spc="37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cu</a:t>
            </a:r>
            <a:r>
              <a:rPr lang="en-US" sz="2000" b="1" i="0" spc="-22"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ome</a:t>
            </a:r>
            <a:r>
              <a:rPr lang="en-US" sz="2000" b="1" i="0" spc="369" baseline="0" dirty="0">
                <a:latin typeface="Times New Roman" panose="02020603050405020304" pitchFamily="18" charset="0"/>
                <a:cs typeface="Times New Roman" panose="02020603050405020304" pitchFamily="18" charset="0"/>
              </a:rPr>
              <a:t>r</a:t>
            </a:r>
            <a:r>
              <a:rPr lang="en-US" sz="2000" b="1" i="0" spc="-42"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eedback</a:t>
            </a:r>
          </a:p>
        </p:txBody>
      </p:sp>
      <p:sp>
        <p:nvSpPr>
          <p:cNvPr id="7" name="Rectangle 339">
            <a:extLst>
              <a:ext uri="{FF2B5EF4-FFF2-40B4-BE49-F238E27FC236}">
                <a16:creationId xmlns:a16="http://schemas.microsoft.com/office/drawing/2014/main" id="{B02ECEAF-5BF7-B5E2-0465-449D69D28FFA}"/>
              </a:ext>
            </a:extLst>
          </p:cNvPr>
          <p:cNvSpPr/>
          <p:nvPr/>
        </p:nvSpPr>
        <p:spPr>
          <a:xfrm>
            <a:off x="1026871" y="2528603"/>
            <a:ext cx="6051144" cy="307777"/>
          </a:xfrm>
          <a:prstGeom prst="rect">
            <a:avLst/>
          </a:prstGeom>
        </p:spPr>
        <p:txBody>
          <a:bodyPr wrap="none" lIns="0" tIns="0" rIns="0" bIns="0">
            <a:spAutoFit/>
          </a:bodyPr>
          <a:lstStyle/>
          <a:p>
            <a:pPr marL="0">
              <a:tabLst>
                <a:tab pos="343204" algn="l"/>
              </a:tabLst>
            </a:pPr>
            <a:r>
              <a:rPr lang="en-US" sz="2000" b="1" i="0" spc="0" baseline="0" dirty="0">
                <a:latin typeface="Times New Roman" panose="02020603050405020304" pitchFamily="18" charset="0"/>
                <a:cs typeface="Times New Roman" panose="02020603050405020304" pitchFamily="18" charset="0"/>
              </a:rPr>
              <a:t>2.	</a:t>
            </a:r>
            <a:r>
              <a:rPr lang="en-US" sz="2000" b="1" i="0" spc="-71"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or</a:t>
            </a:r>
            <a:r>
              <a:rPr lang="en-US" sz="2000" b="1" i="0" spc="408" baseline="0" dirty="0">
                <a:latin typeface="Times New Roman" panose="02020603050405020304" pitchFamily="18" charset="0"/>
                <a:cs typeface="Times New Roman" panose="02020603050405020304" pitchFamily="18" charset="0"/>
              </a:rPr>
              <a:t>k</a:t>
            </a:r>
            <a:r>
              <a:rPr lang="en-US" sz="2000" b="1" i="0" spc="0" baseline="0" dirty="0">
                <a:latin typeface="Times New Roman" panose="02020603050405020304" pitchFamily="18" charset="0"/>
                <a:cs typeface="Times New Roman" panose="02020603050405020304" pitchFamily="18" charset="0"/>
              </a:rPr>
              <a:t>an</a:t>
            </a:r>
            <a:r>
              <a:rPr lang="en-US" sz="2000" b="1" i="0" spc="405"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ma</a:t>
            </a:r>
            <a:r>
              <a:rPr lang="en-US" sz="2000" b="1" i="0" spc="-49" baseline="0" dirty="0">
                <a:latin typeface="Times New Roman" panose="02020603050405020304" pitchFamily="18" charset="0"/>
                <a:cs typeface="Times New Roman" panose="02020603050405020304" pitchFamily="18" charset="0"/>
              </a:rPr>
              <a:t>k</a:t>
            </a:r>
            <a:r>
              <a:rPr lang="en-US" sz="2000" b="1" i="0" spc="402"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chan</a:t>
            </a:r>
            <a:r>
              <a:rPr lang="en-US" sz="2000" b="1" i="0" spc="-22"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e</a:t>
            </a:r>
            <a:r>
              <a:rPr lang="en-US" sz="2000" b="1" i="0" spc="403"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i</a:t>
            </a:r>
            <a:r>
              <a:rPr lang="en-US" sz="2000" b="1" i="0" spc="401" baseline="0" dirty="0">
                <a:latin typeface="Times New Roman" panose="02020603050405020304" pitchFamily="18" charset="0"/>
                <a:cs typeface="Times New Roman" panose="02020603050405020304" pitchFamily="18" charset="0"/>
              </a:rPr>
              <a:t>n</a:t>
            </a:r>
            <a:r>
              <a:rPr lang="en-US" sz="2000" b="1" i="0" spc="-26"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ou</a:t>
            </a:r>
            <a:r>
              <a:rPr lang="en-US" sz="2000" b="1" i="0" spc="37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a:t>
            </a:r>
            <a:r>
              <a:rPr lang="en-US" sz="2000" b="1" i="0" spc="380"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acco</a:t>
            </a:r>
            <a:r>
              <a:rPr lang="en-US" sz="2000" b="1" i="0" spc="-24"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din</a:t>
            </a:r>
            <a:r>
              <a:rPr lang="en-US" sz="2000" b="1" i="0" spc="-13"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ly</a:t>
            </a:r>
          </a:p>
        </p:txBody>
      </p:sp>
      <p:sp>
        <p:nvSpPr>
          <p:cNvPr id="8" name="Rectangle 340">
            <a:extLst>
              <a:ext uri="{FF2B5EF4-FFF2-40B4-BE49-F238E27FC236}">
                <a16:creationId xmlns:a16="http://schemas.microsoft.com/office/drawing/2014/main" id="{131C579B-C4F7-5524-E414-DBB894BFC7C8}"/>
              </a:ext>
            </a:extLst>
          </p:cNvPr>
          <p:cNvSpPr/>
          <p:nvPr/>
        </p:nvSpPr>
        <p:spPr>
          <a:xfrm>
            <a:off x="1026871" y="3077242"/>
            <a:ext cx="5952463" cy="307777"/>
          </a:xfrm>
          <a:prstGeom prst="rect">
            <a:avLst/>
          </a:prstGeom>
        </p:spPr>
        <p:txBody>
          <a:bodyPr wrap="none" lIns="0" tIns="0" rIns="0" bIns="0">
            <a:spAutoFit/>
          </a:bodyPr>
          <a:lstStyle/>
          <a:p>
            <a:pPr marL="0">
              <a:tabLst>
                <a:tab pos="343204" algn="l"/>
              </a:tabLst>
            </a:pPr>
            <a:r>
              <a:rPr lang="en-US" sz="2000" b="1" i="0" spc="0" baseline="0" dirty="0">
                <a:latin typeface="Times New Roman" panose="02020603050405020304" pitchFamily="18" charset="0"/>
                <a:cs typeface="Times New Roman" panose="02020603050405020304" pitchFamily="18" charset="0"/>
              </a:rPr>
              <a:t>3.	Tha</a:t>
            </a:r>
            <a:r>
              <a:rPr lang="en-US" sz="2000" b="1" i="0" spc="402" baseline="0" dirty="0">
                <a:latin typeface="Times New Roman" panose="02020603050405020304" pitchFamily="18" charset="0"/>
                <a:cs typeface="Times New Roman" panose="02020603050405020304" pitchFamily="18" charset="0"/>
              </a:rPr>
              <a:t>n</a:t>
            </a:r>
            <a:r>
              <a:rPr lang="en-US" sz="2000" b="1" i="0" spc="0" baseline="0" dirty="0">
                <a:latin typeface="Times New Roman" panose="02020603050405020304" pitchFamily="18" charset="0"/>
                <a:cs typeface="Times New Roman" panose="02020603050405020304" pitchFamily="18" charset="0"/>
              </a:rPr>
              <a:t>com</a:t>
            </a:r>
            <a:r>
              <a:rPr lang="en-US" sz="2000" b="1" i="0" spc="39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u</a:t>
            </a:r>
            <a:r>
              <a:rPr lang="en-US" sz="2000" b="1" i="0" spc="401" baseline="0" dirty="0">
                <a:latin typeface="Times New Roman" panose="02020603050405020304" pitchFamily="18" charset="0"/>
                <a:cs typeface="Times New Roman" panose="02020603050405020304" pitchFamily="18" charset="0"/>
              </a:rPr>
              <a:t>p</a:t>
            </a:r>
            <a:r>
              <a:rPr lang="en-US" sz="2000" b="1" i="0" spc="0" baseline="0" dirty="0">
                <a:latin typeface="Times New Roman" panose="02020603050405020304" pitchFamily="18" charset="0"/>
                <a:cs typeface="Times New Roman" panose="02020603050405020304" pitchFamily="18" charset="0"/>
              </a:rPr>
              <a:t>wit</a:t>
            </a:r>
            <a:r>
              <a:rPr lang="en-US" sz="2000" b="1" i="0" spc="393" baseline="0" dirty="0">
                <a:latin typeface="Times New Roman" panose="02020603050405020304" pitchFamily="18" charset="0"/>
                <a:cs typeface="Times New Roman" panose="02020603050405020304" pitchFamily="18" charset="0"/>
              </a:rPr>
              <a:t>h</a:t>
            </a:r>
            <a:r>
              <a:rPr lang="en-US" sz="2000" b="1" i="0" spc="-26"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ou</a:t>
            </a:r>
            <a:r>
              <a:rPr lang="en-US" sz="2000" b="1" i="0" spc="396"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ne</a:t>
            </a:r>
            <a:r>
              <a:rPr lang="en-US" sz="2000" b="1" i="0" spc="400"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modifie</a:t>
            </a:r>
            <a:r>
              <a:rPr lang="en-US" sz="2000" b="1" i="0" spc="372"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fina</a:t>
            </a:r>
            <a:r>
              <a:rPr lang="en-US" sz="2000" b="1" i="0" spc="409"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p>
        </p:txBody>
      </p:sp>
      <p:sp>
        <p:nvSpPr>
          <p:cNvPr id="9" name="Rectangle 341">
            <a:extLst>
              <a:ext uri="{FF2B5EF4-FFF2-40B4-BE49-F238E27FC236}">
                <a16:creationId xmlns:a16="http://schemas.microsoft.com/office/drawing/2014/main" id="{69F09270-3CE8-C9A7-EEA3-FE64F0249FF1}"/>
              </a:ext>
            </a:extLst>
          </p:cNvPr>
          <p:cNvSpPr/>
          <p:nvPr/>
        </p:nvSpPr>
        <p:spPr>
          <a:xfrm>
            <a:off x="1026871" y="3626136"/>
            <a:ext cx="8399351" cy="307777"/>
          </a:xfrm>
          <a:prstGeom prst="rect">
            <a:avLst/>
          </a:prstGeom>
        </p:spPr>
        <p:txBody>
          <a:bodyPr wrap="none" lIns="0" tIns="0" rIns="0" bIns="0">
            <a:spAutoFit/>
          </a:bodyPr>
          <a:lstStyle/>
          <a:p>
            <a:pPr marL="0">
              <a:tabLst>
                <a:tab pos="343204" algn="l"/>
              </a:tabLst>
            </a:pPr>
            <a:r>
              <a:rPr lang="en-US" sz="2000" b="1" i="0" spc="0" baseline="0" dirty="0">
                <a:latin typeface="Times New Roman" panose="02020603050405020304" pitchFamily="18" charset="0"/>
                <a:cs typeface="Times New Roman" panose="02020603050405020304" pitchFamily="18" charset="0"/>
              </a:rPr>
              <a:t>4.	No</a:t>
            </a:r>
            <a:r>
              <a:rPr lang="en-US" sz="2000" b="1" i="0" spc="400"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h</a:t>
            </a:r>
            <a:r>
              <a:rPr lang="en-US" sz="2000" b="1" i="0" spc="-26" baseline="0" dirty="0">
                <a:latin typeface="Times New Roman" panose="02020603050405020304" pitchFamily="18" charset="0"/>
                <a:cs typeface="Times New Roman" panose="02020603050405020304" pitchFamily="18" charset="0"/>
              </a:rPr>
              <a:t>a</a:t>
            </a:r>
            <a:r>
              <a:rPr lang="en-US" sz="2000" b="1" i="0" spc="-11" baseline="0" dirty="0">
                <a:latin typeface="Times New Roman" panose="02020603050405020304" pitchFamily="18" charset="0"/>
                <a:cs typeface="Times New Roman" panose="02020603050405020304" pitchFamily="18" charset="0"/>
              </a:rPr>
              <a:t>v</a:t>
            </a:r>
            <a:r>
              <a:rPr lang="en-US" sz="2000" b="1" i="0" spc="39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th</a:t>
            </a:r>
            <a:r>
              <a:rPr lang="en-US" sz="2000" b="1" i="0" spc="39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fina</a:t>
            </a:r>
            <a:r>
              <a:rPr lang="en-US" sz="2000" b="1" i="0" spc="409"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a:t>
            </a:r>
            <a:r>
              <a:rPr lang="en-US" sz="2000" b="1" i="0" spc="391" baseline="0" dirty="0">
                <a:latin typeface="Times New Roman" panose="02020603050405020304" pitchFamily="18" charset="0"/>
                <a:cs typeface="Times New Roman" panose="02020603050405020304" pitchFamily="18" charset="0"/>
              </a:rPr>
              <a:t>t</a:t>
            </a:r>
            <a:r>
              <a:rPr lang="en-US" sz="2000" b="1" i="0" spc="-42"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eedbac</a:t>
            </a:r>
            <a:r>
              <a:rPr lang="en-US" sz="2000" b="1" i="0" spc="380" baseline="0" dirty="0">
                <a:latin typeface="Times New Roman" panose="02020603050405020304" pitchFamily="18" charset="0"/>
                <a:cs typeface="Times New Roman" panose="02020603050405020304" pitchFamily="18" charset="0"/>
              </a:rPr>
              <a:t>k</a:t>
            </a:r>
            <a:r>
              <a:rPr lang="en-US" sz="2000" b="1" i="0" spc="0" baseline="0" dirty="0">
                <a:latin typeface="Times New Roman" panose="02020603050405020304" pitchFamily="18" charset="0"/>
                <a:cs typeface="Times New Roman" panose="02020603050405020304" pitchFamily="18" charset="0"/>
              </a:rPr>
              <a:t>f</a:t>
            </a:r>
            <a:r>
              <a:rPr lang="en-US" sz="2000" b="1" i="0" spc="-3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a:t>
            </a:r>
            <a:r>
              <a:rPr lang="en-US" sz="2000" b="1" i="0" spc="424"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th</a:t>
            </a:r>
            <a:r>
              <a:rPr lang="en-US" sz="2000" b="1" i="0" spc="39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ol</a:t>
            </a:r>
            <a:r>
              <a:rPr lang="en-US" sz="2000" b="1" i="0" spc="409"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cu</a:t>
            </a:r>
            <a:r>
              <a:rPr lang="en-US" sz="2000" b="1" i="0" spc="-22"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ome</a:t>
            </a:r>
            <a:r>
              <a:rPr lang="en-US" sz="2000" b="1" i="0" spc="-29" baseline="0" dirty="0">
                <a:latin typeface="Times New Roman" panose="02020603050405020304" pitchFamily="18" charset="0"/>
                <a:cs typeface="Times New Roman" panose="02020603050405020304" pitchFamily="18" charset="0"/>
              </a:rPr>
              <a:t>r</a:t>
            </a:r>
            <a:r>
              <a:rPr lang="en-US" sz="2000" b="1" i="0" spc="375"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(durin</a:t>
            </a:r>
            <a:r>
              <a:rPr lang="en-US" sz="2000" b="1" i="0" spc="378"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MVP)</a:t>
            </a:r>
          </a:p>
        </p:txBody>
      </p:sp>
      <p:sp>
        <p:nvSpPr>
          <p:cNvPr id="15" name="Rectangle 342">
            <a:extLst>
              <a:ext uri="{FF2B5EF4-FFF2-40B4-BE49-F238E27FC236}">
                <a16:creationId xmlns:a16="http://schemas.microsoft.com/office/drawing/2014/main" id="{90F634C2-1A3D-92CE-EA41-BEB71406B635}"/>
              </a:ext>
            </a:extLst>
          </p:cNvPr>
          <p:cNvSpPr/>
          <p:nvPr/>
        </p:nvSpPr>
        <p:spPr>
          <a:xfrm>
            <a:off x="1026871" y="4174777"/>
            <a:ext cx="11015708" cy="307777"/>
          </a:xfrm>
          <a:prstGeom prst="rect">
            <a:avLst/>
          </a:prstGeom>
        </p:spPr>
        <p:txBody>
          <a:bodyPr wrap="none" lIns="0" tIns="0" rIns="0" bIns="0">
            <a:spAutoFit/>
          </a:bodyPr>
          <a:lstStyle/>
          <a:p>
            <a:pPr marL="0">
              <a:tabLst>
                <a:tab pos="343204" algn="l"/>
              </a:tabLst>
            </a:pPr>
            <a:r>
              <a:rPr lang="en-US" sz="2000" b="1" i="0" spc="0" baseline="0" dirty="0">
                <a:latin typeface="Times New Roman" panose="02020603050405020304" pitchFamily="18" charset="0"/>
                <a:cs typeface="Times New Roman" panose="02020603050405020304" pitchFamily="18" charset="0"/>
              </a:rPr>
              <a:t>5.	Ma</a:t>
            </a:r>
            <a:r>
              <a:rPr lang="en-US" sz="2000" b="1" i="0" spc="-51" baseline="0" dirty="0">
                <a:latin typeface="Times New Roman" panose="02020603050405020304" pitchFamily="18" charset="0"/>
                <a:cs typeface="Times New Roman" panose="02020603050405020304" pitchFamily="18" charset="0"/>
              </a:rPr>
              <a:t>k</a:t>
            </a:r>
            <a:r>
              <a:rPr lang="en-US" sz="2000" b="1" i="0" spc="402"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42"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e</a:t>
            </a:r>
            <a:r>
              <a:rPr lang="en-US" sz="2000" b="1" i="0" spc="411" baseline="0" dirty="0">
                <a:latin typeface="Times New Roman" panose="02020603050405020304" pitchFamily="18" charset="0"/>
                <a:cs typeface="Times New Roman" panose="02020603050405020304" pitchFamily="18" charset="0"/>
              </a:rPr>
              <a:t>w</a:t>
            </a:r>
            <a:r>
              <a:rPr lang="en-US" sz="2000" b="1" i="0" spc="0" baseline="0" dirty="0">
                <a:latin typeface="Times New Roman" panose="02020603050405020304" pitchFamily="18" charset="0"/>
                <a:cs typeface="Times New Roman" panose="02020603050405020304" pitchFamily="18" charset="0"/>
              </a:rPr>
              <a:t>smal</a:t>
            </a:r>
            <a:r>
              <a:rPr lang="en-US" sz="2000" b="1" i="0" spc="399"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chan</a:t>
            </a:r>
            <a:r>
              <a:rPr lang="en-US" sz="2000" b="1" i="0" spc="-22"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e</a:t>
            </a:r>
            <a:r>
              <a:rPr lang="en-US" sz="2000" b="1" i="0" spc="403"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an</a:t>
            </a:r>
            <a:r>
              <a:rPr lang="en-US" sz="2000" b="1" i="0" spc="405"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th</a:t>
            </a:r>
            <a:r>
              <a:rPr lang="en-US" sz="2000" b="1" i="0" spc="37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fina</a:t>
            </a:r>
            <a:r>
              <a:rPr lang="en-US" sz="2000" b="1" i="0" spc="409"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a:t>
            </a:r>
            <a:r>
              <a:rPr lang="en-US" sz="2000" b="1" i="0" spc="392"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i</a:t>
            </a:r>
            <a:r>
              <a:rPr lang="en-US" sz="2000" b="1" i="0" spc="397"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al</a:t>
            </a:r>
            <a:r>
              <a:rPr lang="en-US" sz="2000" b="1" i="0" spc="397"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se</a:t>
            </a:r>
            <a:r>
              <a:rPr lang="en-US" sz="2000" b="1" i="0" spc="391" baseline="0" dirty="0">
                <a:latin typeface="Times New Roman" panose="02020603050405020304" pitchFamily="18" charset="0"/>
                <a:cs typeface="Times New Roman" panose="02020603050405020304" pitchFamily="18" charset="0"/>
              </a:rPr>
              <a:t>t</a:t>
            </a:r>
            <a:r>
              <a:rPr lang="en-US" sz="2000" b="1" i="0" spc="-13" baseline="0" dirty="0">
                <a:latin typeface="Times New Roman" panose="02020603050405020304" pitchFamily="18" charset="0"/>
                <a:cs typeface="Times New Roman" panose="02020603050405020304" pitchFamily="18" charset="0"/>
              </a:rPr>
              <a:t>t</a:t>
            </a:r>
            <a:r>
              <a:rPr lang="en-US" sz="2000" b="1" i="0" spc="399" baseline="0" dirty="0">
                <a:latin typeface="Times New Roman" panose="02020603050405020304" pitchFamily="18" charset="0"/>
                <a:cs typeface="Times New Roman" panose="02020603050405020304" pitchFamily="18" charset="0"/>
              </a:rPr>
              <a:t>o</a:t>
            </a:r>
            <a:r>
              <a:rPr lang="en-US" sz="2000" b="1" i="0" spc="-26"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e</a:t>
            </a:r>
            <a:r>
              <a:rPr lang="en-US" sz="2000" b="1" i="0" spc="407"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i</a:t>
            </a:r>
            <a:r>
              <a:rPr lang="en-US" sz="2000" b="1" i="0" spc="401" baseline="0" dirty="0">
                <a:latin typeface="Times New Roman" panose="02020603050405020304" pitchFamily="18" charset="0"/>
                <a:cs typeface="Times New Roman" panose="02020603050405020304" pitchFamily="18" charset="0"/>
              </a:rPr>
              <a:t>n</a:t>
            </a:r>
            <a:r>
              <a:rPr lang="en-US" sz="2000" b="1" i="0" spc="0" baseline="0" dirty="0">
                <a:latin typeface="Times New Roman" panose="02020603050405020304" pitchFamily="18" charset="0"/>
                <a:cs typeface="Times New Roman" panose="02020603050405020304" pitchFamily="18" charset="0"/>
              </a:rPr>
              <a:t>th</a:t>
            </a:r>
            <a:r>
              <a:rPr lang="en-US" sz="2000" b="1" i="0" spc="39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mar</a:t>
            </a:r>
            <a:r>
              <a:rPr lang="en-US" sz="2000" b="1" i="0" spc="-53" baseline="0" dirty="0">
                <a:latin typeface="Times New Roman" panose="02020603050405020304" pitchFamily="18" charset="0"/>
                <a:cs typeface="Times New Roman" panose="02020603050405020304" pitchFamily="18" charset="0"/>
              </a:rPr>
              <a:t>k</a:t>
            </a:r>
            <a:r>
              <a:rPr lang="en-US" sz="2000" b="1" i="0" spc="0" baseline="0" dirty="0">
                <a:latin typeface="Times New Roman" panose="02020603050405020304" pitchFamily="18" charset="0"/>
                <a:cs typeface="Times New Roman" panose="02020603050405020304" pitchFamily="18" charset="0"/>
              </a:rPr>
              <a:t>e</a:t>
            </a:r>
            <a:r>
              <a:rPr lang="en-US" sz="2000" b="1" i="0" spc="410"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wit</a:t>
            </a:r>
            <a:r>
              <a:rPr lang="en-US" sz="2000" b="1" i="0" spc="393" baseline="0" dirty="0">
                <a:latin typeface="Times New Roman" panose="02020603050405020304" pitchFamily="18" charset="0"/>
                <a:cs typeface="Times New Roman" panose="02020603050405020304" pitchFamily="18" charset="0"/>
              </a:rPr>
              <a:t>h</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compet</a:t>
            </a:r>
            <a:r>
              <a:rPr lang="en-US" sz="2000" b="1" i="0" spc="-11" baseline="0" dirty="0">
                <a:latin typeface="Times New Roman" panose="02020603050405020304" pitchFamily="18" charset="0"/>
                <a:cs typeface="Times New Roman" panose="02020603050405020304" pitchFamily="18" charset="0"/>
              </a:rPr>
              <a:t>i</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a:t>
            </a:r>
            <a:r>
              <a:rPr lang="en-US" sz="2000" b="1" i="0" spc="-28"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s.</a:t>
            </a:r>
          </a:p>
        </p:txBody>
      </p:sp>
      <p:sp>
        <p:nvSpPr>
          <p:cNvPr id="16" name="Rectangle 343">
            <a:extLst>
              <a:ext uri="{FF2B5EF4-FFF2-40B4-BE49-F238E27FC236}">
                <a16:creationId xmlns:a16="http://schemas.microsoft.com/office/drawing/2014/main" id="{33CFC004-DA6F-87DF-1F43-179E247336EA}"/>
              </a:ext>
            </a:extLst>
          </p:cNvPr>
          <p:cNvSpPr/>
          <p:nvPr/>
        </p:nvSpPr>
        <p:spPr>
          <a:xfrm>
            <a:off x="1026871" y="4723417"/>
            <a:ext cx="8714502" cy="307777"/>
          </a:xfrm>
          <a:prstGeom prst="rect">
            <a:avLst/>
          </a:prstGeom>
        </p:spPr>
        <p:txBody>
          <a:bodyPr wrap="none" lIns="0" tIns="0" rIns="0" bIns="0">
            <a:spAutoFit/>
          </a:bodyPr>
          <a:lstStyle/>
          <a:p>
            <a:pPr marL="0">
              <a:tabLst>
                <a:tab pos="343204" algn="l"/>
              </a:tabLst>
            </a:pPr>
            <a:r>
              <a:rPr lang="en-US" sz="2000" b="1" i="0" spc="0" baseline="0" dirty="0">
                <a:latin typeface="Times New Roman" panose="02020603050405020304" pitchFamily="18" charset="0"/>
                <a:cs typeface="Times New Roman" panose="02020603050405020304" pitchFamily="18" charset="0"/>
              </a:rPr>
              <a:t>6.	Enjo</a:t>
            </a:r>
            <a:r>
              <a:rPr lang="en-US" sz="2000" b="1" i="0" spc="395"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th</a:t>
            </a:r>
            <a:r>
              <a:rPr lang="en-US" sz="2000" b="1" i="0" spc="407"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succes</a:t>
            </a:r>
            <a:r>
              <a:rPr lang="en-US" sz="2000" b="1" i="0" spc="403"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o</a:t>
            </a:r>
            <a:r>
              <a:rPr lang="en-US" sz="2000" b="1" i="0" spc="37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th</a:t>
            </a:r>
            <a:r>
              <a:rPr lang="en-US" sz="2000" b="1" i="0" spc="409"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p</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oduct</a:t>
            </a:r>
            <a:r>
              <a:rPr lang="en-US" sz="2000" b="1" i="0" spc="380"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i</a:t>
            </a:r>
            <a:r>
              <a:rPr lang="en-US" sz="2000" b="1" i="0" spc="415" baseline="0" dirty="0">
                <a:latin typeface="Times New Roman" panose="02020603050405020304" pitchFamily="18" charset="0"/>
                <a:cs typeface="Times New Roman" panose="02020603050405020304" pitchFamily="18" charset="0"/>
              </a:rPr>
              <a:t>f</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equi</a:t>
            </a:r>
            <a:r>
              <a:rPr lang="en-US" sz="2000" b="1" i="0" spc="-26"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e</a:t>
            </a:r>
            <a:r>
              <a:rPr lang="en-US" sz="2000" b="1" i="0" spc="406"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cha</a:t>
            </a:r>
            <a:r>
              <a:rPr lang="en-US" sz="2000" b="1" i="0" spc="-11" baseline="0" dirty="0">
                <a:latin typeface="Times New Roman" panose="02020603050405020304" pitchFamily="18" charset="0"/>
                <a:cs typeface="Times New Roman" panose="02020603050405020304" pitchFamily="18" charset="0"/>
              </a:rPr>
              <a:t>n</a:t>
            </a:r>
            <a:r>
              <a:rPr lang="en-US" sz="2000" b="1" i="0" spc="-26"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e</a:t>
            </a:r>
            <a:r>
              <a:rPr lang="en-US" sz="2000" b="1" i="0" spc="366"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h</a:t>
            </a:r>
            <a:r>
              <a:rPr lang="en-US" sz="2000" b="1" i="0" spc="-26" baseline="0" dirty="0">
                <a:latin typeface="Times New Roman" panose="02020603050405020304" pitchFamily="18" charset="0"/>
                <a:cs typeface="Times New Roman" panose="02020603050405020304" pitchFamily="18" charset="0"/>
              </a:rPr>
              <a:t>a</a:t>
            </a:r>
            <a:r>
              <a:rPr lang="en-US" sz="2000" b="1" i="0" spc="-11" baseline="0" dirty="0">
                <a:latin typeface="Times New Roman" panose="02020603050405020304" pitchFamily="18" charset="0"/>
                <a:cs typeface="Times New Roman" panose="02020603050405020304" pitchFamily="18" charset="0"/>
              </a:rPr>
              <a:t>v</a:t>
            </a:r>
            <a:r>
              <a:rPr lang="en-US" sz="2000" b="1" i="0" spc="39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i</a:t>
            </a:r>
            <a:r>
              <a:rPr lang="en-US" sz="2000" b="1" i="0" spc="407"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f</a:t>
            </a:r>
            <a:r>
              <a:rPr lang="en-US" sz="2000" b="1" i="0" spc="-3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a:t>
            </a:r>
            <a:r>
              <a:rPr lang="en-US" sz="2000" b="1" i="0" spc="424" baseline="0" dirty="0">
                <a:latin typeface="Times New Roman" panose="02020603050405020304" pitchFamily="18" charset="0"/>
                <a:cs typeface="Times New Roman" panose="02020603050405020304" pitchFamily="18" charset="0"/>
              </a:rPr>
              <a:t>m</a:t>
            </a:r>
            <a:r>
              <a:rPr lang="en-US" sz="2000" b="1" i="0" spc="0" baseline="0" dirty="0">
                <a:latin typeface="Times New Roman" panose="02020603050405020304" pitchFamily="18" charset="0"/>
                <a:cs typeface="Times New Roman" panose="02020603050405020304" pitchFamily="18" charset="0"/>
              </a:rPr>
              <a:t>tim</a:t>
            </a:r>
            <a:r>
              <a:rPr lang="en-US" sz="2000" b="1" i="0" spc="403" baseline="0" dirty="0">
                <a:latin typeface="Times New Roman" panose="02020603050405020304" pitchFamily="18" charset="0"/>
                <a:cs typeface="Times New Roman" panose="02020603050405020304" pitchFamily="18" charset="0"/>
              </a:rPr>
              <a:t>e</a:t>
            </a:r>
            <a:r>
              <a:rPr lang="en-US" sz="2000" b="1" i="0" spc="-13" baseline="0" dirty="0">
                <a:latin typeface="Times New Roman" panose="02020603050405020304" pitchFamily="18" charset="0"/>
                <a:cs typeface="Times New Roman" panose="02020603050405020304" pitchFamily="18" charset="0"/>
              </a:rPr>
              <a:t>t</a:t>
            </a:r>
            <a:r>
              <a:rPr lang="en-US" sz="2000" b="1" i="0" spc="401" baseline="0" dirty="0">
                <a:latin typeface="Times New Roman" panose="02020603050405020304" pitchFamily="18" charset="0"/>
                <a:cs typeface="Times New Roman" panose="02020603050405020304" pitchFamily="18" charset="0"/>
              </a:rPr>
              <a:t>o</a:t>
            </a:r>
            <a:r>
              <a:rPr lang="en-US" sz="2000" b="1" i="0" spc="0" baseline="0" dirty="0">
                <a:latin typeface="Times New Roman" panose="02020603050405020304" pitchFamily="18" charset="0"/>
                <a:cs typeface="Times New Roman" panose="02020603050405020304" pitchFamily="18" charset="0"/>
              </a:rPr>
              <a:t>time.</a:t>
            </a:r>
          </a:p>
        </p:txBody>
      </p:sp>
      <p:sp>
        <p:nvSpPr>
          <p:cNvPr id="17" name="Rectangle 344">
            <a:extLst>
              <a:ext uri="{FF2B5EF4-FFF2-40B4-BE49-F238E27FC236}">
                <a16:creationId xmlns:a16="http://schemas.microsoft.com/office/drawing/2014/main" id="{04A3B799-0918-51A5-CB68-CBE667FEB1C2}"/>
              </a:ext>
            </a:extLst>
          </p:cNvPr>
          <p:cNvSpPr/>
          <p:nvPr/>
        </p:nvSpPr>
        <p:spPr>
          <a:xfrm>
            <a:off x="827532" y="1183317"/>
            <a:ext cx="2363980" cy="308418"/>
          </a:xfrm>
          <a:prstGeom prst="rect">
            <a:avLst/>
          </a:prstGeom>
        </p:spPr>
        <p:txBody>
          <a:bodyPr wrap="none" lIns="0" tIns="0" rIns="0" bIns="0">
            <a:spAutoFit/>
          </a:bodyPr>
          <a:lstStyle/>
          <a:p>
            <a:pPr marL="0"/>
            <a:r>
              <a:rPr lang="en-US" sz="2000" b="1" i="0" spc="0" baseline="0" dirty="0">
                <a:solidFill>
                  <a:srgbClr val="FF0000"/>
                </a:solidFill>
                <a:latin typeface="Times New Roman" panose="02020603050405020304" pitchFamily="18" charset="0"/>
                <a:cs typeface="Times New Roman" panose="02020603050405020304" pitchFamily="18" charset="0"/>
              </a:rPr>
              <a:t>N</a:t>
            </a:r>
            <a:r>
              <a:rPr lang="en-US" sz="2000" b="1" i="0" spc="-35" baseline="0" dirty="0">
                <a:solidFill>
                  <a:srgbClr val="FF0000"/>
                </a:solidFill>
                <a:latin typeface="Times New Roman" panose="02020603050405020304" pitchFamily="18" charset="0"/>
                <a:cs typeface="Times New Roman" panose="02020603050405020304" pitchFamily="18" charset="0"/>
              </a:rPr>
              <a:t>e</a:t>
            </a:r>
            <a:r>
              <a:rPr lang="en-US" sz="2000" b="1" i="0" spc="0" baseline="0" dirty="0">
                <a:solidFill>
                  <a:srgbClr val="FF0000"/>
                </a:solidFill>
                <a:latin typeface="Times New Roman" panose="02020603050405020304" pitchFamily="18" charset="0"/>
                <a:cs typeface="Times New Roman" panose="02020603050405020304" pitchFamily="18" charset="0"/>
              </a:rPr>
              <a:t>xt </a:t>
            </a:r>
            <a:r>
              <a:rPr lang="en-US" sz="2000" b="1" i="0" spc="-25" baseline="0" dirty="0">
                <a:solidFill>
                  <a:srgbClr val="FF0000"/>
                </a:solidFill>
                <a:latin typeface="Times New Roman" panose="02020603050405020304" pitchFamily="18" charset="0"/>
                <a:cs typeface="Times New Roman" panose="02020603050405020304" pitchFamily="18" charset="0"/>
              </a:rPr>
              <a:t>st</a:t>
            </a:r>
            <a:r>
              <a:rPr lang="en-US" sz="2000" b="1" i="0" spc="0" baseline="0" dirty="0">
                <a:solidFill>
                  <a:srgbClr val="FF0000"/>
                </a:solidFill>
                <a:latin typeface="Times New Roman" panose="02020603050405020304" pitchFamily="18" charset="0"/>
                <a:cs typeface="Times New Roman" panose="02020603050405020304" pitchFamily="18" charset="0"/>
              </a:rPr>
              <a:t>ep</a:t>
            </a:r>
            <a:r>
              <a:rPr lang="en-US" sz="2000" b="1" i="0" spc="-19" baseline="0" dirty="0">
                <a:solidFill>
                  <a:srgbClr val="FF0000"/>
                </a:solidFill>
                <a:latin typeface="Times New Roman" panose="02020603050405020304" pitchFamily="18" charset="0"/>
                <a:cs typeface="Times New Roman" panose="02020603050405020304" pitchFamily="18" charset="0"/>
              </a:rPr>
              <a:t> a</a:t>
            </a:r>
            <a:r>
              <a:rPr lang="en-US" sz="2000" b="1" i="0" spc="0" baseline="0" dirty="0">
                <a:solidFill>
                  <a:srgbClr val="FF0000"/>
                </a:solidFill>
                <a:latin typeface="Times New Roman" panose="02020603050405020304" pitchFamily="18" charset="0"/>
                <a:cs typeface="Times New Roman" panose="02020603050405020304" pitchFamily="18" charset="0"/>
              </a:rPr>
              <a:t>f</a:t>
            </a:r>
            <a:r>
              <a:rPr lang="en-US" sz="2000" b="1" i="0" spc="-21" baseline="0" dirty="0">
                <a:solidFill>
                  <a:srgbClr val="FF0000"/>
                </a:solidFill>
                <a:latin typeface="Times New Roman" panose="02020603050405020304" pitchFamily="18" charset="0"/>
                <a:cs typeface="Times New Roman" panose="02020603050405020304" pitchFamily="18" charset="0"/>
              </a:rPr>
              <a:t>t</a:t>
            </a:r>
            <a:r>
              <a:rPr lang="en-US" sz="2000" b="1" i="0" spc="0" baseline="0" dirty="0">
                <a:solidFill>
                  <a:srgbClr val="FF0000"/>
                </a:solidFill>
                <a:latin typeface="Times New Roman" panose="02020603050405020304" pitchFamily="18" charset="0"/>
                <a:cs typeface="Times New Roman" panose="02020603050405020304" pitchFamily="18" charset="0"/>
              </a:rPr>
              <a:t>er MVP</a:t>
            </a:r>
            <a:r>
              <a:rPr lang="en-US" sz="2000" b="1" i="0" spc="-19" baseline="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848953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2" name="Rectangle 346">
            <a:extLst>
              <a:ext uri="{FF2B5EF4-FFF2-40B4-BE49-F238E27FC236}">
                <a16:creationId xmlns:a16="http://schemas.microsoft.com/office/drawing/2014/main" id="{D77BEC43-96D2-5EC4-3D64-B017831AF866}"/>
              </a:ext>
            </a:extLst>
          </p:cNvPr>
          <p:cNvSpPr/>
          <p:nvPr/>
        </p:nvSpPr>
        <p:spPr>
          <a:xfrm>
            <a:off x="303820" y="1153646"/>
            <a:ext cx="11380180" cy="1496372"/>
          </a:xfrm>
          <a:prstGeom prst="rect">
            <a:avLst/>
          </a:prstGeom>
        </p:spPr>
        <p:txBody>
          <a:bodyPr wrap="squar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MV</a:t>
            </a:r>
            <a:r>
              <a:rPr lang="en-US" sz="2000" b="1" i="0" spc="708" baseline="0" dirty="0">
                <a:latin typeface="Times New Roman" panose="02020603050405020304" pitchFamily="18" charset="0"/>
                <a:cs typeface="Times New Roman" panose="02020603050405020304" pitchFamily="18" charset="0"/>
              </a:rPr>
              <a:t>P</a:t>
            </a:r>
            <a:r>
              <a:rPr lang="en-US" sz="2000" b="1" i="0" spc="0" baseline="0" dirty="0">
                <a:latin typeface="Times New Roman" panose="02020603050405020304" pitchFamily="18" charset="0"/>
                <a:cs typeface="Times New Roman" panose="02020603050405020304" pitchFamily="18" charset="0"/>
              </a:rPr>
              <a:t>i</a:t>
            </a:r>
            <a:r>
              <a:rPr lang="en-US" sz="2000" b="1" i="0" spc="711" baseline="0" dirty="0">
                <a:latin typeface="Times New Roman" panose="02020603050405020304" pitchFamily="18" charset="0"/>
                <a:cs typeface="Times New Roman" panose="02020603050405020304" pitchFamily="18" charset="0"/>
              </a:rPr>
              <a:t>s</a:t>
            </a:r>
            <a:r>
              <a:rPr lang="en-US" sz="2000" b="1" i="0" spc="705"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p</a:t>
            </a:r>
            <a:r>
              <a:rPr lang="en-US" sz="2000" b="1" i="0" spc="-3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oduc</a:t>
            </a:r>
            <a:r>
              <a:rPr lang="en-US" sz="2000" b="1" i="0" spc="705"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mana</a:t>
            </a:r>
            <a:r>
              <a:rPr lang="en-US" sz="2000" b="1" i="0" spc="-40" baseline="0" dirty="0">
                <a:latin typeface="Times New Roman" panose="02020603050405020304" pitchFamily="18" charset="0"/>
                <a:cs typeface="Times New Roman" panose="02020603050405020304" pitchFamily="18" charset="0"/>
              </a:rPr>
              <a:t>g</a:t>
            </a:r>
            <a:r>
              <a:rPr lang="en-US" sz="2000" b="1" i="0" spc="0" baseline="0" dirty="0">
                <a:latin typeface="Times New Roman" panose="02020603050405020304" pitchFamily="18" charset="0"/>
                <a:cs typeface="Times New Roman" panose="02020603050405020304" pitchFamily="18" charset="0"/>
              </a:rPr>
              <a:t>emen</a:t>
            </a:r>
            <a:r>
              <a:rPr lang="en-US" sz="2000" b="1" i="0" spc="695"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concep</a:t>
            </a:r>
            <a:r>
              <a:rPr lang="en-US" sz="2000" b="1" i="0" spc="70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th</a:t>
            </a:r>
            <a:r>
              <a:rPr lang="en-US" sz="2000" b="0" i="0" spc="-13" baseline="0" dirty="0">
                <a:latin typeface="Times New Roman" panose="02020603050405020304" pitchFamily="18" charset="0"/>
                <a:cs typeface="Times New Roman" panose="02020603050405020304" pitchFamily="18" charset="0"/>
              </a:rPr>
              <a:t>a</a:t>
            </a:r>
            <a:r>
              <a:rPr lang="en-US" sz="2000" b="0" i="0" spc="691" baseline="0" dirty="0">
                <a:latin typeface="Times New Roman" panose="02020603050405020304" pitchFamily="18" charset="0"/>
                <a:cs typeface="Times New Roman" panose="02020603050405020304" pitchFamily="18" charset="0"/>
              </a:rPr>
              <a:t>t</a:t>
            </a:r>
            <a:r>
              <a:rPr lang="en-US" sz="2000" b="0" i="0" spc="-17"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or</a:t>
            </a:r>
            <a:r>
              <a:rPr lang="en-US" sz="2000" b="0" i="0" spc="-17" baseline="0" dirty="0">
                <a:latin typeface="Times New Roman" panose="02020603050405020304" pitchFamily="18" charset="0"/>
                <a:cs typeface="Times New Roman" panose="02020603050405020304" pitchFamily="18" charset="0"/>
              </a:rPr>
              <a:t>k</a:t>
            </a:r>
            <a:r>
              <a:rPr lang="en-US" sz="2000" b="0" i="0" spc="711" baseline="0" dirty="0">
                <a:latin typeface="Times New Roman" panose="02020603050405020304" pitchFamily="18" charset="0"/>
                <a:cs typeface="Times New Roman" panose="02020603050405020304" pitchFamily="18" charset="0"/>
              </a:rPr>
              <a:t>s</a:t>
            </a:r>
            <a:r>
              <a:rPr lang="en-US" sz="2000" b="0" i="0" spc="-35" baseline="0" dirty="0">
                <a:latin typeface="Times New Roman" panose="02020603050405020304" pitchFamily="18" charset="0"/>
                <a:cs typeface="Times New Roman" panose="02020603050405020304" pitchFamily="18" charset="0"/>
              </a:rPr>
              <a:t>e</a:t>
            </a:r>
            <a:r>
              <a:rPr lang="en-US" sz="2000" b="0" i="0" spc="-37" baseline="0" dirty="0">
                <a:latin typeface="Times New Roman" panose="02020603050405020304" pitchFamily="18" charset="0"/>
                <a:cs typeface="Times New Roman" panose="02020603050405020304" pitchFamily="18" charset="0"/>
              </a:rPr>
              <a:t>x</a:t>
            </a:r>
            <a:r>
              <a:rPr lang="en-US" sz="2000" b="0" i="0" spc="0" baseline="0" dirty="0">
                <a:latin typeface="Times New Roman" panose="02020603050405020304" pitchFamily="18" charset="0"/>
                <a:cs typeface="Times New Roman" panose="02020603050405020304" pitchFamily="18" charset="0"/>
              </a:rPr>
              <a:t>cept</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onall</a:t>
            </a:r>
            <a:r>
              <a:rPr lang="en-US" sz="2000" b="0" i="0" spc="712" baseline="0" dirty="0">
                <a:latin typeface="Times New Roman" panose="02020603050405020304" pitchFamily="18" charset="0"/>
                <a:cs typeface="Times New Roman" panose="02020603050405020304" pitchFamily="18" charset="0"/>
              </a:rPr>
              <a:t>y</a:t>
            </a:r>
            <a:r>
              <a:rPr lang="en-US" sz="2000" b="0" i="0" spc="-17"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el</a:t>
            </a:r>
            <a:r>
              <a:rPr lang="en-US" sz="2000" b="0" i="0" spc="708"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whe</a:t>
            </a:r>
            <a:r>
              <a:rPr lang="en-US" sz="2000" b="0" i="0" spc="733"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bringin</a:t>
            </a:r>
            <a:r>
              <a:rPr lang="en-US" sz="2000" b="0" i="0" spc="712" baseline="0" dirty="0">
                <a:latin typeface="Times New Roman" panose="02020603050405020304" pitchFamily="18" charset="0"/>
                <a:cs typeface="Times New Roman" panose="02020603050405020304" pitchFamily="18" charset="0"/>
              </a:rPr>
              <a:t>g</a:t>
            </a:r>
            <a:r>
              <a:rPr lang="en-US" sz="2000" b="0" i="0" spc="720"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ne</a:t>
            </a:r>
            <a:r>
              <a:rPr lang="en-US" sz="2000" b="0" i="0" spc="714"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p</a:t>
            </a:r>
            <a:r>
              <a:rPr lang="en-US" sz="2000" b="0" i="0" spc="-2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699" baseline="0" dirty="0">
                <a:latin typeface="Times New Roman" panose="02020603050405020304" pitchFamily="18" charset="0"/>
                <a:cs typeface="Times New Roman" panose="02020603050405020304" pitchFamily="18" charset="0"/>
              </a:rPr>
              <a:t>t</a:t>
            </a:r>
            <a:r>
              <a:rPr lang="en-US" sz="2000" b="0" i="0" spc="-16" baseline="0" dirty="0">
                <a:latin typeface="Times New Roman" panose="02020603050405020304" pitchFamily="18" charset="0"/>
                <a:cs typeface="Times New Roman" panose="02020603050405020304" pitchFamily="18" charset="0"/>
              </a:rPr>
              <a:t>to</a:t>
            </a:r>
          </a:p>
          <a:p>
            <a:pPr marL="0">
              <a:lnSpc>
                <a:spcPts val="3241"/>
              </a:lnSpc>
            </a:pPr>
            <a:r>
              <a:rPr lang="en-US" sz="2000" b="0" i="0" spc="0" baseline="0" dirty="0">
                <a:latin typeface="Times New Roman" panose="02020603050405020304" pitchFamily="18" charset="0"/>
                <a:cs typeface="Times New Roman" panose="02020603050405020304" pitchFamily="18" charset="0"/>
              </a:rPr>
              <a:t>mar</a:t>
            </a:r>
            <a:r>
              <a:rPr lang="en-US" sz="2000" b="0" i="0" spc="-63"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et</a:t>
            </a:r>
            <a:r>
              <a:rPr lang="en-US" sz="2000" b="0" i="0" spc="51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a:t>
            </a:r>
            <a:r>
              <a:rPr lang="en-US" sz="2000" b="0" i="0" spc="52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mai</a:t>
            </a:r>
            <a:r>
              <a:rPr lang="en-US" sz="2000" b="0" i="0" spc="521"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goa</a:t>
            </a:r>
            <a:r>
              <a:rPr lang="en-US" sz="2000" b="0" i="0" spc="522"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o</a:t>
            </a:r>
            <a:r>
              <a:rPr lang="en-US" sz="2000" b="0" i="0" spc="531"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MV</a:t>
            </a:r>
            <a:r>
              <a:rPr lang="en-US" sz="2000" b="0" i="0" spc="517"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i</a:t>
            </a:r>
            <a:r>
              <a:rPr lang="en-US" sz="2000" b="0" i="0" spc="534"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515"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delive</a:t>
            </a:r>
            <a:r>
              <a:rPr lang="en-US" sz="2000" b="0" i="0" spc="515"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th</a:t>
            </a:r>
            <a:r>
              <a:rPr lang="en-US" sz="2000" b="0" i="0" spc="53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ba</a:t>
            </a:r>
            <a:r>
              <a:rPr lang="en-US" sz="2000" b="0" i="0" spc="-28" baseline="0" dirty="0">
                <a:latin typeface="Times New Roman" panose="02020603050405020304" pitchFamily="18" charset="0"/>
                <a:cs typeface="Times New Roman" panose="02020603050405020304" pitchFamily="18" charset="0"/>
              </a:rPr>
              <a:t>r</a:t>
            </a:r>
            <a:r>
              <a:rPr lang="en-US" sz="2000" b="0" i="0" spc="522"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functionalit</a:t>
            </a:r>
            <a:r>
              <a:rPr lang="en-US" sz="2000" b="0" i="0" spc="532"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th</a:t>
            </a:r>
            <a:r>
              <a:rPr lang="en-US" sz="2000" b="0" i="0" spc="-11" baseline="0" dirty="0">
                <a:latin typeface="Times New Roman" panose="02020603050405020304" pitchFamily="18" charset="0"/>
                <a:cs typeface="Times New Roman" panose="02020603050405020304" pitchFamily="18" charset="0"/>
              </a:rPr>
              <a:t>a</a:t>
            </a:r>
            <a:r>
              <a:rPr lang="en-US" sz="2000" b="0" i="0" spc="52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wil</a:t>
            </a:r>
            <a:r>
              <a:rPr lang="en-US" sz="2000" b="0" i="0" spc="512"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mee</a:t>
            </a:r>
            <a:r>
              <a:rPr lang="en-US" sz="2000" b="0" i="0" spc="52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th</a:t>
            </a:r>
            <a:r>
              <a:rPr lang="en-US" sz="2000" b="0" i="0" spc="526"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essentia</a:t>
            </a:r>
            <a:r>
              <a:rPr lang="en-US" sz="2000" b="0" i="0" spc="516"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need</a:t>
            </a:r>
            <a:r>
              <a:rPr lang="en-US" sz="2000" b="0" i="0" spc="525"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518"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the</a:t>
            </a:r>
          </a:p>
          <a:p>
            <a:pPr marL="0">
              <a:lnSpc>
                <a:spcPts val="3239"/>
              </a:lnSpc>
            </a:pPr>
            <a:r>
              <a:rPr lang="en-US" sz="2000" b="0" i="0" spc="0" baseline="0" dirty="0">
                <a:latin typeface="Times New Roman" panose="02020603050405020304" pitchFamily="18" charset="0"/>
                <a:cs typeface="Times New Roman" panose="02020603050405020304" pitchFamily="18" charset="0"/>
              </a:rPr>
              <a:t>use</a:t>
            </a:r>
            <a:r>
              <a:rPr lang="en-US" sz="2000" b="0" i="0" spc="-37" baseline="0" dirty="0">
                <a:latin typeface="Times New Roman" panose="02020603050405020304" pitchFamily="18" charset="0"/>
                <a:cs typeface="Times New Roman" panose="02020603050405020304" pitchFamily="18" charset="0"/>
              </a:rPr>
              <a:t>r</a:t>
            </a:r>
            <a:r>
              <a:rPr lang="en-US" sz="2000" b="0" i="0" spc="77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an</a:t>
            </a:r>
            <a:r>
              <a:rPr lang="en-US" sz="2000" b="0" i="0" spc="778"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sol</a:t>
            </a:r>
            <a:r>
              <a:rPr lang="en-US" sz="2000" b="0" i="0" spc="-13" baseline="0" dirty="0">
                <a:latin typeface="Times New Roman" panose="02020603050405020304" pitchFamily="18" charset="0"/>
                <a:cs typeface="Times New Roman" panose="02020603050405020304" pitchFamily="18" charset="0"/>
              </a:rPr>
              <a:t>v</a:t>
            </a:r>
            <a:r>
              <a:rPr lang="en-US" sz="2000" b="0" i="0" spc="760" baseline="0" dirty="0">
                <a:latin typeface="Times New Roman" panose="02020603050405020304" pitchFamily="18" charset="0"/>
                <a:cs typeface="Times New Roman" panose="02020603050405020304" pitchFamily="18" charset="0"/>
              </a:rPr>
              <a:t>e</a:t>
            </a:r>
            <a:r>
              <a:rPr lang="en-US" sz="2000" b="0" i="0" spc="769"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specifi</a:t>
            </a:r>
            <a:r>
              <a:rPr lang="en-US" sz="2000" b="0" i="0" spc="765"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oble</a:t>
            </a:r>
            <a:r>
              <a:rPr lang="en-US" sz="2000" b="0" i="0" spc="776" baseline="0" dirty="0">
                <a:latin typeface="Times New Roman" panose="02020603050405020304" pitchFamily="18" charset="0"/>
                <a:cs typeface="Times New Roman" panose="02020603050405020304" pitchFamily="18" charset="0"/>
              </a:rPr>
              <a:t>m</a:t>
            </a:r>
            <a:r>
              <a:rPr lang="en-US" sz="2000" b="0" i="0" spc="0" baseline="0" dirty="0">
                <a:latin typeface="Times New Roman" panose="02020603050405020304" pitchFamily="18" charset="0"/>
                <a:cs typeface="Times New Roman" panose="02020603050405020304" pitchFamily="18" charset="0"/>
              </a:rPr>
              <a:t>ef</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ect</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vel</a:t>
            </a:r>
            <a:r>
              <a:rPr lang="en-US" sz="2000" b="0" i="0" spc="-122" baseline="0" dirty="0">
                <a:latin typeface="Times New Roman" panose="02020603050405020304" pitchFamily="18" charset="0"/>
                <a:cs typeface="Times New Roman" panose="02020603050405020304" pitchFamily="18" charset="0"/>
              </a:rPr>
              <a:t>y</a:t>
            </a:r>
            <a:r>
              <a:rPr lang="en-US" sz="2000" b="0" i="0" spc="770"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Suc</a:t>
            </a:r>
            <a:r>
              <a:rPr lang="en-US" sz="2000" b="0" i="0" spc="770"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a</a:t>
            </a:r>
            <a:r>
              <a:rPr lang="en-US" sz="2000" b="0" i="0" spc="774"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app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a:t>
            </a:r>
            <a:r>
              <a:rPr lang="en-US" sz="2000" b="0" i="0" spc="769"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ha</a:t>
            </a:r>
            <a:r>
              <a:rPr lang="en-US" sz="2000" b="0" i="0" spc="77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nume</a:t>
            </a:r>
            <a:r>
              <a:rPr lang="en-US" sz="2000" b="0" i="0" spc="-24"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ou</a:t>
            </a:r>
            <a:r>
              <a:rPr lang="en-US" sz="2000" b="0" i="0" spc="78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benefit</a:t>
            </a:r>
            <a:r>
              <a:rPr lang="en-US" sz="2000" b="0" i="0" spc="77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includin</a:t>
            </a:r>
            <a:r>
              <a:rPr lang="en-US" sz="2000" b="0" i="0" spc="772"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co</a:t>
            </a:r>
            <a:r>
              <a:rPr lang="en-US" sz="2000" b="0" i="0" spc="-20" baseline="0" dirty="0">
                <a:latin typeface="Times New Roman" panose="02020603050405020304" pitchFamily="18" charset="0"/>
                <a:cs typeface="Times New Roman" panose="02020603050405020304" pitchFamily="18" charset="0"/>
              </a:rPr>
              <a:t>st</a:t>
            </a:r>
          </a:p>
          <a:p>
            <a:pPr marL="0">
              <a:lnSpc>
                <a:spcPts val="3239"/>
              </a:lnSpc>
            </a:pPr>
            <a:r>
              <a:rPr lang="en-US" sz="2000" b="0" i="0" spc="0" baseline="0" dirty="0">
                <a:latin typeface="Times New Roman" panose="02020603050405020304" pitchFamily="18" charset="0"/>
                <a:cs typeface="Times New Roman" panose="02020603050405020304" pitchFamily="18" charset="0"/>
              </a:rPr>
              <a:t>efficienc</a:t>
            </a:r>
            <a:r>
              <a:rPr lang="en-US" sz="2000" b="0" i="0" spc="-132" baseline="0" dirty="0">
                <a:latin typeface="Times New Roman" panose="02020603050405020304" pitchFamily="18" charset="0"/>
                <a:cs typeface="Times New Roman" panose="02020603050405020304" pitchFamily="18" charset="0"/>
              </a:rPr>
              <a:t>y</a:t>
            </a:r>
            <a:r>
              <a:rPr lang="en-US" sz="2000" b="0" i="0" spc="430"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minima</a:t>
            </a:r>
            <a:r>
              <a:rPr lang="en-US" sz="2000" b="0" i="0" spc="417"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s</a:t>
            </a:r>
            <a:r>
              <a:rPr lang="en-US" sz="2000" b="0" i="0" spc="-11"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s</a:t>
            </a:r>
            <a:r>
              <a:rPr lang="en-US" sz="2000" b="0" i="0" spc="394"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419"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clarit</a:t>
            </a:r>
            <a:r>
              <a:rPr lang="en-US" sz="2000" b="0" i="0" spc="-136" baseline="0" dirty="0">
                <a:latin typeface="Times New Roman" panose="02020603050405020304" pitchFamily="18" charset="0"/>
                <a:cs typeface="Times New Roman" panose="02020603050405020304" pitchFamily="18" charset="0"/>
              </a:rPr>
              <a:t>y</a:t>
            </a:r>
            <a:r>
              <a:rPr lang="en-US" sz="2000" b="0" i="0" spc="43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an</a:t>
            </a:r>
            <a:r>
              <a:rPr lang="en-US" sz="2000" b="0" i="0" spc="41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othe</a:t>
            </a:r>
            <a:r>
              <a:rPr lang="en-US" sz="2000" b="0" i="0" spc="-38" baseline="0" dirty="0">
                <a:latin typeface="Times New Roman" panose="02020603050405020304" pitchFamily="18" charset="0"/>
                <a:cs typeface="Times New Roman" panose="02020603050405020304" pitchFamily="18" charset="0"/>
              </a:rPr>
              <a:t>r</a:t>
            </a:r>
            <a:r>
              <a:rPr lang="en-US" sz="2000" b="0" i="0" spc="424" baseline="0" dirty="0">
                <a:latin typeface="Times New Roman" panose="02020603050405020304" pitchFamily="18" charset="0"/>
                <a:cs typeface="Times New Roman" panose="02020603050405020304" pitchFamily="18" charset="0"/>
              </a:rPr>
              <a:t>s</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418"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i</a:t>
            </a:r>
            <a:r>
              <a:rPr lang="en-US" sz="2000" b="0" i="0" spc="423"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a:t>
            </a:r>
            <a:r>
              <a:rPr lang="en-US" sz="2000" b="0" i="0" spc="42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article.</a:t>
            </a:r>
          </a:p>
        </p:txBody>
      </p:sp>
      <p:sp>
        <p:nvSpPr>
          <p:cNvPr id="5" name="Rectangle 347">
            <a:extLst>
              <a:ext uri="{FF2B5EF4-FFF2-40B4-BE49-F238E27FC236}">
                <a16:creationId xmlns:a16="http://schemas.microsoft.com/office/drawing/2014/main" id="{8C2FA0CD-B9FD-F2B3-A5B2-4EB66754983F}"/>
              </a:ext>
            </a:extLst>
          </p:cNvPr>
          <p:cNvSpPr/>
          <p:nvPr/>
        </p:nvSpPr>
        <p:spPr>
          <a:xfrm>
            <a:off x="304801" y="2650463"/>
            <a:ext cx="11380180" cy="1921164"/>
          </a:xfrm>
          <a:prstGeom prst="rect">
            <a:avLst/>
          </a:prstGeom>
        </p:spPr>
        <p:txBody>
          <a:bodyPr wrap="squar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1</a:t>
            </a:r>
            <a:r>
              <a:rPr lang="en-US" sz="2000" b="1" i="0" spc="406" baseline="0" dirty="0">
                <a:latin typeface="Times New Roman" panose="02020603050405020304" pitchFamily="18" charset="0"/>
                <a:cs typeface="Times New Roman" panose="02020603050405020304" pitchFamily="18" charset="0"/>
              </a:rPr>
              <a:t>.</a:t>
            </a:r>
            <a:r>
              <a:rPr lang="en-US" sz="2000" b="1" i="0" spc="-24"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ocu</a:t>
            </a:r>
            <a:r>
              <a:rPr lang="en-US" sz="2000" b="1" i="0" spc="389"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O</a:t>
            </a:r>
            <a:r>
              <a:rPr lang="en-US" sz="2000" b="1" i="0" spc="400" baseline="0" dirty="0">
                <a:latin typeface="Times New Roman" panose="02020603050405020304" pitchFamily="18" charset="0"/>
                <a:cs typeface="Times New Roman" panose="02020603050405020304" pitchFamily="18" charset="0"/>
              </a:rPr>
              <a:t>n</a:t>
            </a:r>
            <a:r>
              <a:rPr lang="en-US" sz="2000" b="1" i="0" spc="0" baseline="0" dirty="0">
                <a:latin typeface="Times New Roman" panose="02020603050405020304" pitchFamily="18" charset="0"/>
                <a:cs typeface="Times New Roman" panose="02020603050405020304" pitchFamily="18" charset="0"/>
              </a:rPr>
              <a:t>Co</a:t>
            </a:r>
            <a:r>
              <a:rPr lang="en-US" sz="2000" b="1" i="0" spc="-26" baseline="0" dirty="0">
                <a:latin typeface="Times New Roman" panose="02020603050405020304" pitchFamily="18" charset="0"/>
                <a:cs typeface="Times New Roman" panose="02020603050405020304" pitchFamily="18" charset="0"/>
              </a:rPr>
              <a:t>r</a:t>
            </a:r>
            <a:r>
              <a:rPr lang="en-US" sz="2000" b="1" i="0" spc="401"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Functiona</a:t>
            </a:r>
            <a:r>
              <a:rPr lang="en-US" sz="2000" b="1" i="0" spc="-11"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it</a:t>
            </a:r>
            <a:r>
              <a:rPr lang="en-US" sz="2000" b="1" i="0" spc="-13" baseline="0" dirty="0">
                <a:latin typeface="Times New Roman" panose="02020603050405020304" pitchFamily="18" charset="0"/>
                <a:cs typeface="Times New Roman" panose="02020603050405020304" pitchFamily="18" charset="0"/>
              </a:rPr>
              <a:t>i</a:t>
            </a:r>
            <a:r>
              <a:rPr lang="en-US" sz="2000" b="1" i="0" spc="0" baseline="0" dirty="0">
                <a:latin typeface="Times New Roman" panose="02020603050405020304" pitchFamily="18" charset="0"/>
                <a:cs typeface="Times New Roman" panose="02020603050405020304" pitchFamily="18" charset="0"/>
              </a:rPr>
              <a:t>es</a:t>
            </a:r>
          </a:p>
          <a:p>
            <a:pPr marL="0">
              <a:lnSpc>
                <a:spcPts val="3242"/>
              </a:lnSpc>
            </a:pPr>
            <a:r>
              <a:rPr lang="en-US" sz="2000" b="0" i="0" spc="0" baseline="0" dirty="0">
                <a:latin typeface="Times New Roman" panose="02020603050405020304" pitchFamily="18" charset="0"/>
                <a:cs typeface="Times New Roman" panose="02020603050405020304" pitchFamily="18" charset="0"/>
              </a:rPr>
              <a:t>Th</a:t>
            </a:r>
            <a:r>
              <a:rPr lang="en-US" sz="2000" b="0" i="0" spc="474"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MV</a:t>
            </a:r>
            <a:r>
              <a:rPr lang="en-US" sz="2000" b="0" i="0" spc="472"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app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a:t>
            </a:r>
            <a:r>
              <a:rPr lang="en-US" sz="2000" b="0" i="0" spc="472"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help</a:t>
            </a:r>
            <a:r>
              <a:rPr lang="en-US" sz="2000" b="0" i="0" spc="473"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479"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fin</a:t>
            </a:r>
            <a:r>
              <a:rPr lang="en-US" sz="2000" b="0" i="0" spc="474"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clarit</a:t>
            </a:r>
            <a:r>
              <a:rPr lang="en-US" sz="2000" b="0" i="0" spc="466"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an</a:t>
            </a:r>
            <a:r>
              <a:rPr lang="en-US" sz="2000" b="0" i="0" spc="473" baseline="0" dirty="0">
                <a:latin typeface="Times New Roman" panose="02020603050405020304" pitchFamily="18" charset="0"/>
                <a:cs typeface="Times New Roman" panose="02020603050405020304" pitchFamily="18" charset="0"/>
              </a:rPr>
              <a:t>d</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ocu</a:t>
            </a:r>
            <a:r>
              <a:rPr lang="en-US" sz="2000" b="0" i="0" spc="47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47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a:t>
            </a:r>
            <a:r>
              <a:rPr lang="en-US" sz="2000" b="0" i="0" spc="483" baseline="0" dirty="0">
                <a:latin typeface="Times New Roman" panose="02020603050405020304" pitchFamily="18" charset="0"/>
                <a:cs typeface="Times New Roman" panose="02020603050405020304" pitchFamily="18" charset="0"/>
              </a:rPr>
              <a:t>e</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47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functionalit</a:t>
            </a:r>
            <a:r>
              <a:rPr lang="en-US" sz="2000" b="0" i="0" spc="48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71" baseline="0" dirty="0">
                <a:latin typeface="Times New Roman" panose="02020603050405020304" pitchFamily="18" charset="0"/>
                <a:cs typeface="Times New Roman" panose="02020603050405020304" pitchFamily="18" charset="0"/>
              </a:rPr>
              <a:t>f</a:t>
            </a:r>
            <a:r>
              <a:rPr lang="en-US" sz="2000" b="0" i="0" spc="-11"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a:t>
            </a:r>
            <a:r>
              <a:rPr lang="en-US" sz="2000" b="0" i="0" spc="46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r>
              <a:rPr lang="en-US" sz="2000" b="0" i="0" spc="470"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46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all</a:t>
            </a:r>
            <a:r>
              <a:rPr lang="en-US" sz="2000" b="0" i="0" spc="-13" baseline="0" dirty="0">
                <a:latin typeface="Times New Roman" panose="02020603050405020304" pitchFamily="18" charset="0"/>
                <a:cs typeface="Times New Roman" panose="02020603050405020304" pitchFamily="18" charset="0"/>
              </a:rPr>
              <a:t>o</a:t>
            </a:r>
            <a:r>
              <a:rPr lang="en-US" sz="2000" b="0" i="0" spc="-15" baseline="0" dirty="0">
                <a:latin typeface="Times New Roman" panose="02020603050405020304" pitchFamily="18" charset="0"/>
                <a:cs typeface="Times New Roman" panose="02020603050405020304" pitchFamily="18" charset="0"/>
              </a:rPr>
              <a:t>w</a:t>
            </a:r>
            <a:r>
              <a:rPr lang="en-US" sz="2000" b="0" i="0" spc="471" baseline="0" dirty="0">
                <a:latin typeface="Times New Roman" panose="02020603050405020304" pitchFamily="18" charset="0"/>
                <a:cs typeface="Times New Roman" panose="02020603050405020304" pitchFamily="18" charset="0"/>
              </a:rPr>
              <a:t>s</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73" baseline="0" dirty="0">
                <a:latin typeface="Times New Roman" panose="02020603050405020304" pitchFamily="18" charset="0"/>
                <a:cs typeface="Times New Roman" panose="02020603050405020304" pitchFamily="18" charset="0"/>
              </a:rPr>
              <a:t>u</a:t>
            </a:r>
            <a:r>
              <a:rPr lang="en-US" sz="2000" b="0" i="0" spc="-16" baseline="0" dirty="0">
                <a:latin typeface="Times New Roman" panose="02020603050405020304" pitchFamily="18" charset="0"/>
                <a:cs typeface="Times New Roman" panose="02020603050405020304" pitchFamily="18" charset="0"/>
              </a:rPr>
              <a:t>to</a:t>
            </a:r>
          </a:p>
          <a:p>
            <a:pPr marL="0">
              <a:lnSpc>
                <a:spcPts val="3239"/>
              </a:lnSpc>
            </a:pP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17" baseline="0" dirty="0">
                <a:latin typeface="Times New Roman" panose="02020603050405020304" pitchFamily="18" charset="0"/>
                <a:cs typeface="Times New Roman" panose="02020603050405020304" pitchFamily="18" charset="0"/>
              </a:rPr>
              <a:t>s</a:t>
            </a:r>
            <a:r>
              <a:rPr lang="en-US" sz="2000" b="0" i="0" spc="668" baseline="0" dirty="0">
                <a:latin typeface="Times New Roman" panose="02020603050405020304" pitchFamily="18" charset="0"/>
                <a:cs typeface="Times New Roman" panose="02020603050405020304" pitchFamily="18" charset="0"/>
              </a:rPr>
              <a:t>t</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a:t>
            </a:r>
            <a:r>
              <a:rPr lang="en-US" sz="2000" b="0" i="0" spc="672"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busines</a:t>
            </a:r>
            <a:r>
              <a:rPr lang="en-US" sz="2000" b="0" i="0" spc="683" baseline="0" dirty="0">
                <a:latin typeface="Times New Roman" panose="02020603050405020304" pitchFamily="18" charset="0"/>
                <a:cs typeface="Times New Roman" panose="02020603050405020304" pitchFamily="18" charset="0"/>
              </a:rPr>
              <a:t>s</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oncep</a:t>
            </a:r>
            <a:r>
              <a:rPr lang="en-US" sz="2000" b="0" i="0" spc="670"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wit</a:t>
            </a:r>
            <a:r>
              <a:rPr lang="en-US" sz="2000" b="0" i="0" spc="678"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minimu</a:t>
            </a:r>
            <a:r>
              <a:rPr lang="en-US" sz="2000" b="0" i="0" spc="678" baseline="0" dirty="0">
                <a:latin typeface="Times New Roman" panose="02020603050405020304" pitchFamily="18" charset="0"/>
                <a:cs typeface="Times New Roman" panose="02020603050405020304" pitchFamily="18" charset="0"/>
              </a:rPr>
              <a:t>m</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ost</a:t>
            </a:r>
            <a:r>
              <a:rPr lang="en-US" sz="2000" b="0" i="0" spc="67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an</a:t>
            </a:r>
            <a:r>
              <a:rPr lang="en-US" sz="2000" b="0" i="0" spc="679"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time</a:t>
            </a:r>
            <a:r>
              <a:rPr lang="en-US" sz="2000" b="0" i="0" spc="674"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a:t>
            </a:r>
            <a:r>
              <a:rPr lang="en-US" sz="2000" b="0" i="0" spc="67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major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t</a:t>
            </a:r>
            <a:r>
              <a:rPr lang="en-US" sz="2000" b="0" i="0" spc="671"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67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682" baseline="0" dirty="0">
                <a:latin typeface="Times New Roman" panose="02020603050405020304" pitchFamily="18" charset="0"/>
                <a:cs typeface="Times New Roman" panose="02020603050405020304" pitchFamily="18" charset="0"/>
              </a:rPr>
              <a:t>t</a:t>
            </a:r>
            <a:r>
              <a:rPr lang="en-US" sz="2000" b="0" i="0" spc="-1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wne</a:t>
            </a:r>
            <a:r>
              <a:rPr lang="en-US" sz="2000" b="0" i="0" spc="-40" baseline="0" dirty="0">
                <a:latin typeface="Times New Roman" panose="02020603050405020304" pitchFamily="18" charset="0"/>
                <a:cs typeface="Times New Roman" panose="02020603050405020304" pitchFamily="18" charset="0"/>
              </a:rPr>
              <a:t>r</a:t>
            </a:r>
            <a:r>
              <a:rPr lang="en-US" sz="2000" b="0" i="0" spc="676"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r</a:t>
            </a:r>
            <a:r>
              <a:rPr lang="en-US" sz="2000" b="0" i="0" spc="676"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on</a:t>
            </a:r>
            <a:r>
              <a:rPr lang="en-US" sz="2000" b="0" i="0" spc="678" baseline="0" dirty="0">
                <a:latin typeface="Times New Roman" panose="02020603050405020304" pitchFamily="18" charset="0"/>
                <a:cs typeface="Times New Roman" panose="02020603050405020304" pitchFamily="18" charset="0"/>
              </a:rPr>
              <a:t>e</a:t>
            </a:r>
            <a:r>
              <a:rPr lang="en-US" sz="2000" b="0" i="0" spc="-16" baseline="0" dirty="0">
                <a:latin typeface="Times New Roman" panose="02020603050405020304" pitchFamily="18" charset="0"/>
                <a:cs typeface="Times New Roman" panose="02020603050405020304" pitchFamily="18" charset="0"/>
              </a:rPr>
              <a:t>to</a:t>
            </a:r>
          </a:p>
          <a:p>
            <a:pPr marL="0">
              <a:lnSpc>
                <a:spcPts val="3240"/>
              </a:lnSpc>
            </a:pPr>
            <a:r>
              <a:rPr lang="en-US" sz="2000" b="0" i="0" spc="0" baseline="0" dirty="0">
                <a:latin typeface="Times New Roman" panose="02020603050405020304" pitchFamily="18" charset="0"/>
                <a:cs typeface="Times New Roman" panose="02020603050405020304" pitchFamily="18" charset="0"/>
              </a:rPr>
              <a:t>addin</a:t>
            </a:r>
            <a:r>
              <a:rPr lang="en-US" sz="2000" b="0" i="0" spc="647" baseline="0" dirty="0">
                <a:latin typeface="Times New Roman" panose="02020603050405020304" pitchFamily="18" charset="0"/>
                <a:cs typeface="Times New Roman" panose="02020603050405020304" pitchFamily="18" charset="0"/>
              </a:rPr>
              <a:t>g</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edundan</a:t>
            </a:r>
            <a:r>
              <a:rPr lang="en-US" sz="2000" b="0" i="0" spc="640"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functionalit</a:t>
            </a:r>
            <a:r>
              <a:rPr lang="en-US" sz="2000" b="0" i="0" spc="663"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be</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63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th</a:t>
            </a:r>
            <a:r>
              <a:rPr lang="en-US" sz="2000" b="0" i="0" spc="63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64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eve</a:t>
            </a:r>
            <a:r>
              <a:rPr lang="en-US" sz="2000" b="0" i="0" spc="645"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en</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36" baseline="0" dirty="0">
                <a:latin typeface="Times New Roman" panose="02020603050405020304" pitchFamily="18" charset="0"/>
                <a:cs typeface="Times New Roman" panose="02020603050405020304" pitchFamily="18" charset="0"/>
              </a:rPr>
              <a:t>r</a:t>
            </a:r>
            <a:r>
              <a:rPr lang="en-US" sz="2000" b="0" i="0" spc="651"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a:t>
            </a:r>
            <a:r>
              <a:rPr lang="en-US" sz="2000" b="0" i="0" spc="63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mar</a:t>
            </a:r>
            <a:r>
              <a:rPr lang="en-US" sz="2000" b="0" i="0" spc="-64"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et</a:t>
            </a:r>
            <a:r>
              <a:rPr lang="en-US" sz="2000" b="0" i="0" spc="63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B</a:t>
            </a:r>
            <a:r>
              <a:rPr lang="en-US" sz="2000" b="0" i="0" spc="636"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addin</a:t>
            </a:r>
            <a:r>
              <a:rPr lang="en-US" sz="2000" b="0" i="0" spc="658" baseline="0" dirty="0">
                <a:latin typeface="Times New Roman" panose="02020603050405020304" pitchFamily="18" charset="0"/>
                <a:cs typeface="Times New Roman" panose="02020603050405020304" pitchFamily="18" charset="0"/>
              </a:rPr>
              <a:t>g</a:t>
            </a:r>
            <a:r>
              <a:rPr lang="en-US" sz="2000" b="0" i="0" spc="637"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hug</a:t>
            </a:r>
            <a:r>
              <a:rPr lang="en-US" sz="2000" b="0" i="0" spc="64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amoun</a:t>
            </a:r>
            <a:r>
              <a:rPr lang="en-US" sz="2000" b="0" i="0" spc="63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of</a:t>
            </a:r>
          </a:p>
          <a:p>
            <a:pPr marL="0">
              <a:lnSpc>
                <a:spcPts val="3241"/>
              </a:lnSpc>
            </a:pPr>
            <a:r>
              <a:rPr lang="en-US" sz="2000" b="0" i="0" spc="0" baseline="0" dirty="0">
                <a:latin typeface="Times New Roman" panose="02020603050405020304" pitchFamily="18" charset="0"/>
                <a:cs typeface="Times New Roman" panose="02020603050405020304" pitchFamily="18" charset="0"/>
              </a:rPr>
              <a:t>functionalit</a:t>
            </a:r>
            <a:r>
              <a:rPr lang="en-US" sz="2000" b="0" i="0" spc="-135" baseline="0" dirty="0">
                <a:latin typeface="Times New Roman" panose="02020603050405020304" pitchFamily="18" charset="0"/>
                <a:cs typeface="Times New Roman" panose="02020603050405020304" pitchFamily="18" charset="0"/>
              </a:rPr>
              <a:t>y</a:t>
            </a:r>
            <a:r>
              <a:rPr lang="en-US" sz="2000" b="0" i="0" spc="442"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it</a:t>
            </a:r>
            <a:r>
              <a:rPr lang="en-US" sz="2000" b="0" i="0" spc="-114" baseline="0" dirty="0">
                <a:latin typeface="Times New Roman" panose="02020603050405020304" pitchFamily="18" charset="0"/>
                <a:cs typeface="Times New Roman" panose="02020603050405020304" pitchFamily="18" charset="0"/>
              </a:rPr>
              <a:t>’</a:t>
            </a:r>
            <a:r>
              <a:rPr lang="en-US" sz="2000" b="0" i="0" spc="42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ver</a:t>
            </a:r>
            <a:r>
              <a:rPr lang="en-US" sz="2000" b="0" i="0" spc="398"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ea</a:t>
            </a:r>
            <a:r>
              <a:rPr lang="en-US" sz="2000" b="0" i="0" spc="-27" baseline="0" dirty="0">
                <a:latin typeface="Times New Roman" panose="02020603050405020304" pitchFamily="18" charset="0"/>
                <a:cs typeface="Times New Roman" panose="02020603050405020304" pitchFamily="18" charset="0"/>
              </a:rPr>
              <a:t>s</a:t>
            </a:r>
            <a:r>
              <a:rPr lang="en-US" sz="2000" b="0" i="0" spc="397" baseline="0" dirty="0">
                <a:latin typeface="Times New Roman" panose="02020603050405020304" pitchFamily="18" charset="0"/>
                <a:cs typeface="Times New Roman" panose="02020603050405020304" pitchFamily="18" charset="0"/>
              </a:rPr>
              <a:t>y</a:t>
            </a:r>
            <a:r>
              <a:rPr lang="en-US" sz="2000" b="0" i="0" spc="-15" baseline="0" dirty="0">
                <a:latin typeface="Times New Roman" panose="02020603050405020304" pitchFamily="18" charset="0"/>
                <a:cs typeface="Times New Roman" panose="02020603050405020304" pitchFamily="18" charset="0"/>
              </a:rPr>
              <a:t>t</a:t>
            </a:r>
            <a:r>
              <a:rPr lang="en-US" sz="2000" b="0" i="0" spc="407"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los</a:t>
            </a:r>
            <a:r>
              <a:rPr lang="en-US" sz="2000" b="0" i="0" spc="428" baseline="0" dirty="0">
                <a:latin typeface="Times New Roman" panose="02020603050405020304" pitchFamily="18" charset="0"/>
                <a:cs typeface="Times New Roman" panose="02020603050405020304" pitchFamily="18" charset="0"/>
              </a:rPr>
              <a:t>e</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ocu</a:t>
            </a:r>
            <a:r>
              <a:rPr lang="en-US" sz="2000" b="0" i="0" spc="41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422"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a:t>
            </a:r>
            <a:r>
              <a:rPr lang="en-US" sz="2000" b="0" i="0" spc="4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specifi</a:t>
            </a:r>
            <a:r>
              <a:rPr lang="en-US" sz="2000" b="0" i="0" spc="424"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oble</a:t>
            </a:r>
            <a:r>
              <a:rPr lang="en-US" sz="2000" b="0" i="0" spc="412" baseline="0" dirty="0">
                <a:latin typeface="Times New Roman" panose="02020603050405020304" pitchFamily="18" charset="0"/>
                <a:cs typeface="Times New Roman" panose="02020603050405020304" pitchFamily="18" charset="0"/>
              </a:rPr>
              <a:t>m</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22" baseline="0" dirty="0">
                <a:latin typeface="Times New Roman" panose="02020603050405020304" pitchFamily="18" charset="0"/>
                <a:cs typeface="Times New Roman" panose="02020603050405020304" pitchFamily="18" charset="0"/>
              </a:rPr>
              <a:t>u</a:t>
            </a:r>
            <a:r>
              <a:rPr lang="en-US" sz="2000" b="0" i="0" spc="0" baseline="0" dirty="0">
                <a:latin typeface="Times New Roman" panose="02020603050405020304" pitchFamily="18" charset="0"/>
                <a:cs typeface="Times New Roman" panose="02020603050405020304" pitchFamily="18" charset="0"/>
              </a:rPr>
              <a:t>ai</a:t>
            </a:r>
            <a:r>
              <a:rPr lang="en-US" sz="2000" b="0" i="0" spc="405" baseline="0" dirty="0">
                <a:latin typeface="Times New Roman" panose="02020603050405020304" pitchFamily="18" charset="0"/>
                <a:cs typeface="Times New Roman" panose="02020603050405020304" pitchFamily="18" charset="0"/>
              </a:rPr>
              <a:t>m</a:t>
            </a:r>
            <a:r>
              <a:rPr lang="en-US" sz="2000" b="0" i="0" spc="-16" baseline="0" dirty="0">
                <a:latin typeface="Times New Roman" panose="02020603050405020304" pitchFamily="18" charset="0"/>
                <a:cs typeface="Times New Roman" panose="02020603050405020304" pitchFamily="18" charset="0"/>
              </a:rPr>
              <a:t>t</a:t>
            </a:r>
            <a:r>
              <a:rPr lang="en-US" sz="2000" b="0" i="0" spc="419"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sol</a:t>
            </a:r>
            <a:r>
              <a:rPr lang="en-US" sz="2000" b="0" i="0" spc="-13"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e.</a:t>
            </a:r>
          </a:p>
        </p:txBody>
      </p:sp>
      <p:sp>
        <p:nvSpPr>
          <p:cNvPr id="11" name="Rectangle 348">
            <a:extLst>
              <a:ext uri="{FF2B5EF4-FFF2-40B4-BE49-F238E27FC236}">
                <a16:creationId xmlns:a16="http://schemas.microsoft.com/office/drawing/2014/main" id="{AF7FB1FD-AAB3-CD75-BA3E-2B14AE412138}"/>
              </a:ext>
            </a:extLst>
          </p:cNvPr>
          <p:cNvSpPr/>
          <p:nvPr/>
        </p:nvSpPr>
        <p:spPr>
          <a:xfrm>
            <a:off x="239768" y="4608034"/>
            <a:ext cx="11381244" cy="1509090"/>
          </a:xfrm>
          <a:prstGeom prst="rect">
            <a:avLst/>
          </a:prstGeom>
        </p:spPr>
        <p:txBody>
          <a:bodyPr wrap="squar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2</a:t>
            </a:r>
            <a:r>
              <a:rPr lang="en-US" sz="2000" b="1" i="0" spc="407"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Clarit</a:t>
            </a:r>
            <a:r>
              <a:rPr lang="en-US" sz="2000" b="1" i="0" spc="397"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o</a:t>
            </a:r>
            <a:r>
              <a:rPr lang="en-US" sz="2000" b="1" i="0" spc="415"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Vision</a:t>
            </a:r>
          </a:p>
          <a:p>
            <a:pPr marL="0">
              <a:lnSpc>
                <a:spcPts val="3240"/>
              </a:lnSpc>
            </a:pPr>
            <a:r>
              <a:rPr lang="en-US" sz="2000" b="0" i="0" spc="-47" baseline="0" dirty="0">
                <a:latin typeface="Times New Roman" panose="02020603050405020304" pitchFamily="18" charset="0"/>
                <a:cs typeface="Times New Roman" panose="02020603050405020304" pitchFamily="18" charset="0"/>
              </a:rPr>
              <a:t>A</a:t>
            </a:r>
            <a:r>
              <a:rPr lang="en-US" sz="2000" b="0" i="0" spc="46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th</a:t>
            </a:r>
            <a:r>
              <a:rPr lang="en-US" sz="2000" b="0" i="0" spc="47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initia</a:t>
            </a:r>
            <a:r>
              <a:rPr lang="en-US" sz="2000" b="0" i="0" spc="464" baseline="0" dirty="0">
                <a:latin typeface="Times New Roman" panose="02020603050405020304" pitchFamily="18" charset="0"/>
                <a:cs typeface="Times New Roman" panose="02020603050405020304" pitchFamily="18" charset="0"/>
              </a:rPr>
              <a:t>l</a:t>
            </a:r>
            <a:r>
              <a:rPr lang="en-US" sz="2000" b="0" i="0" spc="-20" baseline="0" dirty="0">
                <a:latin typeface="Times New Roman" panose="02020603050405020304" pitchFamily="18" charset="0"/>
                <a:cs typeface="Times New Roman" panose="02020603050405020304" pitchFamily="18" charset="0"/>
              </a:rPr>
              <a:t>s</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ag</a:t>
            </a:r>
            <a:r>
              <a:rPr lang="en-US" sz="2000" b="0" i="0" spc="47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o</a:t>
            </a:r>
            <a:r>
              <a:rPr lang="en-US" sz="2000" b="0" i="0" spc="470" baseline="0" dirty="0">
                <a:latin typeface="Times New Roman" panose="02020603050405020304" pitchFamily="18" charset="0"/>
                <a:cs typeface="Times New Roman" panose="02020603050405020304" pitchFamily="18" charset="0"/>
              </a:rPr>
              <a:t>f</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a:t>
            </a:r>
            <a:r>
              <a:rPr lang="en-US" sz="2000" b="0" i="0" spc="46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r>
              <a:rPr lang="en-US" sz="2000" b="0" i="0" spc="-114" baseline="0" dirty="0">
                <a:latin typeface="Times New Roman" panose="02020603050405020304" pitchFamily="18" charset="0"/>
                <a:cs typeface="Times New Roman" panose="02020603050405020304" pitchFamily="18" charset="0"/>
              </a:rPr>
              <a:t>’</a:t>
            </a:r>
            <a:r>
              <a:rPr lang="en-US" sz="2000" b="0" i="0" spc="47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development</a:t>
            </a:r>
            <a:r>
              <a:rPr lang="en-US" sz="2000" b="0" i="0" spc="459" baseline="0" dirty="0">
                <a:latin typeface="Times New Roman" panose="02020603050405020304" pitchFamily="18" charset="0"/>
                <a:cs typeface="Times New Roman" panose="02020603050405020304" pitchFamily="18" charset="0"/>
              </a:rPr>
              <a:t>,</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70" baseline="0" dirty="0">
                <a:latin typeface="Times New Roman" panose="02020603050405020304" pitchFamily="18" charset="0"/>
                <a:cs typeface="Times New Roman" panose="02020603050405020304" pitchFamily="18" charset="0"/>
              </a:rPr>
              <a:t>u</a:t>
            </a:r>
            <a:r>
              <a:rPr lang="en-US" sz="2000" b="0" i="0" spc="0" baseline="0" dirty="0">
                <a:latin typeface="Times New Roman" panose="02020603050405020304" pitchFamily="18" charset="0"/>
                <a:cs typeface="Times New Roman" panose="02020603050405020304" pitchFamily="18" charset="0"/>
              </a:rPr>
              <a:t>shoul</a:t>
            </a:r>
            <a:r>
              <a:rPr lang="en-US" sz="2000" b="0" i="0" spc="472"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specif</a:t>
            </a:r>
            <a:r>
              <a:rPr lang="en-US" sz="2000" b="0" i="0" spc="473"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th</a:t>
            </a:r>
            <a:r>
              <a:rPr lang="en-US" sz="2000" b="0" i="0" spc="471" baseline="0" dirty="0">
                <a:latin typeface="Times New Roman" panose="02020603050405020304" pitchFamily="18" charset="0"/>
                <a:cs typeface="Times New Roman" panose="02020603050405020304" pitchFamily="18" charset="0"/>
              </a:rPr>
              <a:t>e</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484" baseline="0" dirty="0">
                <a:latin typeface="Times New Roman" panose="02020603050405020304" pitchFamily="18" charset="0"/>
                <a:cs typeface="Times New Roman" panose="02020603050405020304" pitchFamily="18" charset="0"/>
              </a:rPr>
              <a:t>e</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47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an</a:t>
            </a:r>
            <a:r>
              <a:rPr lang="en-US" sz="2000" b="0" i="0" spc="47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cu</a:t>
            </a:r>
            <a:r>
              <a:rPr lang="en-US" sz="2000" b="0" i="0" spc="-17"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ome</a:t>
            </a:r>
            <a:r>
              <a:rPr lang="en-US" sz="2000" b="0" i="0" spc="467" baseline="0" dirty="0">
                <a:latin typeface="Times New Roman" panose="02020603050405020304" pitchFamily="18" charset="0"/>
                <a:cs typeface="Times New Roman" panose="02020603050405020304" pitchFamily="18" charset="0"/>
              </a:rPr>
              <a:t>r</a:t>
            </a:r>
            <a:r>
              <a:rPr lang="en-US" sz="2000" b="0" i="0" spc="-22"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alue</a:t>
            </a:r>
          </a:p>
          <a:p>
            <a:pPr marL="0">
              <a:lnSpc>
                <a:spcPts val="3240"/>
              </a:lnSpc>
            </a:pPr>
            <a:r>
              <a:rPr lang="en-US" sz="2000" b="0" i="0" spc="0" baseline="0" dirty="0">
                <a:latin typeface="Times New Roman" panose="02020603050405020304" pitchFamily="18" charset="0"/>
                <a:cs typeface="Times New Roman" panose="02020603050405020304" pitchFamily="18" charset="0"/>
              </a:rPr>
              <a:t>o</a:t>
            </a:r>
            <a:r>
              <a:rPr lang="en-US" sz="2000" b="0" i="0" spc="459"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45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soft</a:t>
            </a:r>
            <a:r>
              <a:rPr lang="en-US" sz="2000" b="0" i="0" spc="-28"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r</a:t>
            </a:r>
            <a:r>
              <a:rPr lang="en-US" sz="2000" b="0" i="0" spc="48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an</a:t>
            </a:r>
            <a:r>
              <a:rPr lang="en-US" sz="2000" b="0" i="0" spc="463"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wri</a:t>
            </a:r>
            <a:r>
              <a:rPr lang="en-US" sz="2000" b="0" i="0" spc="-27" baseline="0" dirty="0">
                <a:latin typeface="Times New Roman" panose="02020603050405020304" pitchFamily="18" charset="0"/>
                <a:cs typeface="Times New Roman" panose="02020603050405020304" pitchFamily="18" charset="0"/>
              </a:rPr>
              <a:t>t</a:t>
            </a:r>
            <a:r>
              <a:rPr lang="en-US" sz="2000" b="0" i="0" spc="47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every</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hin</a:t>
            </a:r>
            <a:r>
              <a:rPr lang="en-US" sz="2000" b="0" i="0" spc="465"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d</a:t>
            </a:r>
            <a:r>
              <a:rPr lang="en-US" sz="2000" b="0" i="0" spc="-1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wn</a:t>
            </a:r>
            <a:r>
              <a:rPr lang="en-US" sz="2000" b="0" i="0" spc="45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Af</a:t>
            </a:r>
            <a:r>
              <a:rPr lang="en-US" sz="2000" b="0" i="0" spc="-22"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452" baseline="0" dirty="0">
                <a:latin typeface="Times New Roman" panose="02020603050405020304" pitchFamily="18" charset="0"/>
                <a:cs typeface="Times New Roman" panose="02020603050405020304" pitchFamily="18" charset="0"/>
              </a:rPr>
              <a:t>r</a:t>
            </a:r>
            <a:r>
              <a:rPr lang="en-US" sz="2000" b="0" i="0" spc="469"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checkli</a:t>
            </a:r>
            <a:r>
              <a:rPr lang="en-US" sz="2000" b="0" i="0" spc="-24" baseline="0" dirty="0">
                <a:latin typeface="Times New Roman" panose="02020603050405020304" pitchFamily="18" charset="0"/>
                <a:cs typeface="Times New Roman" panose="02020603050405020304" pitchFamily="18" charset="0"/>
              </a:rPr>
              <a:t>s</a:t>
            </a:r>
            <a:r>
              <a:rPr lang="en-US" sz="2000" b="0" i="0" spc="45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47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c</a:t>
            </a:r>
            <a:r>
              <a:rPr lang="en-US" sz="2000" b="0" i="0" spc="-1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a:t>
            </a:r>
            <a:r>
              <a:rPr lang="en-US" sz="2000" b="0" i="0" spc="451"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sha</a:t>
            </a:r>
            <a:r>
              <a:rPr lang="en-US" sz="2000" b="0" i="0" spc="-28" baseline="0" dirty="0">
                <a:latin typeface="Times New Roman" panose="02020603050405020304" pitchFamily="18" charset="0"/>
                <a:cs typeface="Times New Roman" panose="02020603050405020304" pitchFamily="18" charset="0"/>
              </a:rPr>
              <a:t>r</a:t>
            </a:r>
            <a:r>
              <a:rPr lang="en-US" sz="2000" b="0" i="0" spc="462"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i</a:t>
            </a:r>
            <a:r>
              <a:rPr lang="en-US" sz="2000" b="0" i="0" spc="476"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wit</a:t>
            </a:r>
            <a:r>
              <a:rPr lang="en-US" sz="2000" b="0" i="0" spc="457"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th</a:t>
            </a:r>
            <a:r>
              <a:rPr lang="en-US" sz="2000" b="0" i="0" spc="464" baseline="0" dirty="0">
                <a:latin typeface="Times New Roman" panose="02020603050405020304" pitchFamily="18" charset="0"/>
                <a:cs typeface="Times New Roman" panose="02020603050405020304" pitchFamily="18" charset="0"/>
              </a:rPr>
              <a:t>e</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eam</a:t>
            </a:r>
            <a:r>
              <a:rPr lang="en-US" sz="2000" b="0" i="0" spc="45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Thi</a:t>
            </a:r>
            <a:r>
              <a:rPr lang="en-US" sz="2000" b="0" i="0" spc="45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primary</a:t>
            </a:r>
          </a:p>
          <a:p>
            <a:pPr marL="0">
              <a:lnSpc>
                <a:spcPts val="3242"/>
              </a:lnSpc>
            </a:pPr>
            <a:r>
              <a:rPr lang="en-US" sz="2000" b="0" i="0" spc="0" baseline="0" dirty="0">
                <a:latin typeface="Times New Roman" panose="02020603050405020304" pitchFamily="18" charset="0"/>
                <a:cs typeface="Times New Roman" panose="02020603050405020304" pitchFamily="18" charset="0"/>
              </a:rPr>
              <a:t>visio</a:t>
            </a:r>
            <a:r>
              <a:rPr lang="en-US" sz="2000" b="0" i="0" spc="409"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wil</a:t>
            </a:r>
            <a:r>
              <a:rPr lang="en-US" sz="2000" b="0" i="0" spc="426"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defini</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el</a:t>
            </a:r>
            <a:r>
              <a:rPr lang="en-US" sz="2000" b="0" i="0" spc="429"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hel</a:t>
            </a:r>
            <a:r>
              <a:rPr lang="en-US" sz="2000" b="0" i="0" spc="423" baseline="0" dirty="0">
                <a:latin typeface="Times New Roman" panose="02020603050405020304" pitchFamily="18" charset="0"/>
                <a:cs typeface="Times New Roman" panose="02020603050405020304" pitchFamily="18" charset="0"/>
              </a:rPr>
              <a:t>p</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10" baseline="0" dirty="0">
                <a:latin typeface="Times New Roman" panose="02020603050405020304" pitchFamily="18" charset="0"/>
                <a:cs typeface="Times New Roman" panose="02020603050405020304" pitchFamily="18" charset="0"/>
              </a:rPr>
              <a:t>u</a:t>
            </a:r>
            <a:r>
              <a:rPr lang="en-US" sz="2000" b="0" i="0" spc="-15" baseline="0" dirty="0">
                <a:latin typeface="Times New Roman" panose="02020603050405020304" pitchFamily="18" charset="0"/>
                <a:cs typeface="Times New Roman" panose="02020603050405020304" pitchFamily="18" charset="0"/>
              </a:rPr>
              <a:t>t</a:t>
            </a:r>
            <a:r>
              <a:rPr lang="en-US" sz="2000" b="0" i="0" spc="419" baseline="0" dirty="0">
                <a:latin typeface="Times New Roman" panose="02020603050405020304" pitchFamily="18" charset="0"/>
                <a:cs typeface="Times New Roman" panose="02020603050405020304" pitchFamily="18" charset="0"/>
              </a:rPr>
              <a:t>o</a:t>
            </a:r>
            <a:r>
              <a:rPr lang="en-US" sz="2000" b="0" i="0" spc="-20" baseline="0" dirty="0">
                <a:latin typeface="Times New Roman" panose="02020603050405020304" pitchFamily="18" charset="0"/>
                <a:cs typeface="Times New Roman" panose="02020603050405020304" pitchFamily="18" charset="0"/>
              </a:rPr>
              <a:t>s</a:t>
            </a:r>
            <a:r>
              <a:rPr lang="en-US" sz="2000" b="0" i="0" spc="-27" baseline="0" dirty="0">
                <a:latin typeface="Times New Roman" panose="02020603050405020304" pitchFamily="18" charset="0"/>
                <a:cs typeface="Times New Roman" panose="02020603050405020304" pitchFamily="18" charset="0"/>
              </a:rPr>
              <a:t>t</a:t>
            </a:r>
            <a:r>
              <a:rPr lang="en-US" sz="2000" b="0" i="0" spc="-35" baseline="0" dirty="0">
                <a:latin typeface="Times New Roman" panose="02020603050405020304" pitchFamily="18" charset="0"/>
                <a:cs typeface="Times New Roman" panose="02020603050405020304" pitchFamily="18" charset="0"/>
              </a:rPr>
              <a:t>a</a:t>
            </a:r>
            <a:r>
              <a:rPr lang="en-US" sz="2000" b="0" i="0" spc="410"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1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a:t>
            </a:r>
            <a:r>
              <a:rPr lang="en-US" sz="2000" b="0" i="0" spc="-44"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ac</a:t>
            </a:r>
            <a:r>
              <a:rPr lang="en-US" sz="2000" b="0" i="0" spc="413"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an</a:t>
            </a:r>
            <a:r>
              <a:rPr lang="en-US" sz="2000" b="0" i="0" spc="41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ma</a:t>
            </a:r>
            <a:r>
              <a:rPr lang="en-US" sz="2000" b="0" i="0" spc="-60" baseline="0" dirty="0">
                <a:latin typeface="Times New Roman" panose="02020603050405020304" pitchFamily="18" charset="0"/>
                <a:cs typeface="Times New Roman" panose="02020603050405020304" pitchFamily="18" charset="0"/>
              </a:rPr>
              <a:t>k</a:t>
            </a:r>
            <a:r>
              <a:rPr lang="en-US" sz="2000" b="0" i="0" spc="4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be</a:t>
            </a:r>
            <a:r>
              <a:rPr lang="en-US" sz="2000" b="0" i="0" spc="-27" baseline="0" dirty="0">
                <a:latin typeface="Times New Roman" panose="02020603050405020304" pitchFamily="18" charset="0"/>
                <a:cs typeface="Times New Roman" panose="02020603050405020304" pitchFamily="18" charset="0"/>
              </a:rPr>
              <a:t>tt</a:t>
            </a:r>
            <a:r>
              <a:rPr lang="en-US" sz="2000" b="0" i="0" spc="0" baseline="0" dirty="0">
                <a:latin typeface="Times New Roman" panose="02020603050405020304" pitchFamily="18" charset="0"/>
                <a:cs typeface="Times New Roman" panose="02020603050405020304" pitchFamily="18" charset="0"/>
              </a:rPr>
              <a:t>e</a:t>
            </a:r>
            <a:r>
              <a:rPr lang="en-US" sz="2000" b="0" i="0" spc="422"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decision</a:t>
            </a:r>
            <a:r>
              <a:rPr lang="en-US" sz="2000" b="0" i="0" spc="425"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i</a:t>
            </a:r>
            <a:r>
              <a:rPr lang="en-US" sz="2000" b="0" i="0" spc="422"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a:t>
            </a:r>
            <a:r>
              <a:rPr lang="en-US" sz="2000" b="0" i="0" spc="42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lon</a:t>
            </a:r>
            <a:r>
              <a:rPr lang="en-US" sz="2000" b="0" i="0" spc="426"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run.</a:t>
            </a:r>
          </a:p>
        </p:txBody>
      </p:sp>
    </p:spTree>
    <p:extLst>
      <p:ext uri="{BB962C8B-B14F-4D97-AF65-F5344CB8AC3E}">
        <p14:creationId xmlns:p14="http://schemas.microsoft.com/office/powerpoint/2010/main" val="1457450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4" name="Rectangle 350">
            <a:extLst>
              <a:ext uri="{FF2B5EF4-FFF2-40B4-BE49-F238E27FC236}">
                <a16:creationId xmlns:a16="http://schemas.microsoft.com/office/drawing/2014/main" id="{2E70CB42-5C24-6DCE-2C02-55E8CBD9F1F8}"/>
              </a:ext>
            </a:extLst>
          </p:cNvPr>
          <p:cNvSpPr/>
          <p:nvPr/>
        </p:nvSpPr>
        <p:spPr>
          <a:xfrm>
            <a:off x="364422" y="1270062"/>
            <a:ext cx="5911234" cy="307777"/>
          </a:xfrm>
          <a:prstGeom prst="rect">
            <a:avLst/>
          </a:prstGeom>
        </p:spPr>
        <p:txBody>
          <a:bodyPr wrap="non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3. De</a:t>
            </a:r>
            <a:r>
              <a:rPr lang="en-US" sz="2000" b="1" i="0" spc="-11" baseline="0" dirty="0">
                <a:latin typeface="Times New Roman" panose="02020603050405020304" pitchFamily="18" charset="0"/>
                <a:cs typeface="Times New Roman" panose="02020603050405020304" pitchFamily="18" charset="0"/>
              </a:rPr>
              <a:t>v</a:t>
            </a:r>
            <a:r>
              <a:rPr lang="en-US" sz="2000" b="1" i="0" spc="0" baseline="0" dirty="0">
                <a:latin typeface="Times New Roman" panose="02020603050405020304" pitchFamily="18" charset="0"/>
                <a:cs typeface="Times New Roman" panose="02020603050405020304" pitchFamily="18" charset="0"/>
              </a:rPr>
              <a:t>elopme</a:t>
            </a:r>
            <a:r>
              <a:rPr lang="en-US" sz="2000" b="1" i="0" spc="-24" baseline="0" dirty="0">
                <a:latin typeface="Times New Roman" panose="02020603050405020304" pitchFamily="18" charset="0"/>
                <a:cs typeface="Times New Roman" panose="02020603050405020304" pitchFamily="18" charset="0"/>
              </a:rPr>
              <a:t>n</a:t>
            </a:r>
            <a:r>
              <a:rPr lang="en-US" sz="2000" b="1" i="0" spc="0" baseline="0" dirty="0">
                <a:latin typeface="Times New Roman" panose="02020603050405020304" pitchFamily="18" charset="0"/>
                <a:cs typeface="Times New Roman" panose="02020603050405020304" pitchFamily="18" charset="0"/>
              </a:rPr>
              <a:t>t</a:t>
            </a:r>
            <a:r>
              <a:rPr lang="en-US" sz="2000" b="1" i="0" spc="-24"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of </a:t>
            </a:r>
            <a:r>
              <a:rPr lang="en-US" sz="2000" b="1" i="0" spc="-28"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arly </a:t>
            </a:r>
            <a:r>
              <a:rPr lang="en-US" sz="2000" b="1" i="0" spc="-3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el</a:t>
            </a:r>
            <a:r>
              <a:rPr lang="en-US" sz="2000" b="1" i="0" spc="-13"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tion</a:t>
            </a:r>
            <a:r>
              <a:rPr lang="en-US" sz="2000" b="1" i="0" spc="-13"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h</a:t>
            </a:r>
            <a:r>
              <a:rPr lang="en-US" sz="2000" b="1" i="0" spc="-11" baseline="0" dirty="0">
                <a:latin typeface="Times New Roman" panose="02020603050405020304" pitchFamily="18" charset="0"/>
                <a:cs typeface="Times New Roman" panose="02020603050405020304" pitchFamily="18" charset="0"/>
              </a:rPr>
              <a:t>i</a:t>
            </a:r>
            <a:r>
              <a:rPr lang="en-US" sz="2000" b="1" i="0" spc="0" baseline="0" dirty="0">
                <a:latin typeface="Times New Roman" panose="02020603050405020304" pitchFamily="18" charset="0"/>
                <a:cs typeface="Times New Roman" panose="02020603050405020304" pitchFamily="18" charset="0"/>
              </a:rPr>
              <a:t>p With</a:t>
            </a:r>
            <a:r>
              <a:rPr lang="en-US" sz="2000" b="1" i="0" spc="-3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Cu</a:t>
            </a:r>
            <a:r>
              <a:rPr lang="en-US" sz="2000" b="1" i="0" spc="-22"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ome</a:t>
            </a:r>
            <a:r>
              <a:rPr lang="en-US" sz="2000" b="1" i="0" spc="-28" baseline="0" dirty="0">
                <a:latin typeface="Times New Roman" panose="02020603050405020304" pitchFamily="18" charset="0"/>
                <a:cs typeface="Times New Roman" panose="02020603050405020304" pitchFamily="18" charset="0"/>
              </a:rPr>
              <a:t>rs</a:t>
            </a:r>
          </a:p>
        </p:txBody>
      </p:sp>
      <p:sp>
        <p:nvSpPr>
          <p:cNvPr id="7" name="Rectangle 351">
            <a:extLst>
              <a:ext uri="{FF2B5EF4-FFF2-40B4-BE49-F238E27FC236}">
                <a16:creationId xmlns:a16="http://schemas.microsoft.com/office/drawing/2014/main" id="{E8D91C27-D6C7-47C9-7D58-A3F30D956E85}"/>
              </a:ext>
            </a:extLst>
          </p:cNvPr>
          <p:cNvSpPr/>
          <p:nvPr/>
        </p:nvSpPr>
        <p:spPr>
          <a:xfrm>
            <a:off x="408846" y="1508729"/>
            <a:ext cx="10977993" cy="1752852"/>
          </a:xfrm>
          <a:prstGeom prst="rect">
            <a:avLst/>
          </a:prstGeom>
        </p:spPr>
        <p:txBody>
          <a:bodyPr wrap="square" lIns="0" tIns="0" rIns="0" bIns="0">
            <a:spAutoFit/>
          </a:bodyPr>
          <a:lstStyle/>
          <a:p>
            <a:pPr marL="0">
              <a:lnSpc>
                <a:spcPct val="200000"/>
              </a:lnSpc>
            </a:pPr>
            <a:r>
              <a:rPr lang="en-US" sz="2000" b="0" i="0" spc="0" baseline="0" dirty="0">
                <a:latin typeface="Times New Roman" panose="02020603050405020304" pitchFamily="18" charset="0"/>
                <a:cs typeface="Times New Roman" panose="02020603050405020304" pitchFamily="18" charset="0"/>
              </a:rPr>
              <a:t>Timing pl</a:t>
            </a:r>
            <a:r>
              <a:rPr lang="en-US" sz="2000" b="0" i="0" spc="-38" baseline="0" dirty="0">
                <a:latin typeface="Times New Roman" panose="02020603050405020304" pitchFamily="18" charset="0"/>
                <a:cs typeface="Times New Roman" panose="02020603050405020304" pitchFamily="18" charset="0"/>
              </a:rPr>
              <a:t>a</a:t>
            </a:r>
            <a:r>
              <a:rPr lang="en-US" sz="2000" b="0" i="0" spc="-11"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s a signifi</a:t>
            </a:r>
            <a:r>
              <a:rPr lang="en-US" sz="2000" b="0" i="0" spc="-22"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ant </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ole in business.</a:t>
            </a:r>
            <a:r>
              <a:rPr lang="en-US" sz="2000" b="0" i="0" spc="-11" baseline="0" dirty="0">
                <a:latin typeface="Times New Roman" panose="02020603050405020304" pitchFamily="18" charset="0"/>
                <a:cs typeface="Times New Roman" panose="02020603050405020304" pitchFamily="18" charset="0"/>
              </a:rPr>
              <a:t> </a:t>
            </a:r>
            <a:r>
              <a:rPr lang="en-US" sz="2000" b="0" i="0" spc="0" baseline="0" dirty="0">
                <a:latin typeface="Times New Roman" panose="02020603050405020304" pitchFamily="18" charset="0"/>
                <a:cs typeface="Times New Roman" panose="02020603050405020304" pitchFamily="18" charset="0"/>
              </a:rPr>
              <a:t>It helps </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en</a:t>
            </a:r>
            <a:r>
              <a:rPr lang="en-US" sz="2000" b="0" i="0" spc="-33"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age new use</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and </a:t>
            </a:r>
            <a:r>
              <a:rPr lang="en-US" sz="2000" b="0" i="0" spc="-20" baseline="0" dirty="0">
                <a:latin typeface="Times New Roman" panose="02020603050405020304" pitchFamily="18" charset="0"/>
                <a:cs typeface="Times New Roman" panose="02020603050405020304" pitchFamily="18" charset="0"/>
              </a:rPr>
              <a:t>s</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a:t>
            </a:r>
            <a:r>
              <a:rPr lang="en-US" sz="2000" b="0" i="0" spc="-62"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eholde</a:t>
            </a:r>
            <a:r>
              <a:rPr lang="en-US" sz="2000" b="0" i="0" spc="-40"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a:t>
            </a:r>
            <a:r>
              <a:rPr lang="en-US" sz="2000" b="0" i="0" spc="-11"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 the initial </a:t>
            </a:r>
            <a:r>
              <a:rPr lang="en-US" sz="2000" b="0" i="0" spc="-20" baseline="0" dirty="0">
                <a:latin typeface="Times New Roman" panose="02020603050405020304" pitchFamily="18" charset="0"/>
                <a:cs typeface="Times New Roman" panose="02020603050405020304" pitchFamily="18" charset="0"/>
              </a:rPr>
              <a:t>s</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age of the  development. </a:t>
            </a:r>
            <a:r>
              <a:rPr lang="en-US" sz="2000" b="0" i="0" spc="-26"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arly adop</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will sp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ead the </a:t>
            </a:r>
            <a:r>
              <a:rPr lang="en-US" sz="2000" b="0" i="0" spc="-15"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d about </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 and gi</a:t>
            </a:r>
            <a:r>
              <a:rPr lang="en-US" sz="2000" b="0" i="0" spc="-11"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e pr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celess </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eedback. What </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be be</a:t>
            </a:r>
            <a:r>
              <a:rPr lang="en-US" sz="2000" b="0" i="0" spc="-27" baseline="0" dirty="0">
                <a:latin typeface="Times New Roman" panose="02020603050405020304" pitchFamily="18" charset="0"/>
                <a:cs typeface="Times New Roman" panose="02020603050405020304" pitchFamily="18" charset="0"/>
              </a:rPr>
              <a:t>tt</a:t>
            </a:r>
            <a:r>
              <a:rPr lang="en-US" sz="2000" b="0" i="0" spc="0" baseline="0" dirty="0">
                <a:latin typeface="Times New Roman" panose="02020603050405020304" pitchFamily="18" charset="0"/>
                <a:cs typeface="Times New Roman" panose="02020603050405020304" pitchFamily="18" charset="0"/>
              </a:rPr>
              <a:t>er </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or making </a:t>
            </a:r>
            <a:r>
              <a:rPr lang="en-US" sz="2000" b="0" i="0" spc="-22"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 100 % cu</a:t>
            </a:r>
            <a:r>
              <a:rPr lang="en-US" sz="2000" b="0" i="0" spc="-17"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omer-or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en</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a:t>
            </a:r>
          </a:p>
        </p:txBody>
      </p:sp>
      <p:sp>
        <p:nvSpPr>
          <p:cNvPr id="9" name="Rectangle 353">
            <a:extLst>
              <a:ext uri="{FF2B5EF4-FFF2-40B4-BE49-F238E27FC236}">
                <a16:creationId xmlns:a16="http://schemas.microsoft.com/office/drawing/2014/main" id="{98DBC478-23A6-D83E-A2AB-B5CD0CAC36C9}"/>
              </a:ext>
            </a:extLst>
          </p:cNvPr>
          <p:cNvSpPr/>
          <p:nvPr/>
        </p:nvSpPr>
        <p:spPr>
          <a:xfrm>
            <a:off x="436211" y="3357442"/>
            <a:ext cx="5137689" cy="307777"/>
          </a:xfrm>
          <a:prstGeom prst="rect">
            <a:avLst/>
          </a:prstGeom>
        </p:spPr>
        <p:txBody>
          <a:bodyPr wrap="non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4. A Be</a:t>
            </a:r>
            <a:r>
              <a:rPr lang="en-US" sz="2000" b="1" i="0" spc="-29" baseline="0" dirty="0">
                <a:latin typeface="Times New Roman" panose="02020603050405020304" pitchFamily="18" charset="0"/>
                <a:cs typeface="Times New Roman" panose="02020603050405020304" pitchFamily="18" charset="0"/>
              </a:rPr>
              <a:t>t</a:t>
            </a:r>
            <a:r>
              <a:rPr lang="en-US" sz="2000" b="1" i="0" spc="-2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er</a:t>
            </a:r>
            <a:r>
              <a:rPr lang="en-US" sz="2000" b="1" i="0" spc="-1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Unde</a:t>
            </a:r>
            <a:r>
              <a:rPr lang="en-US" sz="2000" b="1" i="0" spc="-27" baseline="0" dirty="0">
                <a:latin typeface="Times New Roman" panose="02020603050405020304" pitchFamily="18" charset="0"/>
                <a:cs typeface="Times New Roman" panose="02020603050405020304" pitchFamily="18" charset="0"/>
              </a:rPr>
              <a:t>r</a:t>
            </a:r>
            <a:r>
              <a:rPr lang="en-US" sz="2000" b="1" i="0" spc="-22"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and</a:t>
            </a:r>
            <a:r>
              <a:rPr lang="en-US" sz="2000" b="1" i="0" spc="-13" baseline="0" dirty="0">
                <a:latin typeface="Times New Roman" panose="02020603050405020304" pitchFamily="18" charset="0"/>
                <a:cs typeface="Times New Roman" panose="02020603050405020304" pitchFamily="18" charset="0"/>
              </a:rPr>
              <a:t>i</a:t>
            </a:r>
            <a:r>
              <a:rPr lang="en-US" sz="2000" b="1" i="0" spc="0" baseline="0" dirty="0">
                <a:latin typeface="Times New Roman" panose="02020603050405020304" pitchFamily="18" charset="0"/>
                <a:cs typeface="Times New Roman" panose="02020603050405020304" pitchFamily="18" charset="0"/>
              </a:rPr>
              <a:t>ng</a:t>
            </a:r>
            <a:r>
              <a:rPr lang="en-US" sz="2000" b="1" i="0" spc="-24"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of Cu</a:t>
            </a:r>
            <a:r>
              <a:rPr lang="en-US" sz="2000" b="1" i="0" spc="-22"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omer</a:t>
            </a:r>
            <a:r>
              <a:rPr lang="en-US" sz="2000" b="1" i="0" spc="-92" baseline="0" dirty="0">
                <a:latin typeface="Times New Roman" panose="02020603050405020304" pitchFamily="18" charset="0"/>
                <a:cs typeface="Times New Roman" panose="02020603050405020304" pitchFamily="18" charset="0"/>
              </a:rPr>
              <a:t>’</a:t>
            </a:r>
            <a:r>
              <a:rPr lang="en-US" sz="2000" b="1" i="0" spc="-11" baseline="0" dirty="0">
                <a:latin typeface="Times New Roman" panose="02020603050405020304" pitchFamily="18" charset="0"/>
                <a:cs typeface="Times New Roman" panose="02020603050405020304" pitchFamily="18" charset="0"/>
              </a:rPr>
              <a:t>s</a:t>
            </a:r>
            <a:r>
              <a:rPr lang="en-US" sz="2000" b="1" i="0" spc="-35"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Needs</a:t>
            </a:r>
          </a:p>
        </p:txBody>
      </p:sp>
      <p:sp>
        <p:nvSpPr>
          <p:cNvPr id="14" name="Rectangle 354">
            <a:extLst>
              <a:ext uri="{FF2B5EF4-FFF2-40B4-BE49-F238E27FC236}">
                <a16:creationId xmlns:a16="http://schemas.microsoft.com/office/drawing/2014/main" id="{2516372F-0169-DABC-5BA6-B988BAFCCA13}"/>
              </a:ext>
            </a:extLst>
          </p:cNvPr>
          <p:cNvSpPr/>
          <p:nvPr/>
        </p:nvSpPr>
        <p:spPr>
          <a:xfrm>
            <a:off x="364422" y="3588219"/>
            <a:ext cx="11319578" cy="2368405"/>
          </a:xfrm>
          <a:prstGeom prst="rect">
            <a:avLst/>
          </a:prstGeom>
        </p:spPr>
        <p:txBody>
          <a:bodyPr wrap="square" lIns="0" tIns="0" rIns="0" bIns="0">
            <a:spAutoFit/>
          </a:bodyPr>
          <a:lstStyle/>
          <a:p>
            <a:pPr marL="0">
              <a:lnSpc>
                <a:spcPct val="200000"/>
              </a:lnSpc>
            </a:pPr>
            <a:r>
              <a:rPr lang="en-US" sz="2000" b="0" i="0" spc="0" baseline="0" dirty="0">
                <a:latin typeface="Times New Roman" panose="02020603050405020304" pitchFamily="18" charset="0"/>
                <a:cs typeface="Times New Roman" panose="02020603050405020304" pitchFamily="18" charset="0"/>
              </a:rPr>
              <a:t>Collec</a:t>
            </a:r>
            <a:r>
              <a:rPr lang="en-US" sz="2000" b="0" i="0" spc="-3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 da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 and de</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ailed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esea</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ch of the </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get audience </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not be o</a:t>
            </a:r>
            <a:r>
              <a:rPr lang="en-US" sz="2000" b="0" i="0" spc="-11"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e</a:t>
            </a:r>
            <a:r>
              <a:rPr lang="en-US" sz="2000" b="0" i="0" spc="-2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1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m</a:t>
            </a:r>
            <a:r>
              <a:rPr lang="en-US" sz="2000" b="0" i="0" spc="-11"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 </a:t>
            </a:r>
            <a:r>
              <a:rPr lang="en-US" sz="2000" b="0" i="0" spc="-24"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eedback f</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om early adop</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3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is  much mo</a:t>
            </a:r>
            <a:r>
              <a:rPr lang="en-US" sz="2000" b="0" i="0" spc="-2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a:t>
            </a:r>
            <a:r>
              <a:rPr lang="en-US" sz="2000" b="0" i="0" spc="-17"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aluable than the be</a:t>
            </a:r>
            <a:r>
              <a:rPr lang="en-US" sz="2000" b="0" i="0" spc="-1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assumptions</a:t>
            </a:r>
            <a:r>
              <a:rPr lang="en-US" sz="2000" b="0" i="0" spc="-11" baseline="0" dirty="0">
                <a:latin typeface="Times New Roman" panose="02020603050405020304" pitchFamily="18" charset="0"/>
                <a:cs typeface="Times New Roman" panose="02020603050405020304" pitchFamily="18" charset="0"/>
              </a:rPr>
              <a:t> </a:t>
            </a:r>
            <a:r>
              <a:rPr lang="en-US" sz="2000" b="0" i="0" spc="0" baseline="0" dirty="0">
                <a:latin typeface="Times New Roman" panose="02020603050405020304" pitchFamily="18" charset="0"/>
                <a:cs typeface="Times New Roman" panose="02020603050405020304" pitchFamily="18" charset="0"/>
              </a:rPr>
              <a:t>of business analytics and </a:t>
            </a:r>
            <a:r>
              <a:rPr lang="en-US" sz="2000" b="0" i="0" spc="-20"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xper</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enced advise</a:t>
            </a:r>
            <a:r>
              <a:rPr lang="en-US" sz="2000" b="0" i="0" spc="-40"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a:t>
            </a:r>
            <a:r>
              <a:rPr lang="en-US" sz="2000" b="0" i="0" spc="-11" baseline="0" dirty="0">
                <a:latin typeface="Times New Roman" panose="02020603050405020304" pitchFamily="18" charset="0"/>
                <a:cs typeface="Times New Roman" panose="02020603050405020304" pitchFamily="18" charset="0"/>
              </a:rPr>
              <a:t> </a:t>
            </a:r>
            <a:r>
              <a:rPr lang="en-US" sz="2000" b="0" i="0" spc="0" baseline="0" dirty="0">
                <a:latin typeface="Times New Roman" panose="02020603050405020304" pitchFamily="18" charset="0"/>
                <a:cs typeface="Times New Roman" panose="02020603050405020304" pitchFamily="18" charset="0"/>
              </a:rPr>
              <a:t>The sooner a client </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1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the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 the mo</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ef</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ect</a:t>
            </a:r>
            <a:r>
              <a:rPr lang="en-US" sz="2000" b="0" i="0" spc="-11" baseline="0" dirty="0">
                <a:latin typeface="Times New Roman" panose="02020603050405020304" pitchFamily="18" charset="0"/>
                <a:cs typeface="Times New Roman" panose="02020603050405020304" pitchFamily="18" charset="0"/>
              </a:rPr>
              <a:t>i</a:t>
            </a:r>
            <a:r>
              <a:rPr lang="en-US" sz="2000" b="0" i="0" spc="0" baseline="0" dirty="0">
                <a:latin typeface="Times New Roman" panose="02020603050405020304" pitchFamily="18" charset="0"/>
                <a:cs typeface="Times New Roman" panose="02020603050405020304" pitchFamily="18" charset="0"/>
              </a:rPr>
              <a:t>ve development </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g</a:t>
            </a:r>
            <a:r>
              <a:rPr lang="en-US" sz="2000" b="0" i="0" spc="-1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 </a:t>
            </a:r>
            <a:r>
              <a:rPr lang="en-US" sz="2000" b="0" i="0" spc="-132"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use</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will </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ell </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which functionality they app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eci</a:t>
            </a:r>
            <a:r>
              <a:rPr lang="en-US" sz="2000" b="0" i="0" spc="-11"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 the  mo</a:t>
            </a:r>
            <a:r>
              <a:rPr lang="en-US" sz="2000" b="0" i="0" spc="-1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whi</a:t>
            </a:r>
            <a:r>
              <a:rPr lang="en-US" sz="2000" b="0" i="0" spc="-11"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h </a:t>
            </a:r>
            <a:r>
              <a:rPr lang="en-US" sz="2000" b="0" i="0" spc="423"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the less and what </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a:t>
            </a:r>
            <a:r>
              <a:rPr lang="en-US" sz="2000" b="0" i="0" spc="-11" baseline="0" dirty="0">
                <a:latin typeface="Times New Roman" panose="02020603050405020304" pitchFamily="18" charset="0"/>
                <a:cs typeface="Times New Roman" panose="02020603050405020304" pitchFamily="18" charset="0"/>
              </a:rPr>
              <a:t> </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should add in the n</a:t>
            </a:r>
            <a:r>
              <a:rPr lang="en-US" sz="2000" b="0" i="0" spc="-1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xt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a:t>
            </a:r>
          </a:p>
        </p:txBody>
      </p:sp>
    </p:spTree>
    <p:extLst>
      <p:ext uri="{BB962C8B-B14F-4D97-AF65-F5344CB8AC3E}">
        <p14:creationId xmlns:p14="http://schemas.microsoft.com/office/powerpoint/2010/main" val="3822531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15" name="Rectangle 355">
            <a:extLst>
              <a:ext uri="{FF2B5EF4-FFF2-40B4-BE49-F238E27FC236}">
                <a16:creationId xmlns:a16="http://schemas.microsoft.com/office/drawing/2014/main" id="{E93DB25F-42F3-1380-E41D-91C282DCB3D3}"/>
              </a:ext>
            </a:extLst>
          </p:cNvPr>
          <p:cNvSpPr/>
          <p:nvPr/>
        </p:nvSpPr>
        <p:spPr>
          <a:xfrm>
            <a:off x="544772" y="1246716"/>
            <a:ext cx="2486386" cy="307777"/>
          </a:xfrm>
          <a:prstGeom prst="rect">
            <a:avLst/>
          </a:prstGeom>
        </p:spPr>
        <p:txBody>
          <a:bodyPr wrap="non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5. Clear</a:t>
            </a:r>
            <a:r>
              <a:rPr lang="en-US" sz="2000" b="1" i="0" spc="-11"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User</a:t>
            </a:r>
            <a:r>
              <a:rPr lang="en-US" sz="2000" b="1" i="0" spc="-11" baseline="0" dirty="0">
                <a:latin typeface="Times New Roman" panose="02020603050405020304" pitchFamily="18" charset="0"/>
                <a:cs typeface="Times New Roman" panose="02020603050405020304" pitchFamily="18" charset="0"/>
              </a:rPr>
              <a:t> </a:t>
            </a:r>
            <a:r>
              <a:rPr lang="en-US" sz="2000" b="1" i="0" spc="0" baseline="0" dirty="0">
                <a:latin typeface="Times New Roman" panose="02020603050405020304" pitchFamily="18" charset="0"/>
                <a:cs typeface="Times New Roman" panose="02020603050405020304" pitchFamily="18" charset="0"/>
              </a:rPr>
              <a:t>In</a:t>
            </a:r>
            <a:r>
              <a:rPr lang="en-US" sz="2000" b="1" i="0" spc="-2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er</a:t>
            </a:r>
            <a:r>
              <a:rPr lang="en-US" sz="2000" b="1" i="0" spc="-29"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ace</a:t>
            </a:r>
          </a:p>
        </p:txBody>
      </p:sp>
      <p:sp>
        <p:nvSpPr>
          <p:cNvPr id="16" name="Rectangle 356">
            <a:extLst>
              <a:ext uri="{FF2B5EF4-FFF2-40B4-BE49-F238E27FC236}">
                <a16:creationId xmlns:a16="http://schemas.microsoft.com/office/drawing/2014/main" id="{7FAD4A89-0DF4-DC65-076C-5F126436951A}"/>
              </a:ext>
            </a:extLst>
          </p:cNvPr>
          <p:cNvSpPr/>
          <p:nvPr/>
        </p:nvSpPr>
        <p:spPr>
          <a:xfrm>
            <a:off x="233908" y="1547578"/>
            <a:ext cx="11724182" cy="2252989"/>
          </a:xfrm>
          <a:prstGeom prst="rect">
            <a:avLst/>
          </a:prstGeom>
        </p:spPr>
        <p:txBody>
          <a:bodyPr wrap="square" lIns="0" tIns="0" rIns="0" bIns="0">
            <a:spAutoFit/>
          </a:bodyPr>
          <a:lstStyle/>
          <a:p>
            <a:pPr marL="0" algn="just">
              <a:lnSpc>
                <a:spcPct val="150000"/>
              </a:lnSpc>
            </a:pPr>
            <a:r>
              <a:rPr lang="en-US" sz="2000" b="0" i="0" spc="0" baseline="0" dirty="0">
                <a:latin typeface="Times New Roman" panose="02020603050405020304" pitchFamily="18" charset="0"/>
                <a:cs typeface="Times New Roman" panose="02020603050405020304" pitchFamily="18" charset="0"/>
              </a:rPr>
              <a:t>The MVP app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oach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events </a:t>
            </a:r>
            <a:r>
              <a:rPr lang="en-US" sz="2000" b="0" i="0" spc="-22"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initial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 f</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om ge</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ting c</a:t>
            </a:r>
            <a:r>
              <a:rPr lang="en-US" sz="2000" b="0" i="0" spc="-11"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u</a:t>
            </a:r>
            <a:r>
              <a:rPr lang="en-US" sz="2000" b="0" i="0" spc="-24" baseline="0" dirty="0">
                <a:latin typeface="Times New Roman" panose="02020603050405020304" pitchFamily="18" charset="0"/>
                <a:cs typeface="Times New Roman" panose="02020603050405020304" pitchFamily="18" charset="0"/>
              </a:rPr>
              <a:t>t</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ed with un</a:t>
            </a:r>
            <a:r>
              <a:rPr lang="en-US" sz="2000" b="0" i="0" spc="-27"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an</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 </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 As</a:t>
            </a:r>
            <a:r>
              <a:rPr lang="en-US" sz="2000" b="0" i="0" spc="-11" baseline="0" dirty="0">
                <a:latin typeface="Times New Roman" panose="02020603050405020304" pitchFamily="18" charset="0"/>
                <a:cs typeface="Times New Roman" panose="02020603050405020304" pitchFamily="18" charset="0"/>
              </a:rPr>
              <a:t> </a:t>
            </a:r>
            <a:r>
              <a:rPr lang="en-US" sz="2000" b="0" i="0" spc="0" baseline="0" dirty="0">
                <a:latin typeface="Times New Roman" panose="02020603050405020304" pitchFamily="18" charset="0"/>
                <a:cs typeface="Times New Roman" panose="02020603050405020304" pitchFamily="18" charset="0"/>
              </a:rPr>
              <a:t>a </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esult, the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 is easily adop</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 and not </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ompli</a:t>
            </a:r>
            <a:r>
              <a:rPr lang="en-US" sz="2000" b="0" i="0" spc="-18" baseline="0" dirty="0">
                <a:latin typeface="Times New Roman" panose="02020603050405020304" pitchFamily="18" charset="0"/>
                <a:cs typeface="Times New Roman" panose="02020603050405020304" pitchFamily="18" charset="0"/>
              </a:rPr>
              <a:t>c</a:t>
            </a:r>
            <a:r>
              <a:rPr lang="en-US" sz="2000" b="0" i="0" spc="-11"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ed in usage. That</a:t>
            </a:r>
            <a:r>
              <a:rPr lang="en-US" sz="2000" b="0" i="0" spc="-114"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s also a good chance </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try how di</a:t>
            </a:r>
            <a:r>
              <a:rPr lang="en-US" sz="2000" b="0" i="0" spc="-13" baseline="0" dirty="0">
                <a:latin typeface="Times New Roman" panose="02020603050405020304" pitchFamily="18" charset="0"/>
                <a:cs typeface="Times New Roman" panose="02020603050405020304" pitchFamily="18" charset="0"/>
              </a:rPr>
              <a:t>f</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ent </a:t>
            </a:r>
            <a:r>
              <a:rPr lang="en-US" sz="2000" b="0" i="0" spc="-47"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 </a:t>
            </a:r>
            <a:r>
              <a:rPr lang="en-US" sz="2000" b="0" i="0" spc="-15"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ork. </a:t>
            </a:r>
            <a:r>
              <a:rPr lang="en-US" sz="2000" b="0" i="0" spc="-130"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a:t>
            </a:r>
            <a:r>
              <a:rPr lang="en-US" sz="2000" b="0" i="0" spc="-15"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i</a:t>
            </a:r>
            <a:r>
              <a:rPr lang="en-US" sz="2000" b="0" i="0" spc="-22"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ve</a:t>
            </a:r>
            <a:r>
              <a:rPr lang="en-US" sz="2000" b="0" i="0" spc="-1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ti</a:t>
            </a:r>
            <a:r>
              <a:rPr lang="en-US" sz="2000" b="0" i="0" spc="-33" baseline="0" dirty="0">
                <a:latin typeface="Times New Roman" panose="02020603050405020304" pitchFamily="18" charset="0"/>
                <a:cs typeface="Times New Roman" panose="02020603050405020304" pitchFamily="18" charset="0"/>
              </a:rPr>
              <a:t>g</a:t>
            </a:r>
            <a:r>
              <a:rPr lang="en-US" sz="2000" b="0" i="0" spc="-11" baseline="0" dirty="0">
                <a:latin typeface="Times New Roman" panose="02020603050405020304" pitchFamily="18" charset="0"/>
                <a:cs typeface="Times New Roman" panose="02020603050405020304" pitchFamily="18" charset="0"/>
              </a:rPr>
              <a:t>a</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 each one sepa</a:t>
            </a:r>
            <a:r>
              <a:rPr lang="en-US" sz="2000" b="0" i="0" spc="-37" baseline="0" dirty="0">
                <a:latin typeface="Times New Roman" panose="02020603050405020304" pitchFamily="18" charset="0"/>
                <a:cs typeface="Times New Roman" panose="02020603050405020304" pitchFamily="18" charset="0"/>
              </a:rPr>
              <a:t>r</a:t>
            </a:r>
            <a:r>
              <a:rPr lang="en-US" sz="2000" b="0" i="0" spc="-11" baseline="0" dirty="0">
                <a:latin typeface="Times New Roman" panose="02020603050405020304" pitchFamily="18" charset="0"/>
                <a:cs typeface="Times New Roman" panose="02020603050405020304" pitchFamily="18" charset="0"/>
              </a:rPr>
              <a:t>a</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ely without a need </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a:t>
            </a:r>
            <a:r>
              <a:rPr lang="en-US" sz="2000" b="0" i="0" spc="-63"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eep an e</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e on everything.</a:t>
            </a:r>
          </a:p>
          <a:p>
            <a:pPr>
              <a:lnSpc>
                <a:spcPct val="150000"/>
              </a:lnSpc>
            </a:pPr>
            <a:endParaRPr lang="en-US" sz="2000" b="0" i="0" spc="0" baseline="0" dirty="0">
              <a:latin typeface="Times New Roman" panose="02020603050405020304" pitchFamily="18" charset="0"/>
              <a:cs typeface="Times New Roman" panose="02020603050405020304" pitchFamily="18" charset="0"/>
            </a:endParaRPr>
          </a:p>
          <a:p>
            <a:pPr marL="0">
              <a:lnSpc>
                <a:spcPct val="150000"/>
              </a:lnSpc>
            </a:pPr>
            <a:endParaRPr lang="en-US" sz="2000" b="0" i="0" spc="0" baseline="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03B5129E-64BC-F8C2-78B2-3E14EE35AE7C}"/>
              </a:ext>
            </a:extLst>
          </p:cNvPr>
          <p:cNvSpPr txBox="1"/>
          <p:nvPr/>
        </p:nvSpPr>
        <p:spPr>
          <a:xfrm>
            <a:off x="72517" y="3399080"/>
            <a:ext cx="12046965" cy="2806987"/>
          </a:xfrm>
          <a:prstGeom prst="rect">
            <a:avLst/>
          </a:prstGeom>
          <a:noFill/>
        </p:spPr>
        <p:txBody>
          <a:bodyPr wrap="square">
            <a:spAutoFit/>
          </a:bodyPr>
          <a:lstStyle/>
          <a:p>
            <a:pPr marL="0" algn="just">
              <a:lnSpc>
                <a:spcPct val="150000"/>
              </a:lnSpc>
            </a:pPr>
            <a:r>
              <a:rPr lang="en-US" sz="2000" b="0" i="0" spc="0" baseline="0" dirty="0">
                <a:latin typeface="Times New Roman" panose="02020603050405020304" pitchFamily="18" charset="0"/>
                <a:cs typeface="Times New Roman" panose="02020603050405020304" pitchFamily="18" charset="0"/>
              </a:rPr>
              <a:t>The decision </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de</a:t>
            </a:r>
            <a:r>
              <a:rPr lang="en-US" sz="2000" b="0" i="0" spc="-15"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elop only </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functionality signifi</a:t>
            </a:r>
            <a:r>
              <a:rPr lang="en-US" sz="2000" b="0" i="0" spc="-22"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antly speeds up the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 of the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 Af</a:t>
            </a:r>
            <a:r>
              <a:rPr lang="en-US" sz="2000" b="0" i="0" spc="-22"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er the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 of </a:t>
            </a:r>
          </a:p>
          <a:p>
            <a:pPr marL="0" algn="just">
              <a:lnSpc>
                <a:spcPct val="150000"/>
              </a:lnSpc>
            </a:pP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fi</a:t>
            </a:r>
            <a:r>
              <a:rPr lang="en-US" sz="2000" b="0" i="0" spc="-44" baseline="0" dirty="0">
                <a:latin typeface="Times New Roman" panose="02020603050405020304" pitchFamily="18" charset="0"/>
                <a:cs typeface="Times New Roman" panose="02020603050405020304" pitchFamily="18" charset="0"/>
              </a:rPr>
              <a:t>r</a:t>
            </a:r>
            <a:r>
              <a:rPr lang="en-US" sz="2000" b="0" i="0" spc="-20"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p</a:t>
            </a:r>
            <a:r>
              <a:rPr lang="en-US" sz="2000" b="0" i="0" spc="-2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r>
              <a:rPr lang="en-US" sz="2000" b="0" i="0" spc="-114"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s ve</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sion, </a:t>
            </a:r>
            <a:r>
              <a:rPr lang="en-US" sz="2000" b="0" i="0" spc="-22"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1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a:t>
            </a:r>
            <a:r>
              <a:rPr lang="en-US" sz="2000" b="0" i="0" spc="-65"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ey </a:t>
            </a:r>
            <a:r>
              <a:rPr lang="en-US" sz="2000" b="0" i="0" spc="-31"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ypotheses quickly and </a:t>
            </a:r>
            <a:r>
              <a:rPr lang="en-US" sz="2000" b="0" i="0" spc="-33" baseline="0" dirty="0">
                <a:latin typeface="Times New Roman" panose="02020603050405020304" pitchFamily="18" charset="0"/>
                <a:cs typeface="Times New Roman" panose="02020603050405020304" pitchFamily="18" charset="0"/>
              </a:rPr>
              <a:t>g</a:t>
            </a:r>
            <a:r>
              <a:rPr lang="en-US" sz="2000" b="0" i="0" spc="-11"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ther use</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eedback on both </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and desi</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ed </a:t>
            </a:r>
          </a:p>
          <a:p>
            <a:pPr marL="0" algn="just">
              <a:lnSpc>
                <a:spcPct val="150000"/>
              </a:lnSpc>
            </a:pP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 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oc</a:t>
            </a:r>
            <a:r>
              <a:rPr lang="en-US" sz="2000" b="0" i="0" spc="-40"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a</a:t>
            </a:r>
            <a:r>
              <a:rPr lang="en-US" sz="2000" b="0" i="0" spc="-1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tination with the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 d</a:t>
            </a:r>
            <a:r>
              <a:rPr lang="en-US" sz="2000" b="0" i="0" spc="-11" baseline="0" dirty="0">
                <a:latin typeface="Times New Roman" panose="02020603050405020304" pitchFamily="18" charset="0"/>
                <a:cs typeface="Times New Roman" panose="02020603050405020304" pitchFamily="18" charset="0"/>
              </a:rPr>
              <a:t>a</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 </a:t>
            </a:r>
            <a:r>
              <a:rPr lang="en-US" sz="2000" b="0" i="0" spc="-13"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lead </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the development of useless </a:t>
            </a:r>
            <a:r>
              <a:rPr lang="en-US" sz="2000" b="0" i="0" spc="-4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 and </a:t>
            </a:r>
            <a:r>
              <a:rPr lang="en-US" sz="2000" b="0" i="0" spc="-24"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a</a:t>
            </a:r>
            <a:r>
              <a:rPr lang="en-US" sz="2000" b="0" i="0" spc="-1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ting time on </a:t>
            </a:r>
          </a:p>
          <a:p>
            <a:pPr marL="0" algn="just">
              <a:lnSpc>
                <a:spcPct val="150000"/>
              </a:lnSpc>
            </a:pPr>
            <a:r>
              <a:rPr lang="en-US" sz="2000" b="0" i="0" spc="-20"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xpensive bug fi</a:t>
            </a:r>
            <a:r>
              <a:rPr lang="en-US" sz="2000" b="0" i="0" spc="-51" baseline="0" dirty="0">
                <a:latin typeface="Times New Roman" panose="02020603050405020304" pitchFamily="18" charset="0"/>
                <a:cs typeface="Times New Roman" panose="02020603050405020304" pitchFamily="18" charset="0"/>
              </a:rPr>
              <a:t>x</a:t>
            </a:r>
            <a:r>
              <a:rPr lang="en-US" sz="2000" b="0" i="0" spc="0" baseline="0" dirty="0">
                <a:latin typeface="Times New Roman" panose="02020603050405020304" pitchFamily="18" charset="0"/>
                <a:cs typeface="Times New Roman" panose="02020603050405020304" pitchFamily="18" charset="0"/>
              </a:rPr>
              <a:t>es. The</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al</a:t>
            </a:r>
            <a:r>
              <a:rPr lang="en-US" sz="2000" b="0" i="0" spc="-28" baseline="0" dirty="0">
                <a:latin typeface="Times New Roman" panose="02020603050405020304" pitchFamily="18" charset="0"/>
                <a:cs typeface="Times New Roman" panose="02020603050405020304" pitchFamily="18" charset="0"/>
              </a:rPr>
              <a:t>w</a:t>
            </a:r>
            <a:r>
              <a:rPr lang="en-US" sz="2000" b="0" i="0" spc="-35" baseline="0" dirty="0">
                <a:latin typeface="Times New Roman" panose="02020603050405020304" pitchFamily="18" charset="0"/>
                <a:cs typeface="Times New Roman" panose="02020603050405020304" pitchFamily="18" charset="0"/>
              </a:rPr>
              <a:t>a</a:t>
            </a:r>
            <a:r>
              <a:rPr lang="en-US" sz="2000" b="0" i="0" spc="-11"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s is someone who </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an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 the same good app be</a:t>
            </a:r>
            <a:r>
              <a:rPr lang="en-US" sz="2000" b="0" i="0" spc="-38"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a:t>
            </a:r>
            <a:r>
              <a:rPr lang="en-US" sz="2000" b="0" i="0" spc="-19"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Do </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be</a:t>
            </a:r>
            <a:r>
              <a:rPr lang="en-US" sz="2000" b="0" i="0" spc="-20"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a:t>
            </a:r>
            <a:r>
              <a:rPr lang="en-US" sz="2000" b="0" i="0" spc="-1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a:t>
            </a:r>
            <a:r>
              <a:rPr lang="en-US" sz="2000" b="0" i="0" spc="-64"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eep </a:t>
            </a:r>
          </a:p>
          <a:p>
            <a:pPr marL="0" algn="just">
              <a:lnSpc>
                <a:spcPct val="150000"/>
              </a:lnSpc>
            </a:pP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initial </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 minimal, and subsequent </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eleases</a:t>
            </a:r>
            <a:r>
              <a:rPr lang="en-US" sz="2000" b="0" i="0" spc="-11" baseline="0" dirty="0">
                <a:latin typeface="Times New Roman" panose="02020603050405020304" pitchFamily="18" charset="0"/>
                <a:cs typeface="Times New Roman" panose="02020603050405020304" pitchFamily="18" charset="0"/>
              </a:rPr>
              <a:t> </a:t>
            </a:r>
            <a:r>
              <a:rPr lang="en-US" sz="2000" b="0" i="0" spc="0" baseline="0" dirty="0">
                <a:latin typeface="Times New Roman" panose="02020603050405020304" pitchFamily="18" charset="0"/>
                <a:cs typeface="Times New Roman" panose="02020603050405020304" pitchFamily="18" charset="0"/>
              </a:rPr>
              <a:t>inc</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emen</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al. It will ma</a:t>
            </a:r>
            <a:r>
              <a:rPr lang="en-US" sz="2000" b="0" i="0" spc="-60"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 </a:t>
            </a:r>
            <a:r>
              <a:rPr lang="en-US" sz="2000" b="0" i="0" spc="-19"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 much mo</a:t>
            </a:r>
            <a:r>
              <a:rPr lang="en-US" sz="2000" b="0" i="0" spc="-2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 </a:t>
            </a:r>
            <a:r>
              <a:rPr lang="en-US" sz="2000" b="0" i="0" spc="-24"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esponsive </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 the </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mar</a:t>
            </a:r>
            <a:r>
              <a:rPr lang="en-US" sz="2000" b="0" i="0" spc="-63"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et.</a:t>
            </a:r>
          </a:p>
        </p:txBody>
      </p:sp>
      <p:sp>
        <p:nvSpPr>
          <p:cNvPr id="21" name="Rectangle 360">
            <a:extLst>
              <a:ext uri="{FF2B5EF4-FFF2-40B4-BE49-F238E27FC236}">
                <a16:creationId xmlns:a16="http://schemas.microsoft.com/office/drawing/2014/main" id="{27017709-A296-74A4-0CF4-1A05D4FF4E19}"/>
              </a:ext>
            </a:extLst>
          </p:cNvPr>
          <p:cNvSpPr/>
          <p:nvPr/>
        </p:nvSpPr>
        <p:spPr>
          <a:xfrm>
            <a:off x="233908" y="3099360"/>
            <a:ext cx="1741932" cy="274320"/>
          </a:xfrm>
          <a:prstGeom prst="rect">
            <a:avLst/>
          </a:prstGeom>
        </p:spPr>
        <p:txBody>
          <a:bodyPr wrap="none" lIns="0" tIns="0" rIns="0" bIns="0">
            <a:spAutoFit/>
          </a:bodyPr>
          <a:lstStyle/>
          <a:p>
            <a:pPr marL="0"/>
            <a:r>
              <a:rPr lang="en-US" sz="1800" b="1" i="0" spc="0" baseline="0" dirty="0">
                <a:latin typeface="Calibri-Bold"/>
              </a:rPr>
              <a:t>6. Quic</a:t>
            </a:r>
            <a:r>
              <a:rPr lang="en-US" sz="1800" b="1" i="0" spc="-44" baseline="0" dirty="0">
                <a:latin typeface="Calibri-Bold"/>
              </a:rPr>
              <a:t>k</a:t>
            </a:r>
            <a:r>
              <a:rPr lang="en-US" sz="1800" b="1" i="0" spc="0" baseline="0" dirty="0">
                <a:latin typeface="Calibri-Bold"/>
              </a:rPr>
              <a:t>er</a:t>
            </a:r>
            <a:r>
              <a:rPr lang="en-US" sz="1800" b="1" i="0" spc="-26" baseline="0" dirty="0">
                <a:latin typeface="Calibri-Bold"/>
              </a:rPr>
              <a:t> </a:t>
            </a:r>
            <a:r>
              <a:rPr lang="en-US" sz="1800" b="1" i="0" spc="-29" baseline="0" dirty="0">
                <a:latin typeface="Calibri-Bold"/>
              </a:rPr>
              <a:t>R</a:t>
            </a:r>
            <a:r>
              <a:rPr lang="en-US" sz="1800" b="1" i="0" spc="0" baseline="0" dirty="0">
                <a:latin typeface="Calibri-Bold"/>
              </a:rPr>
              <a:t>elease</a:t>
            </a:r>
          </a:p>
        </p:txBody>
      </p:sp>
    </p:spTree>
    <p:extLst>
      <p:ext uri="{BB962C8B-B14F-4D97-AF65-F5344CB8AC3E}">
        <p14:creationId xmlns:p14="http://schemas.microsoft.com/office/powerpoint/2010/main" val="1334234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i="0" spc="0" baseline="0" dirty="0">
                <a:solidFill>
                  <a:srgbClr val="CC0000"/>
                </a:solidFill>
                <a:latin typeface="Times New Roman" panose="02020603050405020304" pitchFamily="18" charset="0"/>
                <a:cs typeface="Times New Roman" panose="02020603050405020304" pitchFamily="18" charset="0"/>
              </a:rPr>
              <a:t>MVP</a:t>
            </a:r>
          </a:p>
        </p:txBody>
      </p:sp>
      <p:sp>
        <p:nvSpPr>
          <p:cNvPr id="4" name="TextBox 3">
            <a:extLst>
              <a:ext uri="{FF2B5EF4-FFF2-40B4-BE49-F238E27FC236}">
                <a16:creationId xmlns:a16="http://schemas.microsoft.com/office/drawing/2014/main" id="{7070440F-1EA7-4B14-71D2-4A7AE4676401}"/>
              </a:ext>
            </a:extLst>
          </p:cNvPr>
          <p:cNvSpPr txBox="1"/>
          <p:nvPr/>
        </p:nvSpPr>
        <p:spPr>
          <a:xfrm>
            <a:off x="149902" y="1250567"/>
            <a:ext cx="12042098" cy="2345322"/>
          </a:xfrm>
          <a:prstGeom prst="rect">
            <a:avLst/>
          </a:prstGeom>
          <a:noFill/>
        </p:spPr>
        <p:txBody>
          <a:bodyPr wrap="square">
            <a:spAutoFit/>
          </a:bodyPr>
          <a:lstStyle/>
          <a:p>
            <a:pPr marL="0" algn="just">
              <a:lnSpc>
                <a:spcPct val="150000"/>
              </a:lnSpc>
            </a:pPr>
            <a:r>
              <a:rPr lang="en-US" sz="2000" b="1" i="0" spc="0" baseline="0" dirty="0">
                <a:latin typeface="Times New Roman" panose="02020603050405020304" pitchFamily="18" charset="0"/>
                <a:cs typeface="Times New Roman" panose="02020603050405020304" pitchFamily="18" charset="0"/>
              </a:rPr>
              <a:t>7</a:t>
            </a:r>
            <a:r>
              <a:rPr lang="en-US" sz="2000" b="1" i="0" spc="407"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Fl</a:t>
            </a:r>
            <a:r>
              <a:rPr lang="en-US" sz="2000" b="1" i="0" spc="-1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xibi</a:t>
            </a:r>
            <a:r>
              <a:rPr lang="en-US" sz="2000" b="1" i="0" spc="-13"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it</a:t>
            </a:r>
            <a:r>
              <a:rPr lang="en-US" sz="2000" b="1" i="0" spc="373" baseline="0" dirty="0">
                <a:latin typeface="Times New Roman" panose="02020603050405020304" pitchFamily="18" charset="0"/>
                <a:cs typeface="Times New Roman" panose="02020603050405020304" pitchFamily="18" charset="0"/>
              </a:rPr>
              <a:t>y</a:t>
            </a:r>
            <a:r>
              <a:rPr lang="en-US" sz="2000" b="1" i="0" spc="0" baseline="0" dirty="0">
                <a:latin typeface="Times New Roman" panose="02020603050405020304" pitchFamily="18" charset="0"/>
                <a:cs typeface="Times New Roman" panose="02020603050405020304" pitchFamily="18" charset="0"/>
              </a:rPr>
              <a:t>An</a:t>
            </a:r>
            <a:r>
              <a:rPr lang="en-US" sz="2000" b="1" i="0" spc="390"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Con</a:t>
            </a:r>
            <a:r>
              <a:rPr lang="en-US" sz="2000" b="1" i="0" spc="-19"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an</a:t>
            </a:r>
            <a:r>
              <a:rPr lang="en-US" sz="2000" b="1" i="0" spc="38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Upd</a:t>
            </a:r>
            <a:r>
              <a:rPr lang="en-US" sz="2000" b="1" i="0" spc="-13" baseline="0" dirty="0">
                <a:latin typeface="Times New Roman" panose="02020603050405020304" pitchFamily="18" charset="0"/>
                <a:cs typeface="Times New Roman" panose="02020603050405020304" pitchFamily="18" charset="0"/>
              </a:rPr>
              <a:t>a</a:t>
            </a:r>
            <a:r>
              <a:rPr lang="en-US" sz="2000" b="1" i="0" spc="-26"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es</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Th</a:t>
            </a:r>
            <a:r>
              <a:rPr lang="en-US" sz="2000" b="0" i="0" spc="437"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n</a:t>
            </a:r>
            <a:r>
              <a:rPr lang="en-US" sz="2000" b="0" i="0" spc="-1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x</a:t>
            </a:r>
            <a:r>
              <a:rPr lang="en-US" sz="2000" b="0" i="0" spc="43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ad</a:t>
            </a:r>
            <a:r>
              <a:rPr lang="en-US" sz="2000" b="0" i="0" spc="-17"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an</a:t>
            </a:r>
            <a:r>
              <a:rPr lang="en-US" sz="2000" b="0" i="0" spc="-40"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ag</a:t>
            </a:r>
            <a:r>
              <a:rPr lang="en-US" sz="2000" b="0" i="0" spc="43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o</a:t>
            </a:r>
            <a:r>
              <a:rPr lang="en-US" sz="2000" b="0" i="0" spc="43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buildin</a:t>
            </a:r>
            <a:r>
              <a:rPr lang="en-US" sz="2000" b="0" i="0" spc="437"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a</a:t>
            </a:r>
            <a:r>
              <a:rPr lang="en-US" sz="2000" b="0" i="0" spc="435"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MV</a:t>
            </a:r>
            <a:r>
              <a:rPr lang="en-US" sz="2000" b="0" i="0" spc="424"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i</a:t>
            </a:r>
            <a:r>
              <a:rPr lang="en-US" sz="2000" b="0" i="0" spc="436" baseline="0" dirty="0">
                <a:latin typeface="Times New Roman" panose="02020603050405020304" pitchFamily="18" charset="0"/>
                <a:cs typeface="Times New Roman" panose="02020603050405020304" pitchFamily="18" charset="0"/>
              </a:rPr>
              <a:t>s</a:t>
            </a:r>
            <a:r>
              <a:rPr lang="en-US" sz="2000" b="0" i="0" spc="433"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possibi</a:t>
            </a:r>
            <a:r>
              <a:rPr lang="en-US" sz="2000" b="0" i="0" spc="-11"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it</a:t>
            </a:r>
            <a:r>
              <a:rPr lang="en-US" sz="2000" b="0" i="0" spc="430" baseline="0" dirty="0">
                <a:latin typeface="Times New Roman" panose="02020603050405020304" pitchFamily="18" charset="0"/>
                <a:cs typeface="Times New Roman" panose="02020603050405020304" pitchFamily="18" charset="0"/>
              </a:rPr>
              <a:t>y</a:t>
            </a:r>
            <a:r>
              <a:rPr lang="en-US" sz="2000" b="0" i="0" spc="-15" baseline="0" dirty="0">
                <a:latin typeface="Times New Roman" panose="02020603050405020304" pitchFamily="18" charset="0"/>
                <a:cs typeface="Times New Roman" panose="02020603050405020304" pitchFamily="18" charset="0"/>
              </a:rPr>
              <a:t>t</a:t>
            </a:r>
            <a:r>
              <a:rPr lang="en-US" sz="2000" b="0" i="0" spc="431"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b</a:t>
            </a:r>
            <a:r>
              <a:rPr lang="en-US" sz="2000" b="0" i="0" spc="437" baseline="0" dirty="0">
                <a:latin typeface="Times New Roman" panose="02020603050405020304" pitchFamily="18" charset="0"/>
                <a:cs typeface="Times New Roman" panose="02020603050405020304" pitchFamily="18" charset="0"/>
              </a:rPr>
              <a:t>e</a:t>
            </a:r>
            <a:r>
              <a:rPr lang="en-US" sz="2000" b="0" i="0" spc="-20" baseline="0" dirty="0">
                <a:latin typeface="Times New Roman" panose="02020603050405020304" pitchFamily="18" charset="0"/>
                <a:cs typeface="Times New Roman" panose="02020603050405020304" pitchFamily="18" charset="0"/>
              </a:rPr>
              <a:t>e</a:t>
            </a:r>
            <a:r>
              <a:rPr lang="en-US" sz="2000" b="0" i="0" spc="-37" baseline="0" dirty="0">
                <a:latin typeface="Times New Roman" panose="02020603050405020304" pitchFamily="18" charset="0"/>
                <a:cs typeface="Times New Roman" panose="02020603050405020304" pitchFamily="18" charset="0"/>
              </a:rPr>
              <a:t>x</a:t>
            </a:r>
            <a:r>
              <a:rPr lang="en-US" sz="2000" b="0" i="0" spc="0" baseline="0" dirty="0">
                <a:latin typeface="Times New Roman" panose="02020603050405020304" pitchFamily="18" charset="0"/>
                <a:cs typeface="Times New Roman" panose="02020603050405020304" pitchFamily="18" charset="0"/>
              </a:rPr>
              <a:t>ceptionall</a:t>
            </a:r>
            <a:r>
              <a:rPr lang="en-US" sz="2000" b="0" i="0" spc="433" baseline="0" dirty="0">
                <a:latin typeface="Times New Roman" panose="02020603050405020304" pitchFamily="18" charset="0"/>
                <a:cs typeface="Times New Roman" panose="02020603050405020304" pitchFamily="18" charset="0"/>
              </a:rPr>
              <a:t>y</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esponsiv</a:t>
            </a:r>
            <a:r>
              <a:rPr lang="en-US" sz="2000" b="0" i="0" spc="427" baseline="0" dirty="0">
                <a:latin typeface="Times New Roman" panose="02020603050405020304" pitchFamily="18" charset="0"/>
                <a:cs typeface="Times New Roman" panose="02020603050405020304" pitchFamily="18" charset="0"/>
              </a:rPr>
              <a:t>e</a:t>
            </a:r>
            <a:r>
              <a:rPr lang="en-US" sz="2000" b="0" i="0" spc="-15" baseline="0" dirty="0">
                <a:latin typeface="Times New Roman" panose="02020603050405020304" pitchFamily="18" charset="0"/>
                <a:cs typeface="Times New Roman" panose="02020603050405020304" pitchFamily="18" charset="0"/>
              </a:rPr>
              <a:t>t</a:t>
            </a:r>
            <a:r>
              <a:rPr lang="en-US" sz="2000" b="0" i="0" spc="434"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th</a:t>
            </a:r>
            <a:r>
              <a:rPr lang="en-US" sz="2000" b="0" i="0" spc="43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need</a:t>
            </a:r>
            <a:r>
              <a:rPr lang="en-US" sz="2000" b="0" i="0" spc="43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43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43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moder</a:t>
            </a:r>
            <a:r>
              <a:rPr lang="en-US" sz="2000" b="0" i="0" spc="435" baseline="0" dirty="0">
                <a:latin typeface="Times New Roman" panose="02020603050405020304" pitchFamily="18" charset="0"/>
                <a:cs typeface="Times New Roman" panose="02020603050405020304" pitchFamily="18" charset="0"/>
              </a:rPr>
              <a:t>n</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a</a:t>
            </a:r>
            <a:r>
              <a:rPr lang="en-US" sz="2000" b="0" i="0" spc="-1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 pace</a:t>
            </a:r>
            <a:r>
              <a:rPr lang="en-US" sz="2000" b="0" i="0" spc="689"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mar</a:t>
            </a:r>
            <a:r>
              <a:rPr lang="en-US" sz="2000" b="0" i="0" spc="-63"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et</a:t>
            </a:r>
            <a:r>
              <a:rPr lang="en-US" sz="2000" b="0" i="0" spc="69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a:t>
            </a:r>
            <a:r>
              <a:rPr lang="en-US" sz="2000" b="0" i="0" spc="68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MV</a:t>
            </a:r>
            <a:r>
              <a:rPr lang="en-US" sz="2000" b="0" i="0" spc="685"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app</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a:t>
            </a:r>
            <a:r>
              <a:rPr lang="en-US" sz="2000" b="0" i="0" spc="702"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c</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69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spac</a:t>
            </a:r>
            <a:r>
              <a:rPr lang="en-US" sz="2000" b="0" i="0" spc="685" baseline="0" dirty="0">
                <a:latin typeface="Times New Roman" panose="02020603050405020304" pitchFamily="18" charset="0"/>
                <a:cs typeface="Times New Roman" panose="02020603050405020304" pitchFamily="18" charset="0"/>
              </a:rPr>
              <a:t>e</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690"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upda</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70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an</a:t>
            </a:r>
            <a:r>
              <a:rPr lang="en-US" sz="2000" b="0" i="0" spc="691"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ne</a:t>
            </a:r>
            <a:r>
              <a:rPr lang="en-US" sz="2000" b="0" i="0" spc="692" baseline="0" dirty="0">
                <a:latin typeface="Times New Roman" panose="02020603050405020304" pitchFamily="18" charset="0"/>
                <a:cs typeface="Times New Roman" panose="02020603050405020304" pitchFamily="18" charset="0"/>
              </a:rPr>
              <a:t>w</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1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a:t>
            </a:r>
            <a:r>
              <a:rPr lang="en-US" sz="2000" b="0" i="0" spc="69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a:t>
            </a:r>
            <a:r>
              <a:rPr lang="en-US" sz="2000" b="0" i="0" spc="-11" baseline="0" dirty="0">
                <a:latin typeface="Times New Roman" panose="02020603050405020304" pitchFamily="18" charset="0"/>
                <a:cs typeface="Times New Roman" panose="02020603050405020304" pitchFamily="18" charset="0"/>
              </a:rPr>
              <a:t>a</a:t>
            </a:r>
            <a:r>
              <a:rPr lang="en-US" sz="2000" b="0" i="0" spc="68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cu</a:t>
            </a:r>
            <a:r>
              <a:rPr lang="en-US" sz="2000" b="0" i="0" spc="-17"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ome</a:t>
            </a:r>
            <a:r>
              <a:rPr lang="en-US" sz="2000" b="0" i="0" spc="-37" baseline="0" dirty="0">
                <a:latin typeface="Times New Roman" panose="02020603050405020304" pitchFamily="18" charset="0"/>
                <a:cs typeface="Times New Roman" panose="02020603050405020304" pitchFamily="18" charset="0"/>
              </a:rPr>
              <a:t>r</a:t>
            </a:r>
            <a:r>
              <a:rPr lang="en-US" sz="2000" b="0" i="0" spc="68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as</a:t>
            </a:r>
            <a:r>
              <a:rPr lang="en-US" sz="2000" b="0" i="0" spc="683" baseline="0" dirty="0">
                <a:latin typeface="Times New Roman" panose="02020603050405020304" pitchFamily="18" charset="0"/>
                <a:cs typeface="Times New Roman" panose="02020603050405020304" pitchFamily="18" charset="0"/>
              </a:rPr>
              <a:t>k</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a:t>
            </a:r>
            <a:r>
              <a:rPr lang="en-US" sz="2000" b="0" i="0" spc="-186" baseline="0" dirty="0">
                <a:latin typeface="Times New Roman" panose="02020603050405020304" pitchFamily="18" charset="0"/>
                <a:cs typeface="Times New Roman" panose="02020603050405020304" pitchFamily="18" charset="0"/>
              </a:rPr>
              <a:t>r</a:t>
            </a:r>
            <a:r>
              <a:rPr lang="en-US" sz="2000" b="0" i="0" spc="686" baseline="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ls</a:t>
            </a:r>
            <a:r>
              <a:rPr lang="en-US" sz="2000" b="0" i="0" spc="-36" baseline="0" dirty="0">
                <a:latin typeface="Times New Roman" panose="02020603050405020304" pitchFamily="18" charset="0"/>
                <a:cs typeface="Times New Roman" panose="02020603050405020304" pitchFamily="18" charset="0"/>
              </a:rPr>
              <a:t>o</a:t>
            </a:r>
            <a:r>
              <a:rPr lang="en-US" sz="2000" b="0" i="0" spc="679" baseline="0" dirty="0">
                <a:latin typeface="Times New Roman" panose="02020603050405020304" pitchFamily="18" charset="0"/>
                <a:cs typeface="Times New Roman" panose="02020603050405020304" pitchFamily="18" charset="0"/>
              </a:rPr>
              <a:t>,</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our 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a:t>
            </a:r>
            <a:r>
              <a:rPr lang="en-US" sz="2000" b="0" i="0" spc="512" baseline="0" dirty="0">
                <a:latin typeface="Times New Roman" panose="02020603050405020304" pitchFamily="18" charset="0"/>
                <a:cs typeface="Times New Roman" panose="02020603050405020304" pitchFamily="18" charset="0"/>
              </a:rPr>
              <a:t>t</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a:t>
            </a:r>
            <a:r>
              <a:rPr lang="en-US" sz="2000" b="0" i="0" spc="524"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benefi</a:t>
            </a:r>
            <a:r>
              <a:rPr lang="en-US" sz="2000" b="0" i="0" spc="5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f</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t>
            </a:r>
            <a:r>
              <a:rPr lang="en-US" sz="2000" b="0" i="0" spc="517" baseline="0" dirty="0">
                <a:latin typeface="Times New Roman" panose="02020603050405020304" pitchFamily="18" charset="0"/>
                <a:cs typeface="Times New Roman" panose="02020603050405020304" pitchFamily="18" charset="0"/>
              </a:rPr>
              <a:t>m</a:t>
            </a:r>
            <a:r>
              <a:rPr lang="en-US" sz="2000" b="0" i="0" spc="0" baseline="0" dirty="0">
                <a:latin typeface="Times New Roman" panose="02020603050405020304" pitchFamily="18" charset="0"/>
                <a:cs typeface="Times New Roman" panose="02020603050405020304" pitchFamily="18" charset="0"/>
              </a:rPr>
              <a:t>ne</a:t>
            </a:r>
            <a:r>
              <a:rPr lang="en-US" sz="2000" b="0" i="0" spc="-15"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e</a:t>
            </a:r>
            <a:r>
              <a:rPr lang="en-US" sz="2000" b="0" i="0" spc="514" baseline="0" dirty="0">
                <a:latin typeface="Times New Roman" panose="02020603050405020304" pitchFamily="18" charset="0"/>
                <a:cs typeface="Times New Roman" panose="02020603050405020304" pitchFamily="18" charset="0"/>
              </a:rPr>
              <a:t>r</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echnolog</a:t>
            </a:r>
            <a:r>
              <a:rPr lang="en-US" sz="2000" b="0" i="0" spc="522"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an</a:t>
            </a:r>
            <a:r>
              <a:rPr lang="en-US" sz="2000" b="0" i="0" spc="535" baseline="0" dirty="0">
                <a:latin typeface="Times New Roman" panose="02020603050405020304" pitchFamily="18" charset="0"/>
                <a:cs typeface="Times New Roman" panose="02020603050405020304" pitchFamily="18" charset="0"/>
              </a:rPr>
              <a:t>d</a:t>
            </a:r>
            <a:r>
              <a:rPr lang="en-US" sz="2000" b="0" i="0" spc="-1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ool</a:t>
            </a:r>
            <a:r>
              <a:rPr lang="en-US" sz="2000" b="0" i="0" spc="51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a:t>
            </a:r>
            <a:r>
              <a:rPr lang="en-US" sz="2000" b="0" i="0" spc="520"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the</a:t>
            </a:r>
            <a:r>
              <a:rPr lang="en-US" sz="2000" b="0" i="0" spc="519"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be</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om</a:t>
            </a:r>
            <a:r>
              <a:rPr lang="en-US" sz="2000" b="0" i="0" spc="521" baseline="0" dirty="0">
                <a:latin typeface="Times New Roman" panose="02020603050405020304" pitchFamily="18" charset="0"/>
                <a:cs typeface="Times New Roman" panose="02020603050405020304" pitchFamily="18" charset="0"/>
              </a:rPr>
              <a:t>e</a:t>
            </a:r>
            <a:r>
              <a:rPr lang="en-US" sz="2000" b="0" i="0" spc="-22" baseline="0" dirty="0">
                <a:latin typeface="Times New Roman" panose="02020603050405020304" pitchFamily="18" charset="0"/>
                <a:cs typeface="Times New Roman" panose="02020603050405020304" pitchFamily="18" charset="0"/>
              </a:rPr>
              <a:t>av</a:t>
            </a:r>
            <a:r>
              <a:rPr lang="en-US" sz="2000" b="0" i="0" spc="0" baseline="0" dirty="0">
                <a:latin typeface="Times New Roman" panose="02020603050405020304" pitchFamily="18" charset="0"/>
                <a:cs typeface="Times New Roman" panose="02020603050405020304" pitchFamily="18" charset="0"/>
              </a:rPr>
              <a:t>ai</a:t>
            </a:r>
            <a:r>
              <a:rPr lang="en-US" sz="2000" b="0" i="0" spc="-11"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able</a:t>
            </a:r>
            <a:r>
              <a:rPr lang="en-US" sz="2000" b="0" i="0" spc="518"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I</a:t>
            </a:r>
            <a:r>
              <a:rPr lang="en-US" sz="2000" b="0" i="0" spc="512"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wil</a:t>
            </a:r>
            <a:r>
              <a:rPr lang="en-US" sz="2000" b="0" i="0" spc="510"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hel</a:t>
            </a:r>
            <a:r>
              <a:rPr lang="en-US" sz="2000" b="0" i="0" spc="520" baseline="0" dirty="0">
                <a:latin typeface="Times New Roman" panose="02020603050405020304" pitchFamily="18" charset="0"/>
                <a:cs typeface="Times New Roman" panose="02020603050405020304" pitchFamily="18" charset="0"/>
              </a:rPr>
              <a:t>p</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518" baseline="0" dirty="0">
                <a:latin typeface="Times New Roman" panose="02020603050405020304" pitchFamily="18" charset="0"/>
                <a:cs typeface="Times New Roman" panose="02020603050405020304" pitchFamily="18" charset="0"/>
              </a:rPr>
              <a:t>u</a:t>
            </a:r>
            <a:r>
              <a:rPr lang="en-US" sz="2000" b="0" i="0" spc="0" baseline="0" dirty="0">
                <a:latin typeface="Times New Roman" panose="02020603050405020304" pitchFamily="18" charset="0"/>
                <a:cs typeface="Times New Roman" panose="02020603050405020304" pitchFamily="18" charset="0"/>
              </a:rPr>
              <a:t>t</a:t>
            </a:r>
            <a:r>
              <a:rPr lang="en-US" sz="2000" b="0" i="0" spc="515" baseline="0" dirty="0">
                <a:latin typeface="Times New Roman" panose="02020603050405020304" pitchFamily="18" charset="0"/>
                <a:cs typeface="Times New Roman" panose="02020603050405020304" pitchFamily="18" charset="0"/>
              </a:rPr>
              <a:t>o</a:t>
            </a:r>
            <a:r>
              <a:rPr lang="en-US" sz="2000" b="0" i="0" spc="-64"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ee</a:t>
            </a:r>
            <a:r>
              <a:rPr lang="en-US" sz="2000" b="0" i="0" spc="520"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t</a:t>
            </a:r>
            <a:r>
              <a:rPr lang="en-US" sz="2000" b="0" i="0" spc="51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p>
          <a:p>
            <a:pPr marL="0" algn="just">
              <a:lnSpc>
                <a:spcPct val="150000"/>
              </a:lnSpc>
            </a:pP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a:t>
            </a:r>
            <a:r>
              <a:rPr lang="en-US" sz="2000" b="0" i="0" spc="-11" baseline="0" dirty="0">
                <a:latin typeface="Times New Roman" panose="02020603050405020304" pitchFamily="18" charset="0"/>
                <a:cs typeface="Times New Roman" panose="02020603050405020304" pitchFamily="18" charset="0"/>
              </a:rPr>
              <a:t>e</a:t>
            </a:r>
            <a:r>
              <a:rPr lang="en-US" sz="2000" b="0" i="0" spc="-22"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an</a:t>
            </a:r>
            <a:r>
              <a:rPr lang="en-US" sz="2000" b="0" i="0" spc="40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425" baseline="0" dirty="0">
                <a:latin typeface="Times New Roman" panose="02020603050405020304" pitchFamily="18" charset="0"/>
                <a:cs typeface="Times New Roman" panose="02020603050405020304" pitchFamily="18" charset="0"/>
              </a:rPr>
              <a:t>n</a:t>
            </a:r>
            <a:r>
              <a:rPr lang="en-US" sz="2000" b="0" i="0" spc="409" baseline="0" dirty="0">
                <a:latin typeface="Times New Roman" panose="02020603050405020304" pitchFamily="18" charset="0"/>
                <a:cs typeface="Times New Roman" panose="02020603050405020304" pitchFamily="18" charset="0"/>
              </a:rPr>
              <a:t>a</a:t>
            </a:r>
            <a:r>
              <a:rPr lang="en-US" sz="2000" b="0" i="0" spc="-19"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ompetitiv</a:t>
            </a:r>
            <a:r>
              <a:rPr lang="en-US" sz="2000" b="0" i="0" spc="42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mar</a:t>
            </a:r>
            <a:r>
              <a:rPr lang="en-US" sz="2000" b="0" i="0" spc="-64"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et.</a:t>
            </a:r>
          </a:p>
        </p:txBody>
      </p:sp>
      <p:sp>
        <p:nvSpPr>
          <p:cNvPr id="7" name="TextBox 6">
            <a:extLst>
              <a:ext uri="{FF2B5EF4-FFF2-40B4-BE49-F238E27FC236}">
                <a16:creationId xmlns:a16="http://schemas.microsoft.com/office/drawing/2014/main" id="{4E94F4D7-27ED-FB28-4723-2AB7A4B53742}"/>
              </a:ext>
            </a:extLst>
          </p:cNvPr>
          <p:cNvSpPr txBox="1"/>
          <p:nvPr/>
        </p:nvSpPr>
        <p:spPr>
          <a:xfrm>
            <a:off x="101149" y="3593838"/>
            <a:ext cx="11940949" cy="2345322"/>
          </a:xfrm>
          <a:prstGeom prst="rect">
            <a:avLst/>
          </a:prstGeom>
          <a:noFill/>
        </p:spPr>
        <p:txBody>
          <a:bodyPr wrap="square">
            <a:spAutoFit/>
          </a:bodyPr>
          <a:lstStyle/>
          <a:p>
            <a:pPr marL="0" algn="just">
              <a:lnSpc>
                <a:spcPct val="150000"/>
              </a:lnSpc>
            </a:pPr>
            <a:r>
              <a:rPr lang="en-US" sz="2000" b="1" i="0" spc="0" baseline="0" dirty="0">
                <a:latin typeface="Times New Roman" panose="02020603050405020304" pitchFamily="18" charset="0"/>
                <a:cs typeface="Times New Roman" panose="02020603050405020304" pitchFamily="18" charset="0"/>
              </a:rPr>
              <a:t>8</a:t>
            </a:r>
            <a:r>
              <a:rPr lang="en-US" sz="2000" b="1" i="0" spc="406"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De</a:t>
            </a:r>
            <a:r>
              <a:rPr lang="en-US" sz="2000" b="1" i="0" spc="-15" baseline="0" dirty="0">
                <a:latin typeface="Times New Roman" panose="02020603050405020304" pitchFamily="18" charset="0"/>
                <a:cs typeface="Times New Roman" panose="02020603050405020304" pitchFamily="18" charset="0"/>
              </a:rPr>
              <a:t>v</a:t>
            </a:r>
            <a:r>
              <a:rPr lang="en-US" sz="2000" b="1" i="0" spc="0" baseline="0" dirty="0">
                <a:latin typeface="Times New Roman" panose="02020603050405020304" pitchFamily="18" charset="0"/>
                <a:cs typeface="Times New Roman" panose="02020603050405020304" pitchFamily="18" charset="0"/>
              </a:rPr>
              <a:t>elopme</a:t>
            </a:r>
            <a:r>
              <a:rPr lang="en-US" sz="2000" b="1" i="0" spc="-20" baseline="0" dirty="0">
                <a:latin typeface="Times New Roman" panose="02020603050405020304" pitchFamily="18" charset="0"/>
                <a:cs typeface="Times New Roman" panose="02020603050405020304" pitchFamily="18" charset="0"/>
              </a:rPr>
              <a:t>n</a:t>
            </a:r>
            <a:r>
              <a:rPr lang="en-US" sz="2000" b="1" i="0" spc="385"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Wit</a:t>
            </a:r>
            <a:r>
              <a:rPr lang="en-US" sz="2000" b="1" i="0" spc="398" baseline="0" dirty="0">
                <a:latin typeface="Times New Roman" panose="02020603050405020304" pitchFamily="18" charset="0"/>
                <a:cs typeface="Times New Roman" panose="02020603050405020304" pitchFamily="18" charset="0"/>
              </a:rPr>
              <a:t>h</a:t>
            </a:r>
            <a:r>
              <a:rPr lang="en-US" sz="2000" b="1" i="0" spc="0" baseline="0" dirty="0">
                <a:latin typeface="Times New Roman" panose="02020603050405020304" pitchFamily="18" charset="0"/>
                <a:cs typeface="Times New Roman" panose="02020603050405020304" pitchFamily="18" charset="0"/>
              </a:rPr>
              <a:t>Minima</a:t>
            </a:r>
            <a:r>
              <a:rPr lang="en-US" sz="2000" b="1" i="0" spc="382"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Ris</a:t>
            </a:r>
            <a:r>
              <a:rPr lang="en-US" sz="2000" b="1" i="0" spc="-11" baseline="0" dirty="0">
                <a:latin typeface="Times New Roman" panose="02020603050405020304" pitchFamily="18" charset="0"/>
                <a:cs typeface="Times New Roman" panose="02020603050405020304" pitchFamily="18" charset="0"/>
              </a:rPr>
              <a:t>ks</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I</a:t>
            </a:r>
            <a:r>
              <a:rPr lang="en-US" sz="2000" b="0" i="0" spc="46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i</a:t>
            </a:r>
            <a:r>
              <a:rPr lang="en-US" sz="2000" b="0" i="0" spc="472"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ver</a:t>
            </a:r>
            <a:r>
              <a:rPr lang="en-US" sz="2000" b="0" i="0" spc="470"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impor</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a:t>
            </a:r>
            <a:r>
              <a:rPr lang="en-US" sz="2000" b="0" i="0" spc="464" baseline="0" dirty="0">
                <a:latin typeface="Times New Roman" panose="02020603050405020304" pitchFamily="18" charset="0"/>
                <a:cs typeface="Times New Roman" panose="02020603050405020304" pitchFamily="18" charset="0"/>
              </a:rPr>
              <a:t>t</a:t>
            </a:r>
            <a:r>
              <a:rPr lang="en-US" sz="2000" b="0" i="0" spc="-15" baseline="0" dirty="0">
                <a:latin typeface="Times New Roman" panose="02020603050405020304" pitchFamily="18" charset="0"/>
                <a:cs typeface="Times New Roman" panose="02020603050405020304" pitchFamily="18" charset="0"/>
              </a:rPr>
              <a:t>t</a:t>
            </a:r>
            <a:r>
              <a:rPr lang="en-US" sz="2000" b="0" i="0" spc="467" baseline="0" dirty="0">
                <a:latin typeface="Times New Roman" panose="02020603050405020304" pitchFamily="18" charset="0"/>
                <a:cs typeface="Times New Roman" panose="02020603050405020304" pitchFamily="18" charset="0"/>
              </a:rPr>
              <a:t>o</a:t>
            </a:r>
            <a:r>
              <a:rPr lang="en-US" sz="2000" b="0" i="0" spc="-64"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ee</a:t>
            </a:r>
            <a:r>
              <a:rPr lang="en-US" sz="2000" b="0" i="0" spc="472"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i</a:t>
            </a:r>
            <a:r>
              <a:rPr lang="en-US" sz="2000" b="0" i="0" spc="470"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min</a:t>
            </a:r>
            <a:r>
              <a:rPr lang="en-US" sz="2000" b="0" i="0" spc="476"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th</a:t>
            </a:r>
            <a:r>
              <a:rPr lang="en-US" sz="2000" b="0" i="0" spc="-11" baseline="0" dirty="0">
                <a:latin typeface="Times New Roman" panose="02020603050405020304" pitchFamily="18" charset="0"/>
                <a:cs typeface="Times New Roman" panose="02020603050405020304" pitchFamily="18" charset="0"/>
              </a:rPr>
              <a:t>a</a:t>
            </a:r>
            <a:r>
              <a:rPr lang="en-US" sz="2000" b="0" i="0" spc="46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polishe</a:t>
            </a:r>
            <a:r>
              <a:rPr lang="en-US" sz="2000" b="0" i="0" spc="477"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la</a:t>
            </a:r>
            <a:r>
              <a:rPr lang="en-US" sz="2000" b="0" i="0" spc="-28"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ge s</a:t>
            </a:r>
            <a:r>
              <a:rPr lang="en-US" sz="2000" b="0" i="0" spc="-13"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al</a:t>
            </a:r>
            <a:r>
              <a:rPr lang="en-US" sz="2000" b="0" i="0" spc="46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app</a:t>
            </a:r>
            <a:r>
              <a:rPr lang="en-US" sz="2000" b="0" i="0" spc="468" baseline="0" dirty="0">
                <a:latin typeface="Times New Roman" panose="02020603050405020304" pitchFamily="18" charset="0"/>
                <a:cs typeface="Times New Roman" panose="02020603050405020304" pitchFamily="18" charset="0"/>
              </a:rPr>
              <a:t>s</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a:t>
            </a:r>
            <a:r>
              <a:rPr lang="en-US" sz="2000" b="0" i="0" spc="-62" baseline="0" dirty="0">
                <a:latin typeface="Times New Roman" panose="02020603050405020304" pitchFamily="18" charset="0"/>
                <a:cs typeface="Times New Roman" panose="02020603050405020304" pitchFamily="18" charset="0"/>
              </a:rPr>
              <a:t>k</a:t>
            </a:r>
            <a:r>
              <a:rPr lang="en-US" sz="2000" b="0" i="0" spc="471" baseline="0" dirty="0">
                <a:latin typeface="Times New Roman" panose="02020603050405020304" pitchFamily="18" charset="0"/>
                <a:cs typeface="Times New Roman" panose="02020603050405020304" pitchFamily="18" charset="0"/>
              </a:rPr>
              <a:t>e</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ea</a:t>
            </a:r>
            <a:r>
              <a:rPr lang="en-US" sz="2000" b="0" i="0" spc="-35" baseline="0" dirty="0">
                <a:latin typeface="Times New Roman" panose="02020603050405020304" pitchFamily="18" charset="0"/>
                <a:cs typeface="Times New Roman" panose="02020603050405020304" pitchFamily="18" charset="0"/>
              </a:rPr>
              <a:t>r</a:t>
            </a:r>
            <a:r>
              <a:rPr lang="en-US" sz="2000" b="0" i="0" spc="471"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t</a:t>
            </a:r>
            <a:r>
              <a:rPr lang="en-US" sz="2000" b="0" i="0" spc="467"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c</a:t>
            </a:r>
            <a:r>
              <a:rPr lang="en-US" sz="2000" b="0" i="0" spc="-40" baseline="0" dirty="0">
                <a:latin typeface="Times New Roman" panose="02020603050405020304" pitchFamily="18" charset="0"/>
                <a:cs typeface="Times New Roman" panose="02020603050405020304" pitchFamily="18" charset="0"/>
              </a:rPr>
              <a:t>r</a:t>
            </a:r>
            <a:r>
              <a:rPr lang="en-US" sz="2000" b="0" i="0" spc="-11"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f</a:t>
            </a:r>
            <a:r>
              <a:rPr lang="en-US" sz="2000" b="0" i="0" spc="46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a:t>
            </a:r>
            <a:r>
              <a:rPr lang="en-US" sz="2000" b="0" i="0" spc="478" baseline="0" dirty="0">
                <a:latin typeface="Times New Roman" panose="02020603050405020304" pitchFamily="18" charset="0"/>
                <a:cs typeface="Times New Roman" panose="02020603050405020304" pitchFamily="18" charset="0"/>
              </a:rPr>
              <a:t>d</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equi</a:t>
            </a:r>
            <a:r>
              <a:rPr lang="en-US" sz="2000" b="0" i="0" spc="-20" baseline="0" dirty="0">
                <a:latin typeface="Times New Roman" panose="02020603050405020304" pitchFamily="18" charset="0"/>
                <a:cs typeface="Times New Roman" panose="02020603050405020304" pitchFamily="18" charset="0"/>
              </a:rPr>
              <a:t>r</a:t>
            </a:r>
            <a:r>
              <a:rPr lang="en-US" sz="2000" b="0" i="0" spc="47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lot</a:t>
            </a:r>
            <a:r>
              <a:rPr lang="en-US" sz="2000" b="0" i="0" spc="-114" baseline="0" dirty="0">
                <a:latin typeface="Times New Roman" panose="02020603050405020304" pitchFamily="18" charset="0"/>
                <a:cs typeface="Times New Roman" panose="02020603050405020304" pitchFamily="18" charset="0"/>
              </a:rPr>
              <a:t>’</a:t>
            </a:r>
            <a:r>
              <a:rPr lang="en-US" sz="2000" b="0" i="0" spc="473"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471"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mone</a:t>
            </a:r>
            <a:r>
              <a:rPr lang="en-US" sz="2000" b="0" i="0" spc="-125" baseline="0" dirty="0">
                <a:latin typeface="Times New Roman" panose="02020603050405020304" pitchFamily="18" charset="0"/>
                <a:cs typeface="Times New Roman" panose="02020603050405020304" pitchFamily="18" charset="0"/>
              </a:rPr>
              <a:t>y</a:t>
            </a:r>
            <a:r>
              <a:rPr lang="en-US" sz="2000" b="0" i="0" spc="476"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time</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an</a:t>
            </a:r>
            <a:r>
              <a:rPr lang="en-US" sz="2000" b="0" i="0" spc="427"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ef</a:t>
            </a:r>
            <a:r>
              <a:rPr lang="en-US" sz="2000" b="0" i="0" spc="-33"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ort</a:t>
            </a:r>
            <a:r>
              <a:rPr lang="en-US" sz="2000" b="0" i="0" spc="386"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Al</a:t>
            </a:r>
            <a:r>
              <a:rPr lang="en-US" sz="2000" b="0" i="0" spc="409"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th</a:t>
            </a:r>
            <a:r>
              <a:rPr lang="en-US" sz="2000" b="0" i="0" spc="42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mo</a:t>
            </a:r>
            <a:r>
              <a:rPr lang="en-US" sz="2000" b="0" i="0" spc="-18" baseline="0" dirty="0">
                <a:latin typeface="Times New Roman" panose="02020603050405020304" pitchFamily="18" charset="0"/>
                <a:cs typeface="Times New Roman" panose="02020603050405020304" pitchFamily="18" charset="0"/>
              </a:rPr>
              <a:t>s</a:t>
            </a:r>
            <a:r>
              <a:rPr lang="en-US" sz="2000" b="0" i="0" spc="404"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use</a:t>
            </a:r>
            <a:r>
              <a:rPr lang="en-US" sz="2000" b="0" i="0" spc="416"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an</a:t>
            </a:r>
            <a:r>
              <a:rPr lang="en-US" sz="2000" b="0" i="0" spc="41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popula</a:t>
            </a:r>
            <a:r>
              <a:rPr lang="en-US" sz="2000" b="0" i="0" spc="432"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soft</a:t>
            </a:r>
            <a:r>
              <a:rPr lang="en-US" sz="2000" b="0" i="0" spc="-31"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a</a:t>
            </a:r>
            <a:r>
              <a:rPr lang="en-US" sz="2000" b="0" i="0" spc="-28" baseline="0" dirty="0">
                <a:latin typeface="Times New Roman" panose="02020603050405020304" pitchFamily="18" charset="0"/>
                <a:cs typeface="Times New Roman" panose="02020603050405020304" pitchFamily="18" charset="0"/>
              </a:rPr>
              <a:t>r</a:t>
            </a:r>
            <a:r>
              <a:rPr lang="en-US" sz="2000" b="0" i="0" spc="414"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p</a:t>
            </a:r>
            <a:r>
              <a:rPr lang="en-US" sz="2000" b="0" i="0" spc="-26"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oduct</a:t>
            </a:r>
            <a:r>
              <a:rPr lang="en-US" sz="2000" b="0" i="0" spc="411" baseline="0" dirty="0">
                <a:latin typeface="Times New Roman" panose="02020603050405020304" pitchFamily="18" charset="0"/>
                <a:cs typeface="Times New Roman" panose="02020603050405020304" pitchFamily="18" charset="0"/>
              </a:rPr>
              <a:t>s</a:t>
            </a:r>
            <a:r>
              <a:rPr lang="en-US" sz="2000" b="0" i="0" spc="-20" baseline="0" dirty="0">
                <a:latin typeface="Times New Roman" panose="02020603050405020304" pitchFamily="18" charset="0"/>
                <a:cs typeface="Times New Roman" panose="02020603050405020304" pitchFamily="18" charset="0"/>
              </a:rPr>
              <a:t>s</a:t>
            </a:r>
            <a:r>
              <a:rPr lang="en-US" sz="2000" b="0" i="0" spc="-27"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ar</a:t>
            </a:r>
            <a:r>
              <a:rPr lang="en-US" sz="2000" b="0" i="0" spc="-29"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a:t>
            </a:r>
            <a:r>
              <a:rPr lang="en-US" sz="2000" b="0" i="0" spc="425"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smal</a:t>
            </a:r>
            <a:r>
              <a:rPr lang="en-US" sz="2000" b="0" i="0" spc="400"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an</a:t>
            </a:r>
            <a:r>
              <a:rPr lang="en-US" sz="2000" b="0" i="0" spc="427" baseline="0" dirty="0">
                <a:latin typeface="Times New Roman" panose="02020603050405020304" pitchFamily="18" charset="0"/>
                <a:cs typeface="Times New Roman" panose="02020603050405020304" pitchFamily="18" charset="0"/>
              </a:rPr>
              <a:t>d</a:t>
            </a:r>
            <a:r>
              <a:rPr lang="en-US" sz="2000" b="0" i="0" spc="-15"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e</a:t>
            </a:r>
            <a:r>
              <a:rPr lang="en-US" sz="2000" b="0" i="0" spc="-26" baseline="0" dirty="0">
                <a:latin typeface="Times New Roman" panose="02020603050405020304" pitchFamily="18" charset="0"/>
                <a:cs typeface="Times New Roman" panose="02020603050405020304" pitchFamily="18" charset="0"/>
              </a:rPr>
              <a:t>r</a:t>
            </a:r>
            <a:r>
              <a:rPr lang="en-US" sz="2000" b="0" i="0" spc="4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adoptin</a:t>
            </a:r>
            <a:r>
              <a:rPr lang="en-US" sz="2000" b="0" i="0" spc="441" baseline="0" dirty="0">
                <a:latin typeface="Times New Roman" panose="02020603050405020304" pitchFamily="18" charset="0"/>
                <a:cs typeface="Times New Roman" panose="02020603050405020304" pitchFamily="18" charset="0"/>
              </a:rPr>
              <a:t>g</a:t>
            </a:r>
            <a:r>
              <a:rPr lang="en-US" sz="2000" b="0" i="0" spc="-18"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a:t>
            </a:r>
            <a:r>
              <a:rPr lang="en-US" sz="2000" b="0" i="0" spc="-20"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tl</a:t>
            </a:r>
            <a:r>
              <a:rPr lang="en-US" sz="2000" b="0" i="0" spc="408" baseline="0" dirty="0">
                <a:latin typeface="Times New Roman" panose="02020603050405020304" pitchFamily="18" charset="0"/>
                <a:cs typeface="Times New Roman" panose="02020603050405020304" pitchFamily="18" charset="0"/>
              </a:rPr>
              <a:t>y</a:t>
            </a:r>
            <a:r>
              <a:rPr lang="en-US" sz="2000" b="0" i="0" spc="-20"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x</a:t>
            </a:r>
            <a:r>
              <a:rPr lang="en-US" sz="2000" b="0" i="0" spc="-28"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ensi</a:t>
            </a:r>
            <a:r>
              <a:rPr lang="en-US" sz="2000" b="0" i="0" spc="-11" baseline="0" dirty="0">
                <a:latin typeface="Times New Roman" panose="02020603050405020304" pitchFamily="18" charset="0"/>
                <a:cs typeface="Times New Roman" panose="02020603050405020304" pitchFamily="18" charset="0"/>
              </a:rPr>
              <a:t>v</a:t>
            </a:r>
            <a:r>
              <a:rPr lang="en-US" sz="2000" b="0" i="0" spc="412" baseline="0" dirty="0">
                <a:latin typeface="Times New Roman" panose="02020603050405020304" pitchFamily="18" charset="0"/>
                <a:cs typeface="Times New Roman" panose="02020603050405020304" pitchFamily="18" charset="0"/>
              </a:rPr>
              <a:t>e</a:t>
            </a:r>
            <a:r>
              <a:rPr lang="en-US" sz="2000" b="0" i="0" spc="-45"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eatu</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a:t>
            </a:r>
          </a:p>
          <a:p>
            <a:pPr marL="0" algn="just">
              <a:lnSpc>
                <a:spcPct val="150000"/>
              </a:lnSpc>
            </a:pPr>
            <a:r>
              <a:rPr lang="en-US" sz="2000" b="0" i="0" spc="-1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ver the </a:t>
            </a:r>
            <a:r>
              <a:rPr lang="en-US" sz="2000" b="0" i="0" spc="-24"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ea</a:t>
            </a:r>
            <a:r>
              <a:rPr lang="en-US" sz="2000" b="0" i="0" spc="-35"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a:t>
            </a:r>
            <a:r>
              <a:rPr lang="en-US" sz="2000" b="0" i="0" spc="401" baseline="0" dirty="0">
                <a:latin typeface="Times New Roman" panose="02020603050405020304" pitchFamily="18" charset="0"/>
                <a:cs typeface="Times New Roman" panose="02020603050405020304" pitchFamily="18" charset="0"/>
              </a:rPr>
              <a:t>.</a:t>
            </a:r>
          </a:p>
          <a:p>
            <a:pPr marL="0" algn="just">
              <a:lnSpc>
                <a:spcPct val="150000"/>
              </a:lnSpc>
            </a:pPr>
            <a:r>
              <a:rPr lang="en-US" sz="2000" b="1" i="0" spc="-47" baseline="0" dirty="0">
                <a:latin typeface="Times New Roman" panose="02020603050405020304" pitchFamily="18" charset="0"/>
                <a:cs typeface="Times New Roman" panose="02020603050405020304" pitchFamily="18" charset="0"/>
              </a:rPr>
              <a:t>F</a:t>
            </a:r>
            <a:r>
              <a:rPr lang="en-US" sz="2000" b="1" i="0" spc="0" baseline="0" dirty="0">
                <a:latin typeface="Times New Roman" panose="02020603050405020304" pitchFamily="18" charset="0"/>
                <a:cs typeface="Times New Roman" panose="02020603050405020304" pitchFamily="18" charset="0"/>
              </a:rPr>
              <a:t>acebook</a:t>
            </a:r>
            <a:r>
              <a:rPr lang="en-US" sz="2000" b="1" i="0" spc="377"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In</a:t>
            </a:r>
            <a:r>
              <a:rPr lang="en-US" sz="2000" b="1" i="0" spc="-19" baseline="0" dirty="0">
                <a:latin typeface="Times New Roman" panose="02020603050405020304" pitchFamily="18" charset="0"/>
                <a:cs typeface="Times New Roman" panose="02020603050405020304" pitchFamily="18" charset="0"/>
              </a:rPr>
              <a:t>s</a:t>
            </a:r>
            <a:r>
              <a:rPr lang="en-US" sz="2000" b="1" i="0" spc="-1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ag</a:t>
            </a:r>
            <a:r>
              <a:rPr lang="en-US" sz="2000" b="1" i="0" spc="-42"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am</a:t>
            </a:r>
            <a:r>
              <a:rPr lang="en-US" sz="2000" b="1" i="0" spc="387"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Snapch</a:t>
            </a:r>
            <a:r>
              <a:rPr lang="en-US" sz="2000" b="1" i="0" spc="-13" baseline="0" dirty="0">
                <a:latin typeface="Times New Roman" panose="02020603050405020304" pitchFamily="18" charset="0"/>
                <a:cs typeface="Times New Roman" panose="02020603050405020304" pitchFamily="18" charset="0"/>
              </a:rPr>
              <a:t>a</a:t>
            </a:r>
            <a:r>
              <a:rPr lang="en-US" sz="2000" b="1" i="0" spc="0" baseline="0" dirty="0">
                <a:latin typeface="Times New Roman" panose="02020603050405020304" pitchFamily="18" charset="0"/>
                <a:cs typeface="Times New Roman" panose="02020603050405020304" pitchFamily="18" charset="0"/>
              </a:rPr>
              <a:t>t</a:t>
            </a:r>
            <a:r>
              <a:rPr lang="en-US" sz="2000" b="1" i="0" spc="375"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Spotif</a:t>
            </a:r>
            <a:r>
              <a:rPr lang="en-US" sz="2000" b="1" i="0" spc="-105" baseline="0" dirty="0">
                <a:latin typeface="Times New Roman" panose="02020603050405020304" pitchFamily="18" charset="0"/>
                <a:cs typeface="Times New Roman" panose="02020603050405020304" pitchFamily="18" charset="0"/>
              </a:rPr>
              <a:t>y</a:t>
            </a:r>
            <a:r>
              <a:rPr lang="en-US" sz="2000" b="1" i="0" spc="387"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Airbnb</a:t>
            </a:r>
            <a:r>
              <a:rPr lang="en-US" sz="2000" b="1" i="0" spc="375"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Ube</a:t>
            </a:r>
            <a:r>
              <a:rPr lang="en-US" sz="2000" b="1" i="0" spc="-130" baseline="0" dirty="0">
                <a:latin typeface="Times New Roman" panose="02020603050405020304" pitchFamily="18" charset="0"/>
                <a:cs typeface="Times New Roman" panose="02020603050405020304" pitchFamily="18" charset="0"/>
              </a:rPr>
              <a:t>r</a:t>
            </a:r>
            <a:r>
              <a:rPr lang="en-US" sz="2000" b="1" i="0" spc="387"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Zappos</a:t>
            </a:r>
            <a:r>
              <a:rPr lang="en-US" sz="2000" b="1" i="0" spc="375"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D</a:t>
            </a:r>
            <a:r>
              <a:rPr lang="en-US" sz="2000" b="1" i="0" spc="-27"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opb</a:t>
            </a:r>
            <a:r>
              <a:rPr lang="en-US" sz="2000" b="1" i="0" spc="-33" baseline="0" dirty="0">
                <a:latin typeface="Times New Roman" panose="02020603050405020304" pitchFamily="18" charset="0"/>
                <a:cs typeface="Times New Roman" panose="02020603050405020304" pitchFamily="18" charset="0"/>
              </a:rPr>
              <a:t>o</a:t>
            </a:r>
            <a:r>
              <a:rPr lang="en-US" sz="2000" b="1" i="0" spc="0" baseline="0" dirty="0">
                <a:latin typeface="Times New Roman" panose="02020603050405020304" pitchFamily="18" charset="0"/>
                <a:cs typeface="Times New Roman" panose="02020603050405020304" pitchFamily="18" charset="0"/>
              </a:rPr>
              <a:t>x</a:t>
            </a:r>
            <a:r>
              <a:rPr lang="en-US" sz="2000" b="1" i="0" spc="399" baseline="0" dirty="0">
                <a:latin typeface="Times New Roman" panose="02020603050405020304" pitchFamily="18" charset="0"/>
                <a:cs typeface="Times New Roman" panose="02020603050405020304" pitchFamily="18" charset="0"/>
              </a:rPr>
              <a:t>,</a:t>
            </a:r>
            <a:r>
              <a:rPr lang="en-US" sz="2000" b="1" i="0" spc="0" baseline="0" dirty="0">
                <a:latin typeface="Times New Roman" panose="02020603050405020304" pitchFamily="18" charset="0"/>
                <a:cs typeface="Times New Roman" panose="02020603050405020304" pitchFamily="18" charset="0"/>
              </a:rPr>
              <a:t>e</a:t>
            </a:r>
            <a:r>
              <a:rPr lang="en-US" sz="2000" b="1" i="0" spc="-26" baseline="0" dirty="0">
                <a:latin typeface="Times New Roman" panose="02020603050405020304" pitchFamily="18" charset="0"/>
                <a:cs typeface="Times New Roman" panose="02020603050405020304" pitchFamily="18" charset="0"/>
              </a:rPr>
              <a:t>t</a:t>
            </a:r>
            <a:r>
              <a:rPr lang="en-US" sz="2000" b="1" i="0" spc="400" baseline="0" dirty="0">
                <a:latin typeface="Times New Roman" panose="02020603050405020304" pitchFamily="18" charset="0"/>
                <a:cs typeface="Times New Roman" panose="02020603050405020304" pitchFamily="18" charset="0"/>
              </a:rPr>
              <a:t>c</a:t>
            </a:r>
            <a:r>
              <a:rPr lang="en-US" sz="2000" b="1" i="0" spc="0" baseline="0" dirty="0">
                <a:latin typeface="Times New Roman" panose="02020603050405020304" pitchFamily="18" charset="0"/>
                <a:cs typeface="Times New Roman" panose="02020603050405020304" pitchFamily="18" charset="0"/>
              </a:rPr>
              <a:t>we</a:t>
            </a:r>
            <a:r>
              <a:rPr lang="en-US" sz="2000" b="1" i="0" spc="-28" baseline="0" dirty="0">
                <a:latin typeface="Times New Roman" panose="02020603050405020304" pitchFamily="18" charset="0"/>
                <a:cs typeface="Times New Roman" panose="02020603050405020304" pitchFamily="18" charset="0"/>
              </a:rPr>
              <a:t>r</a:t>
            </a:r>
            <a:r>
              <a:rPr lang="en-US" sz="2000" b="1" i="0" spc="405" baseline="0" dirty="0">
                <a:latin typeface="Times New Roman" panose="02020603050405020304" pitchFamily="18" charset="0"/>
                <a:cs typeface="Times New Roman" panose="02020603050405020304" pitchFamily="18" charset="0"/>
              </a:rPr>
              <a:t>e</a:t>
            </a:r>
            <a:r>
              <a:rPr lang="en-US" sz="2000" b="1" i="0" spc="0" baseline="0" dirty="0">
                <a:latin typeface="Times New Roman" panose="02020603050405020304" pitchFamily="18" charset="0"/>
                <a:cs typeface="Times New Roman" panose="02020603050405020304" pitchFamily="18" charset="0"/>
              </a:rPr>
              <a:t>d</a:t>
            </a:r>
            <a:r>
              <a:rPr lang="en-US" sz="2000" b="1" i="0" spc="-18" baseline="0" dirty="0">
                <a:latin typeface="Times New Roman" panose="02020603050405020304" pitchFamily="18" charset="0"/>
                <a:cs typeface="Times New Roman" panose="02020603050405020304" pitchFamily="18" charset="0"/>
              </a:rPr>
              <a:t>e</a:t>
            </a:r>
            <a:r>
              <a:rPr lang="en-US" sz="2000" b="1" i="0" spc="-11" baseline="0" dirty="0">
                <a:latin typeface="Times New Roman" panose="02020603050405020304" pitchFamily="18" charset="0"/>
                <a:cs typeface="Times New Roman" panose="02020603050405020304" pitchFamily="18" charset="0"/>
              </a:rPr>
              <a:t>v</a:t>
            </a:r>
            <a:r>
              <a:rPr lang="en-US" sz="2000" b="1" i="0" spc="0" baseline="0" dirty="0">
                <a:latin typeface="Times New Roman" panose="02020603050405020304" pitchFamily="18" charset="0"/>
                <a:cs typeface="Times New Roman" panose="02020603050405020304" pitchFamily="18" charset="0"/>
              </a:rPr>
              <a:t>e</a:t>
            </a:r>
            <a:r>
              <a:rPr lang="en-US" sz="2000" b="1" i="0" spc="-11" baseline="0" dirty="0">
                <a:latin typeface="Times New Roman" panose="02020603050405020304" pitchFamily="18" charset="0"/>
                <a:cs typeface="Times New Roman" panose="02020603050405020304" pitchFamily="18" charset="0"/>
              </a:rPr>
              <a:t>l</a:t>
            </a:r>
            <a:r>
              <a:rPr lang="en-US" sz="2000" b="1" i="0" spc="0" baseline="0" dirty="0">
                <a:latin typeface="Times New Roman" panose="02020603050405020304" pitchFamily="18" charset="0"/>
                <a:cs typeface="Times New Roman" panose="02020603050405020304" pitchFamily="18" charset="0"/>
              </a:rPr>
              <a:t>ope</a:t>
            </a:r>
            <a:r>
              <a:rPr lang="en-US" sz="2000" b="1" i="0" spc="369" baseline="0" dirty="0">
                <a:latin typeface="Times New Roman" panose="02020603050405020304" pitchFamily="18" charset="0"/>
                <a:cs typeface="Times New Roman" panose="02020603050405020304" pitchFamily="18" charset="0"/>
              </a:rPr>
              <a:t>d</a:t>
            </a:r>
            <a:r>
              <a:rPr lang="en-US" sz="2000" b="1" i="0" spc="0" baseline="0" dirty="0">
                <a:latin typeface="Times New Roman" panose="02020603050405020304" pitchFamily="18" charset="0"/>
                <a:cs typeface="Times New Roman" panose="02020603050405020304" pitchFamily="18" charset="0"/>
              </a:rPr>
              <a:t>a</a:t>
            </a:r>
            <a:r>
              <a:rPr lang="en-US" sz="2000" b="1" i="0" spc="409"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MV</a:t>
            </a:r>
            <a:r>
              <a:rPr lang="en-US" sz="2000" b="1" i="0" spc="-18" baseline="0" dirty="0">
                <a:latin typeface="Times New Roman" panose="02020603050405020304" pitchFamily="18" charset="0"/>
                <a:cs typeface="Times New Roman" panose="02020603050405020304" pitchFamily="18" charset="0"/>
              </a:rPr>
              <a:t>P</a:t>
            </a:r>
            <a:r>
              <a:rPr lang="en-US" sz="2000" b="1" i="0" spc="409"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fi</a:t>
            </a:r>
            <a:r>
              <a:rPr lang="en-US" sz="2000" b="1" i="0" spc="-31" baseline="0" dirty="0">
                <a:latin typeface="Times New Roman" panose="02020603050405020304" pitchFamily="18" charset="0"/>
                <a:cs typeface="Times New Roman" panose="02020603050405020304" pitchFamily="18" charset="0"/>
              </a:rPr>
              <a:t>r</a:t>
            </a:r>
            <a:r>
              <a:rPr lang="en-US" sz="2000" b="1" i="0" spc="-22" baseline="0" dirty="0">
                <a:latin typeface="Times New Roman" panose="02020603050405020304" pitchFamily="18" charset="0"/>
                <a:cs typeface="Times New Roman" panose="02020603050405020304" pitchFamily="18" charset="0"/>
              </a:rPr>
              <a:t>s</a:t>
            </a:r>
            <a:r>
              <a:rPr lang="en-US" sz="2000" b="1" i="0" spc="0" baseline="0" dirty="0">
                <a:latin typeface="Times New Roman" panose="02020603050405020304" pitchFamily="18" charset="0"/>
                <a:cs typeface="Times New Roman" panose="02020603050405020304" pitchFamily="18" charset="0"/>
              </a:rPr>
              <a:t>t.</a:t>
            </a:r>
          </a:p>
        </p:txBody>
      </p:sp>
    </p:spTree>
    <p:extLst>
      <p:ext uri="{BB962C8B-B14F-4D97-AF65-F5344CB8AC3E}">
        <p14:creationId xmlns:p14="http://schemas.microsoft.com/office/powerpoint/2010/main" val="1439127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nnovation</a:t>
            </a:r>
          </a:p>
        </p:txBody>
      </p:sp>
      <p:sp>
        <p:nvSpPr>
          <p:cNvPr id="8" name="Rectangle 367">
            <a:extLst>
              <a:ext uri="{FF2B5EF4-FFF2-40B4-BE49-F238E27FC236}">
                <a16:creationId xmlns:a16="http://schemas.microsoft.com/office/drawing/2014/main" id="{C1326200-4FE6-52F9-D804-2B51F0287195}"/>
              </a:ext>
            </a:extLst>
          </p:cNvPr>
          <p:cNvSpPr/>
          <p:nvPr/>
        </p:nvSpPr>
        <p:spPr>
          <a:xfrm>
            <a:off x="508000" y="1039284"/>
            <a:ext cx="3676776" cy="369332"/>
          </a:xfrm>
          <a:prstGeom prst="rect">
            <a:avLst/>
          </a:prstGeom>
        </p:spPr>
        <p:txBody>
          <a:bodyPr wrap="none" lIns="0" tIns="0" rIns="0" bIns="0">
            <a:spAutoFit/>
          </a:bodyPr>
          <a:lstStyle/>
          <a:p>
            <a:pPr marL="0"/>
            <a:r>
              <a:rPr lang="en-US" sz="2400" b="1" i="0" spc="0" baseline="0" dirty="0">
                <a:solidFill>
                  <a:srgbClr val="FF0000"/>
                </a:solidFill>
                <a:latin typeface="Calibri-Bold"/>
              </a:rPr>
              <a:t>Definitions of</a:t>
            </a:r>
            <a:r>
              <a:rPr lang="en-US" sz="2400" b="1" i="0" spc="-12" baseline="0" dirty="0">
                <a:solidFill>
                  <a:srgbClr val="FF0000"/>
                </a:solidFill>
                <a:latin typeface="Calibri-Bold"/>
              </a:rPr>
              <a:t> </a:t>
            </a:r>
            <a:r>
              <a:rPr lang="en-US" sz="2400" b="1" i="0" spc="0" baseline="0" dirty="0">
                <a:solidFill>
                  <a:srgbClr val="FF0000"/>
                </a:solidFill>
                <a:latin typeface="Calibri-Bold"/>
              </a:rPr>
              <a:t>inn</a:t>
            </a:r>
            <a:r>
              <a:rPr lang="en-US" sz="2400" b="1" i="0" spc="-13" baseline="0" dirty="0">
                <a:solidFill>
                  <a:srgbClr val="FF0000"/>
                </a:solidFill>
                <a:latin typeface="Calibri-Bold"/>
              </a:rPr>
              <a:t>o</a:t>
            </a:r>
            <a:r>
              <a:rPr lang="en-US" sz="2400" b="1" i="0" spc="-32" baseline="0" dirty="0">
                <a:solidFill>
                  <a:srgbClr val="FF0000"/>
                </a:solidFill>
                <a:latin typeface="Calibri-Bold"/>
              </a:rPr>
              <a:t>v</a:t>
            </a:r>
            <a:r>
              <a:rPr lang="en-US" sz="2400" b="1" i="0" spc="-22" baseline="0" dirty="0">
                <a:solidFill>
                  <a:srgbClr val="FF0000"/>
                </a:solidFill>
                <a:latin typeface="Calibri-Bold"/>
              </a:rPr>
              <a:t>a</a:t>
            </a:r>
            <a:r>
              <a:rPr lang="en-US" sz="2400" b="1" i="0" spc="0" baseline="0" dirty="0">
                <a:solidFill>
                  <a:srgbClr val="FF0000"/>
                </a:solidFill>
                <a:latin typeface="Calibri-Bold"/>
              </a:rPr>
              <a:t>tion </a:t>
            </a:r>
          </a:p>
        </p:txBody>
      </p:sp>
      <p:sp>
        <p:nvSpPr>
          <p:cNvPr id="9" name="Rectangle 365">
            <a:extLst>
              <a:ext uri="{FF2B5EF4-FFF2-40B4-BE49-F238E27FC236}">
                <a16:creationId xmlns:a16="http://schemas.microsoft.com/office/drawing/2014/main" id="{BC86E009-943A-D418-5F6F-3D59E5AE46DB}"/>
              </a:ext>
            </a:extLst>
          </p:cNvPr>
          <p:cNvSpPr/>
          <p:nvPr/>
        </p:nvSpPr>
        <p:spPr>
          <a:xfrm>
            <a:off x="508000" y="1681531"/>
            <a:ext cx="11504118" cy="2252989"/>
          </a:xfrm>
          <a:prstGeom prst="rect">
            <a:avLst/>
          </a:prstGeom>
        </p:spPr>
        <p:txBody>
          <a:bodyPr wrap="square" lIns="0" tIns="0" rIns="0" bIns="0">
            <a:spAutoFit/>
          </a:bodyPr>
          <a:lstStyle/>
          <a:p>
            <a:pPr marL="0" algn="just">
              <a:lnSpc>
                <a:spcPct val="150000"/>
              </a:lnSpc>
            </a:pPr>
            <a:r>
              <a:rPr lang="en-US" sz="2000" b="0" i="0" spc="0" baseline="0" dirty="0">
                <a:latin typeface="Times New Roman" panose="02020603050405020304" pitchFamily="18" charset="0"/>
                <a:cs typeface="Times New Roman" panose="02020603050405020304" pitchFamily="18" charset="0"/>
              </a:rPr>
              <a:t>Th</a:t>
            </a:r>
            <a:r>
              <a:rPr lang="en-US" sz="2000" b="0" i="0" spc="50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app</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oach</a:t>
            </a:r>
            <a:r>
              <a:rPr lang="en-US" sz="2000" b="0" i="0" spc="-15" baseline="0" dirty="0">
                <a:latin typeface="Times New Roman" panose="02020603050405020304" pitchFamily="18" charset="0"/>
                <a:cs typeface="Times New Roman" panose="02020603050405020304" pitchFamily="18" charset="0"/>
              </a:rPr>
              <a:t>e</a:t>
            </a:r>
            <a:r>
              <a:rPr lang="en-US" sz="2000" b="0" i="0" spc="506" baseline="0" dirty="0">
                <a:latin typeface="Times New Roman" panose="02020603050405020304" pitchFamily="18" charset="0"/>
                <a:cs typeface="Times New Roman" panose="02020603050405020304" pitchFamily="18" charset="0"/>
              </a:rPr>
              <a:t>s</a:t>
            </a:r>
            <a:r>
              <a:rPr lang="en-US" sz="2000" b="0" i="0" spc="-24" baseline="0" dirty="0">
                <a:latin typeface="Times New Roman" panose="02020603050405020304" pitchFamily="18" charset="0"/>
                <a:cs typeface="Times New Roman" panose="02020603050405020304" pitchFamily="18" charset="0"/>
              </a:rPr>
              <a:t>t</a:t>
            </a:r>
            <a:r>
              <a:rPr lang="en-US" sz="2000" b="0" i="0" spc="50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th</a:t>
            </a:r>
            <a:r>
              <a:rPr lang="en-US" sz="2000" b="0" i="0" spc="494" baseline="0" dirty="0">
                <a:latin typeface="Times New Roman" panose="02020603050405020304" pitchFamily="18" charset="0"/>
                <a:cs typeface="Times New Roman" panose="02020603050405020304" pitchFamily="18" charset="0"/>
              </a:rPr>
              <a:t>e</a:t>
            </a:r>
            <a:r>
              <a:rPr lang="en-US" sz="2000" b="0" i="0" spc="-13"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ypol</a:t>
            </a:r>
            <a:r>
              <a:rPr lang="en-US" sz="2000" b="0" i="0" spc="-1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g</a:t>
            </a:r>
            <a:r>
              <a:rPr lang="en-US" sz="2000" b="0" i="0" spc="497"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480"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di</a:t>
            </a:r>
            <a:r>
              <a:rPr lang="en-US" sz="2000" b="0" i="0" spc="-31"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e</a:t>
            </a:r>
            <a:r>
              <a:rPr lang="en-US" sz="2000" b="0" i="0" spc="-3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a:t>
            </a:r>
            <a:r>
              <a:rPr lang="en-US" sz="2000" b="0" i="0" spc="49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inn</a:t>
            </a:r>
            <a:r>
              <a:rPr lang="en-US" sz="2000" b="0" i="0" spc="-25" baseline="0" dirty="0">
                <a:latin typeface="Times New Roman" panose="02020603050405020304" pitchFamily="18" charset="0"/>
                <a:cs typeface="Times New Roman" panose="02020603050405020304" pitchFamily="18" charset="0"/>
              </a:rPr>
              <a:t>o</a:t>
            </a:r>
            <a:r>
              <a:rPr lang="en-US" sz="2000" b="0" i="0" spc="-31" baseline="0" dirty="0">
                <a:latin typeface="Times New Roman" panose="02020603050405020304" pitchFamily="18" charset="0"/>
                <a:cs typeface="Times New Roman" panose="02020603050405020304" pitchFamily="18" charset="0"/>
              </a:rPr>
              <a:t>v</a:t>
            </a:r>
            <a:r>
              <a:rPr lang="en-US" sz="2000" b="0" i="0" spc="-25"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tions</a:t>
            </a:r>
            <a:r>
              <a:rPr lang="en-US" sz="2000" b="0" i="0" spc="509"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the</a:t>
            </a:r>
            <a:r>
              <a:rPr lang="en-US" sz="2000" b="0" i="0" spc="-31" baseline="0" dirty="0">
                <a:latin typeface="Times New Roman" panose="02020603050405020304" pitchFamily="18" charset="0"/>
                <a:cs typeface="Times New Roman" panose="02020603050405020304" pitchFamily="18" charset="0"/>
              </a:rPr>
              <a:t>r</a:t>
            </a:r>
            <a:r>
              <a:rPr lang="en-US" sz="2000" b="0" i="0" spc="503"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a:t>
            </a:r>
            <a:r>
              <a:rPr lang="en-US" sz="2000" b="0" i="0" spc="-29" baseline="0" dirty="0">
                <a:latin typeface="Times New Roman" panose="02020603050405020304" pitchFamily="18" charset="0"/>
                <a:cs typeface="Times New Roman" panose="02020603050405020304" pitchFamily="18" charset="0"/>
              </a:rPr>
              <a:t>r</a:t>
            </a:r>
            <a:r>
              <a:rPr lang="en-US" sz="2000" b="0" i="0" spc="502" baseline="0" dirty="0">
                <a:latin typeface="Times New Roman" panose="02020603050405020304" pitchFamily="18" charset="0"/>
                <a:cs typeface="Times New Roman" panose="02020603050405020304" pitchFamily="18" charset="0"/>
              </a:rPr>
              <a:t>e</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ep</a:t>
            </a:r>
            <a:r>
              <a:rPr lang="en-US" sz="2000" b="0" i="0" spc="-2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ese</a:t>
            </a:r>
            <a:r>
              <a:rPr lang="en-US" sz="2000" b="0" i="0" spc="-23" baseline="0" dirty="0">
                <a:latin typeface="Times New Roman" panose="02020603050405020304" pitchFamily="18" charset="0"/>
                <a:cs typeface="Times New Roman" panose="02020603050405020304" pitchFamily="18" charset="0"/>
              </a:rPr>
              <a:t>n</a:t>
            </a:r>
            <a:r>
              <a:rPr lang="en-US" sz="2000" b="0" i="0" spc="-25" baseline="0" dirty="0">
                <a:latin typeface="Times New Roman" panose="02020603050405020304" pitchFamily="18" charset="0"/>
                <a:cs typeface="Times New Roman" panose="02020603050405020304" pitchFamily="18" charset="0"/>
              </a:rPr>
              <a:t>ta</a:t>
            </a:r>
            <a:r>
              <a:rPr lang="en-US" sz="2000" b="0" i="0" spc="0" baseline="0" dirty="0">
                <a:latin typeface="Times New Roman" panose="02020603050405020304" pitchFamily="18" charset="0"/>
                <a:cs typeface="Times New Roman" panose="02020603050405020304" pitchFamily="18" charset="0"/>
              </a:rPr>
              <a:t>tion</a:t>
            </a:r>
            <a:r>
              <a:rPr lang="en-US" sz="2000" b="0" i="0" spc="508"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492" baseline="0" dirty="0">
                <a:latin typeface="Times New Roman" panose="02020603050405020304" pitchFamily="18" charset="0"/>
                <a:cs typeface="Times New Roman" panose="02020603050405020304" pitchFamily="18" charset="0"/>
              </a:rPr>
              <a:t>f</a:t>
            </a:r>
            <a:r>
              <a:rPr lang="en-US" sz="2000" b="0" i="0" spc="-31" baseline="0" dirty="0">
                <a:latin typeface="Times New Roman" panose="02020603050405020304" pitchFamily="18" charset="0"/>
                <a:cs typeface="Times New Roman" panose="02020603050405020304" pitchFamily="18" charset="0"/>
              </a:rPr>
              <a:t>v</a:t>
            </a:r>
            <a:r>
              <a:rPr lang="en-US" sz="2000" b="0" i="0" spc="-13"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riou</a:t>
            </a:r>
            <a:r>
              <a:rPr lang="en-US" sz="2000" b="0" i="0" spc="50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autho</a:t>
            </a:r>
            <a:r>
              <a:rPr lang="en-US" sz="2000" b="0" i="0" spc="-41"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s. I</a:t>
            </a:r>
            <a:r>
              <a:rPr lang="en-US" sz="2000" b="0" i="0" spc="554"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a:t>
            </a:r>
            <a:r>
              <a:rPr lang="en-US" sz="2000" b="0" i="0" spc="55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in</a:t>
            </a:r>
            <a:r>
              <a:rPr lang="en-US" sz="2000" b="0" i="0" spc="-33"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titutiona</a:t>
            </a:r>
            <a:r>
              <a:rPr lang="en-US" sz="2000" b="0" i="0" spc="553" baseline="0" dirty="0">
                <a:latin typeface="Times New Roman" panose="02020603050405020304" pitchFamily="18" charset="0"/>
                <a:cs typeface="Times New Roman" panose="02020603050405020304" pitchFamily="18" charset="0"/>
              </a:rPr>
              <a:t>l</a:t>
            </a:r>
            <a:r>
              <a:rPr lang="en-US" sz="2000" b="0" i="0" spc="0" baseline="0" dirty="0">
                <a:latin typeface="Times New Roman" panose="02020603050405020304" pitchFamily="18" charset="0"/>
                <a:cs typeface="Times New Roman" panose="02020603050405020304" pitchFamily="18" charset="0"/>
              </a:rPr>
              <a:t>scienc</a:t>
            </a:r>
            <a:r>
              <a:rPr lang="en-US" sz="2000" b="0" i="0" spc="550"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als</a:t>
            </a:r>
            <a:r>
              <a:rPr lang="en-US" sz="2000" b="0" i="0" spc="55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ha</a:t>
            </a:r>
            <a:r>
              <a:rPr lang="en-US" sz="2000" b="0" i="0" spc="549"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it</a:t>
            </a:r>
            <a:r>
              <a:rPr lang="en-US" sz="2000" b="0" i="0" spc="541" baseline="0" dirty="0">
                <a:latin typeface="Times New Roman" panose="02020603050405020304" pitchFamily="18" charset="0"/>
                <a:cs typeface="Times New Roman" panose="02020603050405020304" pitchFamily="18" charset="0"/>
              </a:rPr>
              <a:t>s</a:t>
            </a:r>
            <a:r>
              <a:rPr lang="en-US" sz="2000" b="0" i="0" spc="-15"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w</a:t>
            </a:r>
            <a:r>
              <a:rPr lang="en-US" sz="2000" b="0" i="0" spc="554"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app</a:t>
            </a:r>
            <a:r>
              <a:rPr lang="en-US" sz="2000" b="0" i="0" spc="-37"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oac</a:t>
            </a:r>
            <a:r>
              <a:rPr lang="en-US" sz="2000" b="0" i="0" spc="558" baseline="0" dirty="0">
                <a:latin typeface="Times New Roman" panose="02020603050405020304" pitchFamily="18" charset="0"/>
                <a:cs typeface="Times New Roman" panose="02020603050405020304" pitchFamily="18" charset="0"/>
              </a:rPr>
              <a:t>h</a:t>
            </a:r>
            <a:r>
              <a:rPr lang="en-US" sz="2000" b="0" i="0" spc="-25" baseline="0" dirty="0">
                <a:latin typeface="Times New Roman" panose="02020603050405020304" pitchFamily="18" charset="0"/>
                <a:cs typeface="Times New Roman" panose="02020603050405020304" pitchFamily="18" charset="0"/>
              </a:rPr>
              <a:t>t</a:t>
            </a:r>
            <a:r>
              <a:rPr lang="en-US" sz="2000" b="0" i="0" spc="538"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t</a:t>
            </a:r>
            <a:r>
              <a:rPr lang="en-US" sz="2000" b="0" i="0" spc="-11" baseline="0" dirty="0">
                <a:latin typeface="Times New Roman" panose="02020603050405020304" pitchFamily="18" charset="0"/>
                <a:cs typeface="Times New Roman" panose="02020603050405020304" pitchFamily="18" charset="0"/>
              </a:rPr>
              <a:t>h</a:t>
            </a:r>
            <a:r>
              <a:rPr lang="en-US" sz="2000" b="0" i="0" spc="54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typol</a:t>
            </a:r>
            <a:r>
              <a:rPr lang="en-US" sz="2000" b="0" i="0" spc="-15"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g</a:t>
            </a:r>
            <a:r>
              <a:rPr lang="en-US" sz="2000" b="0" i="0" spc="553" baseline="0" dirty="0">
                <a:latin typeface="Times New Roman" panose="02020603050405020304" pitchFamily="18" charset="0"/>
                <a:cs typeface="Times New Roman" panose="02020603050405020304" pitchFamily="18" charset="0"/>
              </a:rPr>
              <a:t>y</a:t>
            </a:r>
            <a:r>
              <a:rPr lang="en-US" sz="2000" b="0" i="0" spc="0" baseline="0" dirty="0">
                <a:latin typeface="Times New Roman" panose="02020603050405020304" pitchFamily="18" charset="0"/>
                <a:cs typeface="Times New Roman" panose="02020603050405020304" pitchFamily="18" charset="0"/>
              </a:rPr>
              <a:t>o</a:t>
            </a:r>
            <a:r>
              <a:rPr lang="en-US" sz="2000" b="0" i="0" spc="540"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inn</a:t>
            </a:r>
            <a:r>
              <a:rPr lang="en-US" sz="2000" b="0" i="0" spc="-27" baseline="0" dirty="0">
                <a:latin typeface="Times New Roman" panose="02020603050405020304" pitchFamily="18" charset="0"/>
                <a:cs typeface="Times New Roman" panose="02020603050405020304" pitchFamily="18" charset="0"/>
              </a:rPr>
              <a:t>o</a:t>
            </a:r>
            <a:r>
              <a:rPr lang="en-US" sz="2000" b="0" i="0" spc="-31" baseline="0" dirty="0">
                <a:latin typeface="Times New Roman" panose="02020603050405020304" pitchFamily="18" charset="0"/>
                <a:cs typeface="Times New Roman" panose="02020603050405020304" pitchFamily="18" charset="0"/>
              </a:rPr>
              <a:t>v</a:t>
            </a:r>
            <a:r>
              <a:rPr lang="en-US" sz="2000" b="0" i="0" spc="-25"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tio</a:t>
            </a:r>
            <a:r>
              <a:rPr lang="en-US" sz="2000" b="0" i="0" spc="554"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a:t>
            </a:r>
            <a:r>
              <a:rPr lang="en-US" sz="2000" b="0" i="0" spc="547"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th</a:t>
            </a:r>
            <a:r>
              <a:rPr lang="en-US" sz="2000" b="0" i="0" spc="551" baseline="0" dirty="0">
                <a:latin typeface="Times New Roman" panose="02020603050405020304" pitchFamily="18" charset="0"/>
                <a:cs typeface="Times New Roman" panose="02020603050405020304" pitchFamily="18" charset="0"/>
              </a:rPr>
              <a:t>e</a:t>
            </a:r>
            <a:r>
              <a:rPr lang="en-US" sz="2000" b="0" i="0" spc="-21"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o</a:t>
            </a:r>
            <a:r>
              <a:rPr lang="en-US" sz="2000" b="0" i="0" spc="-15" baseline="0" dirty="0">
                <a:latin typeface="Times New Roman" panose="02020603050405020304" pitchFamily="18" charset="0"/>
                <a:cs typeface="Times New Roman" panose="02020603050405020304" pitchFamily="18" charset="0"/>
              </a:rPr>
              <a:t>o</a:t>
            </a:r>
            <a:r>
              <a:rPr lang="en-US" sz="2000" b="0" i="0" spc="552"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a</a:t>
            </a:r>
            <a:r>
              <a:rPr lang="en-US" sz="2000" b="0" i="0" spc="-11" baseline="0" dirty="0">
                <a:latin typeface="Times New Roman" panose="02020603050405020304" pitchFamily="18" charset="0"/>
                <a:cs typeface="Times New Roman" panose="02020603050405020304" pitchFamily="18" charset="0"/>
              </a:rPr>
              <a:t>nd</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th</a:t>
            </a:r>
            <a:r>
              <a:rPr lang="en-US" sz="2000" b="0" i="0" spc="45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typol</a:t>
            </a:r>
            <a:r>
              <a:rPr lang="en-US" sz="2000" b="0" i="0" spc="-13" baseline="0" dirty="0">
                <a:latin typeface="Times New Roman" panose="02020603050405020304" pitchFamily="18" charset="0"/>
                <a:cs typeface="Times New Roman" panose="02020603050405020304" pitchFamily="18" charset="0"/>
              </a:rPr>
              <a:t>o</a:t>
            </a:r>
            <a:r>
              <a:rPr lang="en-US" sz="2000" b="0" i="0" spc="0" baseline="0" dirty="0">
                <a:latin typeface="Times New Roman" panose="02020603050405020304" pitchFamily="18" charset="0"/>
                <a:cs typeface="Times New Roman" panose="02020603050405020304" pitchFamily="18" charset="0"/>
              </a:rPr>
              <a:t>g</a:t>
            </a:r>
            <a:r>
              <a:rPr lang="en-US" sz="2000" b="0" i="0" spc="462" baseline="0" dirty="0">
                <a:latin typeface="Times New Roman" panose="02020603050405020304" pitchFamily="18" charset="0"/>
                <a:cs typeface="Times New Roman" panose="02020603050405020304" pitchFamily="18" charset="0"/>
              </a:rPr>
              <a:t>y</a:t>
            </a:r>
            <a:r>
              <a:rPr lang="en-US" sz="2000" b="0" i="0" spc="-13" baseline="0" dirty="0">
                <a:latin typeface="Times New Roman" panose="02020603050405020304" pitchFamily="18" charset="0"/>
                <a:cs typeface="Times New Roman" panose="02020603050405020304" pitchFamily="18" charset="0"/>
              </a:rPr>
              <a:t>o</a:t>
            </a:r>
            <a:r>
              <a:rPr lang="en-US" sz="2000" b="0" i="0" spc="456"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a:t>
            </a:r>
            <a:r>
              <a:rPr lang="en-US" sz="2000" b="0" i="0" spc="458"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subject</a:t>
            </a:r>
            <a:r>
              <a:rPr lang="en-US" sz="2000" b="0" i="0" spc="45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458"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inn</a:t>
            </a:r>
            <a:r>
              <a:rPr lang="en-US" sz="2000" b="0" i="0" spc="-23" baseline="0" dirty="0">
                <a:latin typeface="Times New Roman" panose="02020603050405020304" pitchFamily="18" charset="0"/>
                <a:cs typeface="Times New Roman" panose="02020603050405020304" pitchFamily="18" charset="0"/>
              </a:rPr>
              <a:t>o</a:t>
            </a:r>
            <a:r>
              <a:rPr lang="en-US" sz="2000" b="0" i="0" spc="-31" baseline="0" dirty="0">
                <a:latin typeface="Times New Roman" panose="02020603050405020304" pitchFamily="18" charset="0"/>
                <a:cs typeface="Times New Roman" panose="02020603050405020304" pitchFamily="18" charset="0"/>
              </a:rPr>
              <a:t>v</a:t>
            </a:r>
            <a:r>
              <a:rPr lang="en-US" sz="2000" b="0" i="0" spc="-25"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tion</a:t>
            </a:r>
            <a:r>
              <a:rPr lang="en-US" sz="2000" b="0" i="0" spc="447"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a:t>
            </a:r>
            <a:r>
              <a:rPr lang="en-US" sz="2000" b="0" i="0" spc="458" baseline="0" dirty="0">
                <a:latin typeface="Times New Roman" panose="02020603050405020304" pitchFamily="18" charset="0"/>
                <a:cs typeface="Times New Roman" panose="02020603050405020304" pitchFamily="18" charset="0"/>
              </a:rPr>
              <a:t>e</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a:t>
            </a:r>
            <a:r>
              <a:rPr lang="en-US" sz="2000" b="0" i="0" spc="-19"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tionshi</a:t>
            </a:r>
            <a:r>
              <a:rPr lang="en-US" sz="2000" b="0" i="0" spc="465" baseline="0" dirty="0">
                <a:latin typeface="Times New Roman" panose="02020603050405020304" pitchFamily="18" charset="0"/>
                <a:cs typeface="Times New Roman" panose="02020603050405020304" pitchFamily="18" charset="0"/>
              </a:rPr>
              <a:t>p</a:t>
            </a:r>
            <a:r>
              <a:rPr lang="en-US" sz="2000" b="0" i="0" spc="0" baseline="0" dirty="0">
                <a:latin typeface="Times New Roman" panose="02020603050405020304" pitchFamily="18" charset="0"/>
                <a:cs typeface="Times New Roman" panose="02020603050405020304" pitchFamily="18" charset="0"/>
              </a:rPr>
              <a:t>b</a:t>
            </a:r>
            <a:r>
              <a:rPr lang="en-US" sz="2000" b="0" i="0" spc="-11"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a:t>
            </a:r>
            <a:r>
              <a:rPr lang="en-US" sz="2000" b="0" i="0" spc="-17"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ee</a:t>
            </a:r>
            <a:r>
              <a:rPr lang="en-US" sz="2000" b="0" i="0" spc="455"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th</a:t>
            </a:r>
            <a:r>
              <a:rPr lang="en-US" sz="2000" b="0" i="0" spc="446"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fi</a:t>
            </a:r>
            <a:r>
              <a:rPr lang="en-US" sz="2000" b="0" i="0" spc="-33" baseline="0" dirty="0">
                <a:latin typeface="Times New Roman" panose="02020603050405020304" pitchFamily="18" charset="0"/>
                <a:cs typeface="Times New Roman" panose="02020603050405020304" pitchFamily="18" charset="0"/>
              </a:rPr>
              <a:t>r</a:t>
            </a:r>
            <a:r>
              <a:rPr lang="en-US" sz="2000" b="0" i="0" spc="-29" baseline="0" dirty="0">
                <a:latin typeface="Times New Roman" panose="02020603050405020304" pitchFamily="18" charset="0"/>
                <a:cs typeface="Times New Roman" panose="02020603050405020304" pitchFamily="18" charset="0"/>
              </a:rPr>
              <a:t>s</a:t>
            </a:r>
            <a:r>
              <a:rPr lang="en-US" sz="2000" b="0" i="0" spc="459"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an</a:t>
            </a:r>
            <a:r>
              <a:rPr lang="en-US" sz="2000" b="0" i="0" spc="463"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se</a:t>
            </a:r>
            <a:r>
              <a:rPr lang="en-US" sz="2000" b="0" i="0" spc="-15"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on</a:t>
            </a:r>
            <a:r>
              <a:rPr lang="en-US" sz="2000" b="0" i="0" spc="452" baseline="0" dirty="0">
                <a:latin typeface="Times New Roman" panose="02020603050405020304" pitchFamily="18" charset="0"/>
                <a:cs typeface="Times New Roman" panose="02020603050405020304" pitchFamily="18" charset="0"/>
              </a:rPr>
              <a:t>d</a:t>
            </a:r>
            <a:r>
              <a:rPr lang="en-US" sz="2000" b="0" i="0" spc="0" baseline="0" dirty="0">
                <a:latin typeface="Times New Roman" panose="02020603050405020304" pitchFamily="18" charset="0"/>
                <a:cs typeface="Times New Roman" panose="02020603050405020304" pitchFamily="18" charset="0"/>
              </a:rPr>
              <a:t>disclos</a:t>
            </a:r>
            <a:r>
              <a:rPr lang="en-US" sz="2000" b="0" i="0" spc="465"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the</a:t>
            </a:r>
          </a:p>
          <a:p>
            <a:pPr marL="0" algn="just">
              <a:lnSpc>
                <a:spcPct val="150000"/>
              </a:lnSpc>
            </a:pPr>
            <a:r>
              <a:rPr lang="en-US" sz="2000" b="0" i="0" spc="0" baseline="0" dirty="0">
                <a:latin typeface="Times New Roman" panose="02020603050405020304" pitchFamily="18" charset="0"/>
                <a:cs typeface="Times New Roman" panose="02020603050405020304" pitchFamily="18" charset="0"/>
              </a:rPr>
              <a:t>ad</a:t>
            </a:r>
            <a:r>
              <a:rPr lang="en-US" sz="2000" b="0" i="0" spc="-27"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a:t>
            </a:r>
            <a:r>
              <a:rPr lang="en-US" sz="2000" b="0" i="0" spc="-21" baseline="0" dirty="0">
                <a:latin typeface="Times New Roman" panose="02020603050405020304" pitchFamily="18" charset="0"/>
                <a:cs typeface="Times New Roman" panose="02020603050405020304" pitchFamily="18" charset="0"/>
              </a:rPr>
              <a:t>n</a:t>
            </a:r>
            <a:r>
              <a:rPr lang="en-US" sz="2000" b="0" i="0" spc="-2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age</a:t>
            </a:r>
            <a:r>
              <a:rPr lang="en-US" sz="2000" b="0" i="0" spc="610"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612"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usin</a:t>
            </a:r>
            <a:r>
              <a:rPr lang="en-US" sz="2000" b="0" i="0" spc="615" baseline="0" dirty="0">
                <a:latin typeface="Times New Roman" panose="02020603050405020304" pitchFamily="18" charset="0"/>
                <a:cs typeface="Times New Roman" panose="02020603050405020304" pitchFamily="18" charset="0"/>
              </a:rPr>
              <a:t>g</a:t>
            </a:r>
            <a:r>
              <a:rPr lang="en-US" sz="2000" b="0" i="0" spc="0" baseline="0" dirty="0">
                <a:latin typeface="Times New Roman" panose="02020603050405020304" pitchFamily="18" charset="0"/>
                <a:cs typeface="Times New Roman" panose="02020603050405020304" pitchFamily="18" charset="0"/>
              </a:rPr>
              <a:t>cer</a:t>
            </a:r>
            <a:r>
              <a:rPr lang="en-US" sz="2000" b="0" i="0" spc="-25"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ai</a:t>
            </a:r>
            <a:r>
              <a:rPr lang="en-US" sz="2000" b="0" i="0" spc="622"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type</a:t>
            </a:r>
            <a:r>
              <a:rPr lang="en-US" sz="2000" b="0" i="0" spc="625"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o</a:t>
            </a:r>
            <a:r>
              <a:rPr lang="en-US" sz="2000" b="0" i="0" spc="624"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i</a:t>
            </a:r>
            <a:r>
              <a:rPr lang="en-US" sz="2000" b="0" i="0" spc="-13"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no</a:t>
            </a:r>
            <a:r>
              <a:rPr lang="en-US" sz="2000" b="0" i="0" spc="-31" baseline="0" dirty="0">
                <a:latin typeface="Times New Roman" panose="02020603050405020304" pitchFamily="18" charset="0"/>
                <a:cs typeface="Times New Roman" panose="02020603050405020304" pitchFamily="18" charset="0"/>
              </a:rPr>
              <a:t>v</a:t>
            </a:r>
            <a:r>
              <a:rPr lang="en-US" sz="2000" b="0" i="0" spc="-37"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tio</a:t>
            </a:r>
            <a:r>
              <a:rPr lang="en-US" sz="2000" b="0" i="0" spc="622" baseline="0" dirty="0">
                <a:latin typeface="Times New Roman" panose="02020603050405020304" pitchFamily="18" charset="0"/>
                <a:cs typeface="Times New Roman" panose="02020603050405020304" pitchFamily="18" charset="0"/>
              </a:rPr>
              <a:t>n</a:t>
            </a:r>
            <a:r>
              <a:rPr lang="en-US" sz="2000" b="0" i="0" spc="0" baseline="0" dirty="0">
                <a:latin typeface="Times New Roman" panose="02020603050405020304" pitchFamily="18" charset="0"/>
                <a:cs typeface="Times New Roman" panose="02020603050405020304" pitchFamily="18" charset="0"/>
              </a:rPr>
              <a:t>ac</a:t>
            </a:r>
            <a:r>
              <a:rPr lang="en-US" sz="2000" b="0" i="0" spc="-19"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or</a:t>
            </a:r>
            <a:r>
              <a:rPr lang="en-US" sz="2000" b="0" i="0" spc="-117" baseline="0" dirty="0">
                <a:latin typeface="Times New Roman" panose="02020603050405020304" pitchFamily="18" charset="0"/>
                <a:cs typeface="Times New Roman" panose="02020603050405020304" pitchFamily="18" charset="0"/>
              </a:rPr>
              <a:t>’</a:t>
            </a:r>
            <a:r>
              <a:rPr lang="en-US" sz="2000" b="0" i="0" spc="624" baseline="0" dirty="0">
                <a:latin typeface="Times New Roman" panose="02020603050405020304" pitchFamily="18" charset="0"/>
                <a:cs typeface="Times New Roman" panose="02020603050405020304" pitchFamily="18" charset="0"/>
              </a:rPr>
              <a:t>s</a:t>
            </a:r>
            <a:r>
              <a:rPr lang="en-US" sz="2000" b="0" i="0" spc="0" baseline="0" dirty="0">
                <a:latin typeface="Times New Roman" panose="02020603050405020304" pitchFamily="18" charset="0"/>
                <a:cs typeface="Times New Roman" panose="02020603050405020304" pitchFamily="18" charset="0"/>
              </a:rPr>
              <a:t>specifi</a:t>
            </a:r>
            <a:r>
              <a:rPr lang="en-US" sz="2000" b="0" i="0" spc="627" baseline="0" dirty="0">
                <a:latin typeface="Times New Roman" panose="02020603050405020304" pitchFamily="18" charset="0"/>
                <a:cs typeface="Times New Roman" panose="02020603050405020304" pitchFamily="18" charset="0"/>
              </a:rPr>
              <a:t>c</a:t>
            </a:r>
            <a:r>
              <a:rPr lang="en-US" sz="2000" b="0" i="0" spc="0" baseline="0" dirty="0">
                <a:latin typeface="Times New Roman" panose="02020603050405020304" pitchFamily="18" charset="0"/>
                <a:cs typeface="Times New Roman" panose="02020603050405020304" pitchFamily="18" charset="0"/>
              </a:rPr>
              <a:t>inn</a:t>
            </a:r>
            <a:r>
              <a:rPr lang="en-US" sz="2000" b="0" i="0" spc="-11" baseline="0" dirty="0">
                <a:latin typeface="Times New Roman" panose="02020603050405020304" pitchFamily="18" charset="0"/>
                <a:cs typeface="Times New Roman" panose="02020603050405020304" pitchFamily="18" charset="0"/>
              </a:rPr>
              <a:t>o</a:t>
            </a:r>
            <a:r>
              <a:rPr lang="en-US" sz="2000" b="0" i="0" spc="-31" baseline="0" dirty="0">
                <a:latin typeface="Times New Roman" panose="02020603050405020304" pitchFamily="18" charset="0"/>
                <a:cs typeface="Times New Roman" panose="02020603050405020304" pitchFamily="18" charset="0"/>
              </a:rPr>
              <a:t>v</a:t>
            </a:r>
            <a:r>
              <a:rPr lang="en-US" sz="2000" b="0" i="0" spc="-25" baseline="0" dirty="0">
                <a:latin typeface="Times New Roman" panose="02020603050405020304" pitchFamily="18" charset="0"/>
                <a:cs typeface="Times New Roman" panose="02020603050405020304" pitchFamily="18" charset="0"/>
              </a:rPr>
              <a:t>a</a:t>
            </a:r>
            <a:r>
              <a:rPr lang="en-US" sz="2000" b="0" i="0" spc="0" baseline="0" dirty="0">
                <a:latin typeface="Times New Roman" panose="02020603050405020304" pitchFamily="18" charset="0"/>
                <a:cs typeface="Times New Roman" panose="02020603050405020304" pitchFamily="18" charset="0"/>
              </a:rPr>
              <a:t>tion</a:t>
            </a:r>
            <a:r>
              <a:rPr lang="en-US" sz="2000" b="0" i="0" spc="610"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a:t>
            </a:r>
            <a:r>
              <a:rPr lang="en-US" sz="2000" b="0" i="0" spc="-13" baseline="0" dirty="0">
                <a:latin typeface="Times New Roman" panose="02020603050405020304" pitchFamily="18" charset="0"/>
                <a:cs typeface="Times New Roman" panose="02020603050405020304" pitchFamily="18" charset="0"/>
              </a:rPr>
              <a:t>h</a:t>
            </a:r>
            <a:r>
              <a:rPr lang="en-US" sz="2000" b="0" i="0" spc="0" baseline="0" dirty="0">
                <a:latin typeface="Times New Roman" panose="02020603050405020304" pitchFamily="18" charset="0"/>
                <a:cs typeface="Times New Roman" panose="02020603050405020304" pitchFamily="18" charset="0"/>
              </a:rPr>
              <a:t>us</a:t>
            </a:r>
            <a:r>
              <a:rPr lang="en-US" sz="2000" b="0" i="0" spc="629" baseline="0" dirty="0">
                <a:latin typeface="Times New Roman" panose="02020603050405020304" pitchFamily="18" charset="0"/>
                <a:cs typeface="Times New Roman" panose="02020603050405020304" pitchFamily="18" charset="0"/>
              </a:rPr>
              <a:t>,</a:t>
            </a:r>
            <a:r>
              <a:rPr lang="en-US" sz="2000" b="0" i="0" spc="0" baseline="0" dirty="0">
                <a:latin typeface="Times New Roman" panose="02020603050405020304" pitchFamily="18" charset="0"/>
                <a:cs typeface="Times New Roman" panose="02020603050405020304" pitchFamily="18" charset="0"/>
              </a:rPr>
              <a:t>th</a:t>
            </a:r>
            <a:r>
              <a:rPr lang="en-US" sz="2000" b="0" i="0" spc="614"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them</a:t>
            </a:r>
            <a:r>
              <a:rPr lang="en-US" sz="2000" b="0" i="0" spc="619" baseline="0" dirty="0">
                <a:latin typeface="Times New Roman" panose="02020603050405020304" pitchFamily="18" charset="0"/>
                <a:cs typeface="Times New Roman" panose="02020603050405020304" pitchFamily="18" charset="0"/>
              </a:rPr>
              <a:t>e</a:t>
            </a:r>
            <a:r>
              <a:rPr lang="en-US" sz="2000" b="0" i="0" spc="0" baseline="0" dirty="0">
                <a:latin typeface="Times New Roman" panose="02020603050405020304" pitchFamily="18" charset="0"/>
                <a:cs typeface="Times New Roman" panose="02020603050405020304" pitchFamily="18" charset="0"/>
              </a:rPr>
              <a:t>o</a:t>
            </a:r>
            <a:r>
              <a:rPr lang="en-US" sz="2000" b="0" i="0" spc="624" baseline="0" dirty="0">
                <a:latin typeface="Times New Roman" panose="02020603050405020304" pitchFamily="18" charset="0"/>
                <a:cs typeface="Times New Roman" panose="02020603050405020304" pitchFamily="18" charset="0"/>
              </a:rPr>
              <a:t>f</a:t>
            </a:r>
            <a:r>
              <a:rPr lang="en-US" sz="2000" b="0" i="0" spc="0" baseline="0" dirty="0">
                <a:latin typeface="Times New Roman" panose="02020603050405020304" pitchFamily="18" charset="0"/>
                <a:cs typeface="Times New Roman" panose="02020603050405020304" pitchFamily="18" charset="0"/>
              </a:rPr>
              <a:t>this</a:t>
            </a:r>
          </a:p>
          <a:p>
            <a:pPr marL="0" algn="just">
              <a:lnSpc>
                <a:spcPct val="150000"/>
              </a:lnSpc>
            </a:pPr>
            <a:r>
              <a:rPr lang="en-US" sz="2000" b="0" i="0" spc="-29" baseline="0" dirty="0">
                <a:latin typeface="Times New Roman" panose="02020603050405020304" pitchFamily="18" charset="0"/>
                <a:cs typeface="Times New Roman" panose="02020603050405020304" pitchFamily="18" charset="0"/>
              </a:rPr>
              <a:t>w</a:t>
            </a:r>
            <a:r>
              <a:rPr lang="en-US" sz="2000" b="0" i="0" spc="0" baseline="0" dirty="0">
                <a:latin typeface="Times New Roman" panose="02020603050405020304" pitchFamily="18" charset="0"/>
                <a:cs typeface="Times New Roman" panose="02020603050405020304" pitchFamily="18" charset="0"/>
              </a:rPr>
              <a:t>or</a:t>
            </a:r>
            <a:r>
              <a:rPr lang="en-US" sz="2000" b="0" i="0" spc="451" baseline="0" dirty="0">
                <a:latin typeface="Times New Roman" panose="02020603050405020304" pitchFamily="18" charset="0"/>
                <a:cs typeface="Times New Roman" panose="02020603050405020304" pitchFamily="18" charset="0"/>
              </a:rPr>
              <a:t>k</a:t>
            </a:r>
            <a:r>
              <a:rPr lang="en-US" sz="2000" b="0" i="0" spc="0" baseline="0" dirty="0">
                <a:latin typeface="Times New Roman" panose="02020603050405020304" pitchFamily="18" charset="0"/>
                <a:cs typeface="Times New Roman" panose="02020603050405020304" pitchFamily="18" charset="0"/>
              </a:rPr>
              <a:t>i</a:t>
            </a:r>
            <a:r>
              <a:rPr lang="en-US" sz="2000" b="0" i="0" spc="452" baseline="0" dirty="0">
                <a:latin typeface="Times New Roman" panose="02020603050405020304" pitchFamily="18" charset="0"/>
                <a:cs typeface="Times New Roman" panose="02020603050405020304" pitchFamily="18" charset="0"/>
              </a:rPr>
              <a:t>s</a:t>
            </a:r>
            <a:r>
              <a:rPr lang="en-US" sz="2000" b="0" i="0" spc="-29" baseline="0" dirty="0">
                <a:latin typeface="Times New Roman" panose="02020603050405020304" pitchFamily="18" charset="0"/>
                <a:cs typeface="Times New Roman" panose="02020603050405020304" pitchFamily="18" charset="0"/>
              </a:rPr>
              <a:t>r</a:t>
            </a:r>
            <a:r>
              <a:rPr lang="en-US" sz="2000" b="0" i="0" spc="0" baseline="0" dirty="0">
                <a:latin typeface="Times New Roman" panose="02020603050405020304" pitchFamily="18" charset="0"/>
                <a:cs typeface="Times New Roman" panose="02020603050405020304" pitchFamily="18" charset="0"/>
              </a:rPr>
              <a:t>el</a:t>
            </a:r>
            <a:r>
              <a:rPr lang="en-US" sz="2000" b="0" i="0" spc="-15" baseline="0" dirty="0">
                <a:latin typeface="Times New Roman" panose="02020603050405020304" pitchFamily="18" charset="0"/>
                <a:cs typeface="Times New Roman" panose="02020603050405020304" pitchFamily="18" charset="0"/>
              </a:rPr>
              <a:t>e</a:t>
            </a:r>
            <a:r>
              <a:rPr lang="en-US" sz="2000" b="0" i="0" spc="-31" baseline="0" dirty="0">
                <a:latin typeface="Times New Roman" panose="02020603050405020304" pitchFamily="18" charset="0"/>
                <a:cs typeface="Times New Roman" panose="02020603050405020304" pitchFamily="18" charset="0"/>
              </a:rPr>
              <a:t>v</a:t>
            </a:r>
            <a:r>
              <a:rPr lang="en-US" sz="2000" b="0" i="0" spc="0" baseline="0" dirty="0">
                <a:latin typeface="Times New Roman" panose="02020603050405020304" pitchFamily="18" charset="0"/>
                <a:cs typeface="Times New Roman" panose="02020603050405020304" pitchFamily="18" charset="0"/>
              </a:rPr>
              <a:t>a</a:t>
            </a:r>
            <a:r>
              <a:rPr lang="en-US" sz="2000" b="0" i="0" spc="-21" baseline="0" dirty="0">
                <a:latin typeface="Times New Roman" panose="02020603050405020304" pitchFamily="18" charset="0"/>
                <a:cs typeface="Times New Roman" panose="02020603050405020304" pitchFamily="18" charset="0"/>
              </a:rPr>
              <a:t>n</a:t>
            </a:r>
            <a:r>
              <a:rPr lang="en-US" sz="2000" b="0" i="0" spc="471" baseline="0" dirty="0">
                <a:latin typeface="Times New Roman" panose="02020603050405020304" pitchFamily="18" charset="0"/>
                <a:cs typeface="Times New Roman" panose="02020603050405020304" pitchFamily="18" charset="0"/>
              </a:rPr>
              <a:t>t</a:t>
            </a:r>
            <a:r>
              <a:rPr lang="en-US" sz="2000" b="0" i="0" spc="0" baseline="0" dirty="0">
                <a:latin typeface="Times New Roman" panose="02020603050405020304" pitchFamily="18" charset="0"/>
                <a:cs typeface="Times New Roman" panose="02020603050405020304" pitchFamily="18" charset="0"/>
              </a:rPr>
              <a:t>enough.</a:t>
            </a:r>
          </a:p>
        </p:txBody>
      </p:sp>
    </p:spTree>
    <p:extLst>
      <p:ext uri="{BB962C8B-B14F-4D97-AF65-F5344CB8AC3E}">
        <p14:creationId xmlns:p14="http://schemas.microsoft.com/office/powerpoint/2010/main" val="7405005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nnovation</a:t>
            </a:r>
          </a:p>
        </p:txBody>
      </p:sp>
      <p:sp>
        <p:nvSpPr>
          <p:cNvPr id="8" name="Rectangle 367">
            <a:extLst>
              <a:ext uri="{FF2B5EF4-FFF2-40B4-BE49-F238E27FC236}">
                <a16:creationId xmlns:a16="http://schemas.microsoft.com/office/drawing/2014/main" id="{C1326200-4FE6-52F9-D804-2B51F0287195}"/>
              </a:ext>
            </a:extLst>
          </p:cNvPr>
          <p:cNvSpPr/>
          <p:nvPr/>
        </p:nvSpPr>
        <p:spPr>
          <a:xfrm>
            <a:off x="508000" y="1039284"/>
            <a:ext cx="3676776" cy="369332"/>
          </a:xfrm>
          <a:prstGeom prst="rect">
            <a:avLst/>
          </a:prstGeom>
        </p:spPr>
        <p:txBody>
          <a:bodyPr wrap="none" lIns="0" tIns="0" rIns="0" bIns="0">
            <a:spAutoFit/>
          </a:bodyPr>
          <a:lstStyle/>
          <a:p>
            <a:pPr marL="0"/>
            <a:r>
              <a:rPr lang="en-US" sz="2400" b="1" i="0" spc="0" baseline="0" dirty="0">
                <a:solidFill>
                  <a:srgbClr val="FF0000"/>
                </a:solidFill>
                <a:latin typeface="Calibri-Bold"/>
              </a:rPr>
              <a:t>Definitions of</a:t>
            </a:r>
            <a:r>
              <a:rPr lang="en-US" sz="2400" b="1" i="0" spc="-12" baseline="0" dirty="0">
                <a:solidFill>
                  <a:srgbClr val="FF0000"/>
                </a:solidFill>
                <a:latin typeface="Calibri-Bold"/>
              </a:rPr>
              <a:t> </a:t>
            </a:r>
            <a:r>
              <a:rPr lang="en-US" sz="2400" b="1" i="0" spc="0" baseline="0" dirty="0">
                <a:solidFill>
                  <a:srgbClr val="FF0000"/>
                </a:solidFill>
                <a:latin typeface="Calibri-Bold"/>
              </a:rPr>
              <a:t>inn</a:t>
            </a:r>
            <a:r>
              <a:rPr lang="en-US" sz="2400" b="1" i="0" spc="-13" baseline="0" dirty="0">
                <a:solidFill>
                  <a:srgbClr val="FF0000"/>
                </a:solidFill>
                <a:latin typeface="Calibri-Bold"/>
              </a:rPr>
              <a:t>o</a:t>
            </a:r>
            <a:r>
              <a:rPr lang="en-US" sz="2400" b="1" i="0" spc="-32" baseline="0" dirty="0">
                <a:solidFill>
                  <a:srgbClr val="FF0000"/>
                </a:solidFill>
                <a:latin typeface="Calibri-Bold"/>
              </a:rPr>
              <a:t>v</a:t>
            </a:r>
            <a:r>
              <a:rPr lang="en-US" sz="2400" b="1" i="0" spc="-22" baseline="0" dirty="0">
                <a:solidFill>
                  <a:srgbClr val="FF0000"/>
                </a:solidFill>
                <a:latin typeface="Calibri-Bold"/>
              </a:rPr>
              <a:t>a</a:t>
            </a:r>
            <a:r>
              <a:rPr lang="en-US" sz="2400" b="1" i="0" spc="0" baseline="0" dirty="0">
                <a:solidFill>
                  <a:srgbClr val="FF0000"/>
                </a:solidFill>
                <a:latin typeface="Calibri-Bold"/>
              </a:rPr>
              <a:t>tion </a:t>
            </a:r>
          </a:p>
        </p:txBody>
      </p:sp>
      <p:sp>
        <p:nvSpPr>
          <p:cNvPr id="2" name="Rectangle 366">
            <a:extLst>
              <a:ext uri="{FF2B5EF4-FFF2-40B4-BE49-F238E27FC236}">
                <a16:creationId xmlns:a16="http://schemas.microsoft.com/office/drawing/2014/main" id="{F44117FD-8847-1284-E647-967E50536F02}"/>
              </a:ext>
            </a:extLst>
          </p:cNvPr>
          <p:cNvSpPr/>
          <p:nvPr/>
        </p:nvSpPr>
        <p:spPr>
          <a:xfrm>
            <a:off x="304800" y="1421316"/>
            <a:ext cx="10551478" cy="4571636"/>
          </a:xfrm>
          <a:prstGeom prst="rect">
            <a:avLst/>
          </a:prstGeom>
        </p:spPr>
        <p:txBody>
          <a:bodyPr wrap="none" lIns="0" tIns="0" rIns="0" bIns="0">
            <a:spAutoFit/>
          </a:bodyPr>
          <a:lstStyle/>
          <a:p>
            <a:pPr marL="0" algn="just">
              <a:lnSpc>
                <a:spcPct val="150000"/>
              </a:lnSpc>
            </a:pPr>
            <a:r>
              <a:rPr lang="en-US" sz="2006" b="0" i="0" spc="0" baseline="0" dirty="0">
                <a:latin typeface="Times New Roman" panose="02020603050405020304" pitchFamily="18" charset="0"/>
                <a:cs typeface="Times New Roman" panose="02020603050405020304" pitchFamily="18" charset="0"/>
              </a:rPr>
              <a:t>“I</a:t>
            </a:r>
            <a:r>
              <a:rPr lang="en-US" sz="2006" b="0" i="0" spc="-11" baseline="0" dirty="0">
                <a:latin typeface="Times New Roman" panose="02020603050405020304" pitchFamily="18" charset="0"/>
                <a:cs typeface="Times New Roman" panose="02020603050405020304" pitchFamily="18" charset="0"/>
              </a:rPr>
              <a:t>n</a:t>
            </a:r>
            <a:r>
              <a:rPr lang="en-US" sz="2006" b="0" i="0" spc="0" baseline="0" dirty="0">
                <a:latin typeface="Times New Roman" panose="02020603050405020304" pitchFamily="18" charset="0"/>
                <a:cs typeface="Times New Roman" panose="02020603050405020304" pitchFamily="18" charset="0"/>
              </a:rPr>
              <a:t>n</a:t>
            </a:r>
            <a:r>
              <a:rPr lang="en-US" sz="2006" b="0" i="0" spc="-11" baseline="0" dirty="0">
                <a:latin typeface="Times New Roman" panose="02020603050405020304" pitchFamily="18" charset="0"/>
                <a:cs typeface="Times New Roman" panose="02020603050405020304" pitchFamily="18" charset="0"/>
              </a:rPr>
              <a:t>o</a:t>
            </a:r>
            <a:r>
              <a:rPr lang="en-US" sz="2006" b="0" i="0" spc="-31" baseline="0" dirty="0">
                <a:latin typeface="Times New Roman" panose="02020603050405020304" pitchFamily="18" charset="0"/>
                <a:cs typeface="Times New Roman" panose="02020603050405020304" pitchFamily="18" charset="0"/>
              </a:rPr>
              <a:t>v</a:t>
            </a:r>
            <a:r>
              <a:rPr lang="en-US" sz="2006" b="0" i="0" spc="-25"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tio</a:t>
            </a:r>
            <a:r>
              <a:rPr lang="en-US" sz="2006" b="0" i="0" spc="686" baseline="0" dirty="0">
                <a:latin typeface="Times New Roman" panose="02020603050405020304" pitchFamily="18" charset="0"/>
                <a:cs typeface="Times New Roman" panose="02020603050405020304" pitchFamily="18" charset="0"/>
              </a:rPr>
              <a:t>n</a:t>
            </a:r>
            <a:r>
              <a:rPr lang="en-US" sz="2006" b="0" i="0" spc="-21" baseline="0" dirty="0">
                <a:latin typeface="Times New Roman" panose="02020603050405020304" pitchFamily="18" charset="0"/>
                <a:cs typeface="Times New Roman" panose="02020603050405020304" pitchFamily="18" charset="0"/>
              </a:rPr>
              <a:t>c</a:t>
            </a:r>
            <a:r>
              <a:rPr lang="en-US" sz="2006" b="0" i="0" spc="-15" baseline="0" dirty="0">
                <a:latin typeface="Times New Roman" panose="02020603050405020304" pitchFamily="18" charset="0"/>
                <a:cs typeface="Times New Roman" panose="02020603050405020304" pitchFamily="18" charset="0"/>
              </a:rPr>
              <a:t>o</a:t>
            </a:r>
            <a:r>
              <a:rPr lang="en-US" sz="2006" b="0" i="0" spc="0" baseline="0" dirty="0">
                <a:latin typeface="Times New Roman" panose="02020603050405020304" pitchFamily="18" charset="0"/>
                <a:cs typeface="Times New Roman" panose="02020603050405020304" pitchFamily="18" charset="0"/>
              </a:rPr>
              <a:t>nsi</a:t>
            </a:r>
            <a:r>
              <a:rPr lang="en-US" sz="2006" b="0" i="0" spc="-17" baseline="0" dirty="0">
                <a:latin typeface="Times New Roman" panose="02020603050405020304" pitchFamily="18" charset="0"/>
                <a:cs typeface="Times New Roman" panose="02020603050405020304" pitchFamily="18" charset="0"/>
              </a:rPr>
              <a:t>s</a:t>
            </a:r>
            <a:r>
              <a:rPr lang="en-US" sz="2006" b="0" i="0" spc="0" baseline="0" dirty="0">
                <a:latin typeface="Times New Roman" panose="02020603050405020304" pitchFamily="18" charset="0"/>
                <a:cs typeface="Times New Roman" panose="02020603050405020304" pitchFamily="18" charset="0"/>
              </a:rPr>
              <a:t>t</a:t>
            </a:r>
            <a:r>
              <a:rPr lang="en-US" sz="2006" b="0" i="0" spc="691" baseline="0" dirty="0">
                <a:latin typeface="Times New Roman" panose="02020603050405020304" pitchFamily="18" charset="0"/>
                <a:cs typeface="Times New Roman" panose="02020603050405020304" pitchFamily="18" charset="0"/>
              </a:rPr>
              <a:t>s</a:t>
            </a:r>
            <a:r>
              <a:rPr lang="en-US" sz="2006" b="0" i="0" spc="0" baseline="0" dirty="0">
                <a:latin typeface="Times New Roman" panose="02020603050405020304" pitchFamily="18" charset="0"/>
                <a:cs typeface="Times New Roman" panose="02020603050405020304" pitchFamily="18" charset="0"/>
              </a:rPr>
              <a:t>o</a:t>
            </a:r>
            <a:r>
              <a:rPr lang="en-US" sz="2006" b="0" i="0" spc="696" baseline="0" dirty="0">
                <a:latin typeface="Times New Roman" panose="02020603050405020304" pitchFamily="18" charset="0"/>
                <a:cs typeface="Times New Roman" panose="02020603050405020304" pitchFamily="18" charset="0"/>
              </a:rPr>
              <a:t>f</a:t>
            </a:r>
            <a:r>
              <a:rPr lang="en-US" sz="2006" b="0" i="0" spc="0" baseline="0" dirty="0">
                <a:latin typeface="Times New Roman" panose="02020603050405020304" pitchFamily="18" charset="0"/>
                <a:cs typeface="Times New Roman" panose="02020603050405020304" pitchFamily="18" charset="0"/>
              </a:rPr>
              <a:t>th</a:t>
            </a:r>
            <a:r>
              <a:rPr lang="en-US" sz="2006" b="0" i="0" spc="671" baseline="0" dirty="0">
                <a:latin typeface="Times New Roman" panose="02020603050405020304" pitchFamily="18" charset="0"/>
                <a:cs typeface="Times New Roman" panose="02020603050405020304" pitchFamily="18" charset="0"/>
              </a:rPr>
              <a:t>e</a:t>
            </a:r>
            <a:r>
              <a:rPr lang="en-US" sz="2006" b="0" i="0" spc="-21" baseline="0" dirty="0">
                <a:latin typeface="Times New Roman" panose="02020603050405020304" pitchFamily="18" charset="0"/>
                <a:cs typeface="Times New Roman" panose="02020603050405020304" pitchFamily="18" charset="0"/>
              </a:rPr>
              <a:t>g</a:t>
            </a:r>
            <a:r>
              <a:rPr lang="en-US" sz="2006" b="0" i="0" spc="0" baseline="0" dirty="0">
                <a:latin typeface="Times New Roman" panose="02020603050405020304" pitchFamily="18" charset="0"/>
                <a:cs typeface="Times New Roman" panose="02020603050405020304" pitchFamily="18" charset="0"/>
              </a:rPr>
              <a:t>ene</a:t>
            </a:r>
            <a:r>
              <a:rPr lang="en-US" sz="2006" b="0" i="0" spc="-45" baseline="0" dirty="0">
                <a:latin typeface="Times New Roman" panose="02020603050405020304" pitchFamily="18" charset="0"/>
                <a:cs typeface="Times New Roman" panose="02020603050405020304" pitchFamily="18" charset="0"/>
              </a:rPr>
              <a:t>r</a:t>
            </a:r>
            <a:r>
              <a:rPr lang="en-US" sz="2006" b="0" i="0" spc="-25"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tio</a:t>
            </a:r>
            <a:r>
              <a:rPr lang="en-US" sz="2006" b="0" i="0" spc="687" baseline="0" dirty="0">
                <a:latin typeface="Times New Roman" panose="02020603050405020304" pitchFamily="18" charset="0"/>
                <a:cs typeface="Times New Roman" panose="02020603050405020304" pitchFamily="18" charset="0"/>
              </a:rPr>
              <a:t>n</a:t>
            </a:r>
            <a:r>
              <a:rPr lang="en-US" sz="2006" b="0" i="0" spc="0" baseline="0" dirty="0">
                <a:latin typeface="Times New Roman" panose="02020603050405020304" pitchFamily="18" charset="0"/>
                <a:cs typeface="Times New Roman" panose="02020603050405020304" pitchFamily="18" charset="0"/>
              </a:rPr>
              <a:t>o</a:t>
            </a:r>
            <a:r>
              <a:rPr lang="en-US" sz="2006" b="0" i="0" spc="684" baseline="0" dirty="0">
                <a:latin typeface="Times New Roman" panose="02020603050405020304" pitchFamily="18" charset="0"/>
                <a:cs typeface="Times New Roman" panose="02020603050405020304" pitchFamily="18" charset="0"/>
              </a:rPr>
              <a:t>f</a:t>
            </a:r>
            <a:r>
              <a:rPr lang="en-US" sz="2006" b="0" i="0" spc="682" baseline="0" dirty="0">
                <a:latin typeface="Times New Roman" panose="02020603050405020304" pitchFamily="18" charset="0"/>
                <a:cs typeface="Times New Roman" panose="02020603050405020304" pitchFamily="18" charset="0"/>
              </a:rPr>
              <a:t>a</a:t>
            </a:r>
            <a:r>
              <a:rPr lang="en-US" sz="2006" b="1" i="0" spc="0" baseline="0" dirty="0">
                <a:latin typeface="Times New Roman" panose="02020603050405020304" pitchFamily="18" charset="0"/>
                <a:cs typeface="Times New Roman" panose="02020603050405020304" pitchFamily="18" charset="0"/>
              </a:rPr>
              <a:t>n</a:t>
            </a:r>
            <a:r>
              <a:rPr lang="en-US" sz="2006" b="1" i="0" spc="-11" baseline="0" dirty="0">
                <a:latin typeface="Times New Roman" panose="02020603050405020304" pitchFamily="18" charset="0"/>
                <a:cs typeface="Times New Roman" panose="02020603050405020304" pitchFamily="18" charset="0"/>
              </a:rPr>
              <a:t>e</a:t>
            </a:r>
            <a:r>
              <a:rPr lang="en-US" sz="2006" b="1" i="0" spc="676" baseline="0" dirty="0">
                <a:latin typeface="Times New Roman" panose="02020603050405020304" pitchFamily="18" charset="0"/>
                <a:cs typeface="Times New Roman" panose="02020603050405020304" pitchFamily="18" charset="0"/>
              </a:rPr>
              <a:t>w</a:t>
            </a:r>
            <a:r>
              <a:rPr lang="en-US" sz="2006" b="1" i="0" spc="-15" baseline="0" dirty="0">
                <a:latin typeface="Times New Roman" panose="02020603050405020304" pitchFamily="18" charset="0"/>
                <a:cs typeface="Times New Roman" panose="02020603050405020304" pitchFamily="18" charset="0"/>
              </a:rPr>
              <a:t>i</a:t>
            </a:r>
            <a:r>
              <a:rPr lang="en-US" sz="2006" b="1" i="0" spc="0" baseline="0" dirty="0">
                <a:latin typeface="Times New Roman" panose="02020603050405020304" pitchFamily="18" charset="0"/>
                <a:cs typeface="Times New Roman" panose="02020603050405020304" pitchFamily="18" charset="0"/>
              </a:rPr>
              <a:t>de</a:t>
            </a:r>
            <a:r>
              <a:rPr lang="en-US" sz="2006" b="1" i="0" spc="693"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a</a:t>
            </a:r>
            <a:r>
              <a:rPr lang="en-US" sz="2006" b="0" i="0" spc="-11" baseline="0" dirty="0">
                <a:latin typeface="Times New Roman" panose="02020603050405020304" pitchFamily="18" charset="0"/>
                <a:cs typeface="Times New Roman" panose="02020603050405020304" pitchFamily="18" charset="0"/>
              </a:rPr>
              <a:t>n</a:t>
            </a:r>
            <a:r>
              <a:rPr lang="en-US" sz="2006" b="0" i="0" spc="686" baseline="0" dirty="0">
                <a:latin typeface="Times New Roman" panose="02020603050405020304" pitchFamily="18" charset="0"/>
                <a:cs typeface="Times New Roman" panose="02020603050405020304" pitchFamily="18" charset="0"/>
              </a:rPr>
              <a:t>d</a:t>
            </a:r>
            <a:r>
              <a:rPr lang="en-US" sz="2006" b="0" i="0" spc="0" baseline="0" dirty="0">
                <a:latin typeface="Times New Roman" panose="02020603050405020304" pitchFamily="18" charset="0"/>
                <a:cs typeface="Times New Roman" panose="02020603050405020304" pitchFamily="18" charset="0"/>
              </a:rPr>
              <a:t>it</a:t>
            </a:r>
            <a:r>
              <a:rPr lang="en-US" sz="2006" b="0" i="0" spc="685" baseline="0" dirty="0">
                <a:latin typeface="Times New Roman" panose="02020603050405020304" pitchFamily="18" charset="0"/>
                <a:cs typeface="Times New Roman" panose="02020603050405020304" pitchFamily="18" charset="0"/>
              </a:rPr>
              <a:t>s</a:t>
            </a:r>
            <a:r>
              <a:rPr lang="en-US" sz="2006" b="0" i="0" spc="0" baseline="0" dirty="0">
                <a:latin typeface="Times New Roman" panose="02020603050405020304" pitchFamily="18" charset="0"/>
                <a:cs typeface="Times New Roman" panose="02020603050405020304" pitchFamily="18" charset="0"/>
              </a:rPr>
              <a:t>i</a:t>
            </a:r>
            <a:r>
              <a:rPr lang="en-US" sz="2006" b="0" i="0" spc="-13" baseline="0" dirty="0">
                <a:latin typeface="Times New Roman" panose="02020603050405020304" pitchFamily="18" charset="0"/>
                <a:cs typeface="Times New Roman" panose="02020603050405020304" pitchFamily="18" charset="0"/>
              </a:rPr>
              <a:t>m</a:t>
            </a:r>
            <a:r>
              <a:rPr lang="en-US" sz="2006" b="0" i="0" spc="0" baseline="0" dirty="0">
                <a:latin typeface="Times New Roman" panose="02020603050405020304" pitchFamily="18" charset="0"/>
                <a:cs typeface="Times New Roman" panose="02020603050405020304" pitchFamily="18" charset="0"/>
              </a:rPr>
              <a:t>pleme</a:t>
            </a:r>
            <a:r>
              <a:rPr lang="en-US" sz="2006" b="0" i="0" spc="-21" baseline="0" dirty="0">
                <a:latin typeface="Times New Roman" panose="02020603050405020304" pitchFamily="18" charset="0"/>
                <a:cs typeface="Times New Roman" panose="02020603050405020304" pitchFamily="18" charset="0"/>
              </a:rPr>
              <a:t>n</a:t>
            </a:r>
            <a:r>
              <a:rPr lang="en-US" sz="2006" b="0" i="0" spc="-13" baseline="0" dirty="0">
                <a:latin typeface="Times New Roman" panose="02020603050405020304" pitchFamily="18" charset="0"/>
                <a:cs typeface="Times New Roman" panose="02020603050405020304" pitchFamily="18" charset="0"/>
              </a:rPr>
              <a:t>t</a:t>
            </a:r>
            <a:r>
              <a:rPr lang="en-US" sz="2006" b="0" i="0" spc="-25"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tio</a:t>
            </a:r>
            <a:r>
              <a:rPr lang="en-US" sz="2006" b="0" i="0" spc="698" baseline="0" dirty="0">
                <a:latin typeface="Times New Roman" panose="02020603050405020304" pitchFamily="18" charset="0"/>
                <a:cs typeface="Times New Roman" panose="02020603050405020304" pitchFamily="18" charset="0"/>
              </a:rPr>
              <a:t>n</a:t>
            </a:r>
            <a:r>
              <a:rPr lang="en-US" sz="2006" b="0" i="0" spc="0" baseline="0" dirty="0">
                <a:latin typeface="Times New Roman" panose="02020603050405020304" pitchFamily="18" charset="0"/>
                <a:cs typeface="Times New Roman" panose="02020603050405020304" pitchFamily="18" charset="0"/>
              </a:rPr>
              <a:t>i</a:t>
            </a:r>
            <a:r>
              <a:rPr lang="en-US" sz="2006" b="0" i="0" spc="-27" baseline="0" dirty="0">
                <a:latin typeface="Times New Roman" panose="02020603050405020304" pitchFamily="18" charset="0"/>
                <a:cs typeface="Times New Roman" panose="02020603050405020304" pitchFamily="18" charset="0"/>
              </a:rPr>
              <a:t>n</a:t>
            </a:r>
            <a:r>
              <a:rPr lang="en-US" sz="2006" b="0" i="0" spc="-25" baseline="0" dirty="0">
                <a:latin typeface="Times New Roman" panose="02020603050405020304" pitchFamily="18" charset="0"/>
                <a:cs typeface="Times New Roman" panose="02020603050405020304" pitchFamily="18" charset="0"/>
              </a:rPr>
              <a:t>t</a:t>
            </a:r>
            <a:r>
              <a:rPr lang="en-US" sz="2006" b="0" i="0" spc="693" baseline="0" dirty="0">
                <a:latin typeface="Times New Roman" panose="02020603050405020304" pitchFamily="18" charset="0"/>
                <a:cs typeface="Times New Roman" panose="02020603050405020304" pitchFamily="18" charset="0"/>
              </a:rPr>
              <a:t>o</a:t>
            </a:r>
            <a:r>
              <a:rPr lang="en-US" sz="2006" b="0" i="0" spc="682" baseline="0" dirty="0">
                <a:latin typeface="Times New Roman" panose="02020603050405020304" pitchFamily="18" charset="0"/>
                <a:cs typeface="Times New Roman" panose="02020603050405020304" pitchFamily="18" charset="0"/>
              </a:rPr>
              <a:t>a</a:t>
            </a:r>
            <a:r>
              <a:rPr lang="en-US" sz="2006" b="1" i="0" spc="-11" baseline="0" dirty="0">
                <a:latin typeface="Times New Roman" panose="02020603050405020304" pitchFamily="18" charset="0"/>
                <a:cs typeface="Times New Roman" panose="02020603050405020304" pitchFamily="18" charset="0"/>
              </a:rPr>
              <a:t>n</a:t>
            </a:r>
            <a:r>
              <a:rPr lang="en-US" sz="2006" b="1" i="0" spc="-15" baseline="0" dirty="0">
                <a:latin typeface="Times New Roman" panose="02020603050405020304" pitchFamily="18" charset="0"/>
                <a:cs typeface="Times New Roman" panose="02020603050405020304" pitchFamily="18" charset="0"/>
              </a:rPr>
              <a:t>e</a:t>
            </a:r>
            <a:r>
              <a:rPr lang="en-US" sz="2006" b="1" i="0" spc="690" baseline="0" dirty="0">
                <a:latin typeface="Times New Roman" panose="02020603050405020304" pitchFamily="18" charset="0"/>
                <a:cs typeface="Times New Roman" panose="02020603050405020304" pitchFamily="18" charset="0"/>
              </a:rPr>
              <a:t>w</a:t>
            </a:r>
            <a:r>
              <a:rPr lang="en-US" sz="2006" b="1" i="0" spc="0" baseline="0" dirty="0">
                <a:latin typeface="Times New Roman" panose="02020603050405020304" pitchFamily="18" charset="0"/>
                <a:cs typeface="Times New Roman" panose="02020603050405020304" pitchFamily="18" charset="0"/>
              </a:rPr>
              <a:t>p</a:t>
            </a:r>
            <a:r>
              <a:rPr lang="en-US" sz="2006" b="1" i="0" spc="-27" baseline="0" dirty="0">
                <a:latin typeface="Times New Roman" panose="02020603050405020304" pitchFamily="18" charset="0"/>
                <a:cs typeface="Times New Roman" panose="02020603050405020304" pitchFamily="18" charset="0"/>
              </a:rPr>
              <a:t>r</a:t>
            </a:r>
            <a:r>
              <a:rPr lang="en-US" sz="2006" b="1" i="0" spc="0" baseline="0" dirty="0">
                <a:latin typeface="Times New Roman" panose="02020603050405020304" pitchFamily="18" charset="0"/>
                <a:cs typeface="Times New Roman" panose="02020603050405020304" pitchFamily="18" charset="0"/>
              </a:rPr>
              <a:t>oduct</a:t>
            </a:r>
            <a:r>
              <a:rPr lang="en-US" sz="2006" b="0" i="0" spc="0" baseline="0" dirty="0">
                <a:latin typeface="Times New Roman" panose="02020603050405020304" pitchFamily="18" charset="0"/>
                <a:cs typeface="Times New Roman" panose="02020603050405020304" pitchFamily="18" charset="0"/>
              </a:rPr>
              <a:t>,</a:t>
            </a:r>
          </a:p>
          <a:p>
            <a:pPr marL="0" algn="just">
              <a:lnSpc>
                <a:spcPct val="150000"/>
              </a:lnSpc>
            </a:pP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oces</a:t>
            </a:r>
            <a:r>
              <a:rPr lang="en-US" sz="2004" b="0" i="0" spc="778"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o</a:t>
            </a:r>
            <a:r>
              <a:rPr lang="en-US" sz="2004" b="0" i="0" spc="776"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serv</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ce</a:t>
            </a:r>
            <a:r>
              <a:rPr lang="en-US" sz="2004" b="0" i="0" spc="789"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leadin</a:t>
            </a:r>
            <a:r>
              <a:rPr lang="en-US" sz="2004" b="0" i="0" spc="786" baseline="0" dirty="0">
                <a:latin typeface="Times New Roman" panose="02020603050405020304" pitchFamily="18" charset="0"/>
                <a:cs typeface="Times New Roman" panose="02020603050405020304" pitchFamily="18" charset="0"/>
              </a:rPr>
              <a:t>g</a:t>
            </a:r>
            <a:r>
              <a:rPr lang="en-US" sz="2004" b="0" i="0" spc="-12" baseline="0" dirty="0">
                <a:latin typeface="Times New Roman" panose="02020603050405020304" pitchFamily="18" charset="0"/>
                <a:cs typeface="Times New Roman" panose="02020603050405020304" pitchFamily="18" charset="0"/>
              </a:rPr>
              <a:t>t</a:t>
            </a:r>
            <a:r>
              <a:rPr lang="en-US" sz="2004" b="0" i="0" spc="781"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th</a:t>
            </a:r>
            <a:r>
              <a:rPr lang="en-US" sz="2004" b="0" i="0" spc="782" baseline="0" dirty="0">
                <a:latin typeface="Times New Roman" panose="02020603050405020304" pitchFamily="18" charset="0"/>
                <a:cs typeface="Times New Roman" panose="02020603050405020304" pitchFamily="18" charset="0"/>
              </a:rPr>
              <a:t>e</a:t>
            </a:r>
            <a:r>
              <a:rPr lang="en-US" sz="2004" b="1" i="0" spc="0" baseline="0" dirty="0">
                <a:latin typeface="Times New Roman" panose="02020603050405020304" pitchFamily="18" charset="0"/>
                <a:cs typeface="Times New Roman" panose="02020603050405020304" pitchFamily="18" charset="0"/>
              </a:rPr>
              <a:t>dyna</a:t>
            </a:r>
            <a:r>
              <a:rPr lang="en-US" sz="2004" b="1" i="0" spc="-11" baseline="0" dirty="0">
                <a:latin typeface="Times New Roman" panose="02020603050405020304" pitchFamily="18" charset="0"/>
                <a:cs typeface="Times New Roman" panose="02020603050405020304" pitchFamily="18" charset="0"/>
              </a:rPr>
              <a:t>m</a:t>
            </a:r>
            <a:r>
              <a:rPr lang="en-US" sz="2004" b="1" i="0" spc="-13" baseline="0" dirty="0">
                <a:latin typeface="Times New Roman" panose="02020603050405020304" pitchFamily="18" charset="0"/>
                <a:cs typeface="Times New Roman" panose="02020603050405020304" pitchFamily="18" charset="0"/>
              </a:rPr>
              <a:t>i</a:t>
            </a:r>
            <a:r>
              <a:rPr lang="en-US" sz="2004" b="1" i="0" spc="781" baseline="0" dirty="0">
                <a:latin typeface="Times New Roman" panose="02020603050405020304" pitchFamily="18" charset="0"/>
                <a:cs typeface="Times New Roman" panose="02020603050405020304" pitchFamily="18" charset="0"/>
              </a:rPr>
              <a:t>c</a:t>
            </a:r>
            <a:r>
              <a:rPr lang="en-US" sz="2004" b="1" i="0" spc="0" baseline="0" dirty="0">
                <a:latin typeface="Times New Roman" panose="02020603050405020304" pitchFamily="18" charset="0"/>
                <a:cs typeface="Times New Roman" panose="02020603050405020304" pitchFamily="18" charset="0"/>
              </a:rPr>
              <a:t>g</a:t>
            </a:r>
            <a:r>
              <a:rPr lang="en-US" sz="2004" b="1" i="0" spc="-31" baseline="0" dirty="0">
                <a:latin typeface="Times New Roman" panose="02020603050405020304" pitchFamily="18" charset="0"/>
                <a:cs typeface="Times New Roman" panose="02020603050405020304" pitchFamily="18" charset="0"/>
              </a:rPr>
              <a:t>r</a:t>
            </a:r>
            <a:r>
              <a:rPr lang="en-US" sz="2004" b="1" i="0" spc="0" baseline="0" dirty="0">
                <a:latin typeface="Times New Roman" panose="02020603050405020304" pitchFamily="18" charset="0"/>
                <a:cs typeface="Times New Roman" panose="02020603050405020304" pitchFamily="18" charset="0"/>
              </a:rPr>
              <a:t>owt</a:t>
            </a:r>
            <a:r>
              <a:rPr lang="en-US" sz="2004" b="1" i="0" spc="773" baseline="0" dirty="0">
                <a:latin typeface="Times New Roman" panose="02020603050405020304" pitchFamily="18" charset="0"/>
                <a:cs typeface="Times New Roman" panose="02020603050405020304" pitchFamily="18" charset="0"/>
              </a:rPr>
              <a:t>h</a:t>
            </a:r>
            <a:r>
              <a:rPr lang="en-US" sz="2004" b="0" i="0" spc="0" baseline="0" dirty="0">
                <a:latin typeface="Times New Roman" panose="02020603050405020304" pitchFamily="18" charset="0"/>
                <a:cs typeface="Times New Roman" panose="02020603050405020304" pitchFamily="18" charset="0"/>
              </a:rPr>
              <a:t>o</a:t>
            </a:r>
            <a:r>
              <a:rPr lang="en-US" sz="2004" b="0" i="0" spc="780"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th</a:t>
            </a:r>
            <a:r>
              <a:rPr lang="en-US" sz="2004" b="0" i="0" spc="782"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n</a:t>
            </a:r>
            <a:r>
              <a:rPr lang="en-US" sz="2004" b="0" i="0" spc="-21"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tiona</a:t>
            </a:r>
            <a:r>
              <a:rPr lang="en-US" sz="2004" b="0" i="0" spc="774"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e</a:t>
            </a:r>
            <a:r>
              <a:rPr lang="en-US" sz="2004" b="0" i="0" spc="-11" baseline="0" dirty="0">
                <a:latin typeface="Times New Roman" panose="02020603050405020304" pitchFamily="18" charset="0"/>
                <a:cs typeface="Times New Roman" panose="02020603050405020304" pitchFamily="18" charset="0"/>
              </a:rPr>
              <a:t>c</a:t>
            </a:r>
            <a:r>
              <a:rPr lang="en-US" sz="2004" b="0" i="0" spc="0" baseline="0" dirty="0">
                <a:latin typeface="Times New Roman" panose="02020603050405020304" pitchFamily="18" charset="0"/>
                <a:cs typeface="Times New Roman" panose="02020603050405020304" pitchFamily="18" charset="0"/>
              </a:rPr>
              <a:t>ono</a:t>
            </a:r>
            <a:r>
              <a:rPr lang="en-US" sz="2004" b="0" i="0" spc="-43" baseline="0" dirty="0">
                <a:latin typeface="Times New Roman" panose="02020603050405020304" pitchFamily="18" charset="0"/>
                <a:cs typeface="Times New Roman" panose="02020603050405020304" pitchFamily="18" charset="0"/>
              </a:rPr>
              <a:t>m</a:t>
            </a:r>
            <a:r>
              <a:rPr lang="en-US" sz="2004" b="0" i="0" spc="787" baseline="0" dirty="0">
                <a:latin typeface="Times New Roman" panose="02020603050405020304" pitchFamily="18" charset="0"/>
                <a:cs typeface="Times New Roman" panose="02020603050405020304" pitchFamily="18" charset="0"/>
              </a:rPr>
              <a:t>y</a:t>
            </a:r>
            <a:r>
              <a:rPr lang="en-US" sz="2004" b="0" i="0" spc="-13"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n</a:t>
            </a:r>
            <a:r>
              <a:rPr lang="en-US" sz="2004" b="0" i="0" spc="787"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th</a:t>
            </a:r>
            <a:r>
              <a:rPr lang="en-US" sz="2004" b="0" i="0" spc="778"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inc</a:t>
            </a:r>
            <a:r>
              <a:rPr lang="en-US" sz="2004" b="0" i="0" spc="-25"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eas</a:t>
            </a:r>
            <a:r>
              <a:rPr lang="en-US" sz="2004" b="0" i="0" spc="780"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of</a:t>
            </a:r>
          </a:p>
          <a:p>
            <a:pPr marL="0" algn="just">
              <a:lnSpc>
                <a:spcPct val="150000"/>
              </a:lnSpc>
              <a:tabLst>
                <a:tab pos="1454226" algn="l"/>
                <a:tab pos="1813890" algn="l"/>
                <a:tab pos="2374722" algn="l"/>
                <a:tab pos="2735910" algn="l"/>
                <a:tab pos="3092525" algn="l"/>
                <a:tab pos="3353384" algn="l"/>
                <a:tab pos="4342460" algn="l"/>
                <a:tab pos="4691456" algn="l"/>
                <a:tab pos="5308675" algn="l"/>
              </a:tabLst>
            </a:pPr>
            <a:r>
              <a:rPr lang="en-US" sz="2004" b="0" i="0" spc="0" baseline="0" dirty="0">
                <a:latin typeface="Times New Roman" panose="02020603050405020304" pitchFamily="18" charset="0"/>
                <a:cs typeface="Times New Roman" panose="02020603050405020304" pitchFamily="18" charset="0"/>
              </a:rPr>
              <a:t>empl</a:t>
            </a:r>
            <a:r>
              <a:rPr lang="en-US" sz="2004" b="0" i="0" spc="-15"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yme</a:t>
            </a:r>
            <a:r>
              <a:rPr lang="en-US" sz="2004" b="0" i="0" spc="-25"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	as	</a:t>
            </a:r>
            <a:r>
              <a:rPr lang="en-US" sz="2004" b="0" i="0" spc="-17" baseline="0" dirty="0">
                <a:latin typeface="Times New Roman" panose="02020603050405020304" pitchFamily="18" charset="0"/>
                <a:cs typeface="Times New Roman" panose="02020603050405020304" pitchFamily="18" charset="0"/>
              </a:rPr>
              <a:t>w</a:t>
            </a:r>
            <a:r>
              <a:rPr lang="en-US" sz="2004" b="0" i="0" spc="0" baseline="0" dirty="0">
                <a:latin typeface="Times New Roman" panose="02020603050405020304" pitchFamily="18" charset="0"/>
                <a:cs typeface="Times New Roman" panose="02020603050405020304" pitchFamily="18" charset="0"/>
              </a:rPr>
              <a:t>ell	as	</a:t>
            </a:r>
            <a:r>
              <a:rPr lang="en-US" sz="2004" b="0" i="0" spc="-24"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o	a	c</a:t>
            </a:r>
            <a:r>
              <a:rPr lang="en-US" sz="2004" b="0" i="0" spc="-25"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t>
            </a:r>
            <a:r>
              <a:rPr lang="en-US" sz="2004" b="0" i="0" spc="-27"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tion	</a:t>
            </a:r>
            <a:r>
              <a:rPr lang="en-US" sz="2004" b="0" i="0" spc="-13"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f	pu</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	</a:t>
            </a:r>
            <a:r>
              <a:rPr lang="en-US" sz="2004" b="1" i="0" spc="0" baseline="0" dirty="0">
                <a:latin typeface="Times New Roman" panose="02020603050405020304" pitchFamily="18" charset="0"/>
                <a:cs typeface="Times New Roman" panose="02020603050405020304" pitchFamily="18" charset="0"/>
              </a:rPr>
              <a:t>p</a:t>
            </a:r>
            <a:r>
              <a:rPr lang="en-US" sz="2004" b="1" i="0" spc="-25" baseline="0" dirty="0">
                <a:latin typeface="Times New Roman" panose="02020603050405020304" pitchFamily="18" charset="0"/>
                <a:cs typeface="Times New Roman" panose="02020603050405020304" pitchFamily="18" charset="0"/>
              </a:rPr>
              <a:t>r</a:t>
            </a:r>
            <a:r>
              <a:rPr lang="en-US" sz="2004" b="1" i="0" spc="0" baseline="0" dirty="0">
                <a:latin typeface="Times New Roman" panose="02020603050405020304" pitchFamily="18" charset="0"/>
                <a:cs typeface="Times New Roman" panose="02020603050405020304" pitchFamily="18" charset="0"/>
              </a:rPr>
              <a:t>ofi</a:t>
            </a:r>
            <a:r>
              <a:rPr lang="en-US" sz="2004" b="1" i="0" spc="1083" baseline="0" dirty="0">
                <a:latin typeface="Times New Roman" panose="02020603050405020304" pitchFamily="18" charset="0"/>
                <a:cs typeface="Times New Roman" panose="02020603050405020304" pitchFamily="18" charset="0"/>
              </a:rPr>
              <a:t>t</a:t>
            </a:r>
            <a:r>
              <a:rPr lang="en-US" sz="2004" b="1" i="0" spc="-35" baseline="0" dirty="0">
                <a:latin typeface="Times New Roman" panose="02020603050405020304" pitchFamily="18" charset="0"/>
                <a:cs typeface="Times New Roman" panose="02020603050405020304" pitchFamily="18" charset="0"/>
              </a:rPr>
              <a:t>f</a:t>
            </a:r>
            <a:r>
              <a:rPr lang="en-US" sz="2004" b="1" i="0" spc="0" baseline="0" dirty="0">
                <a:latin typeface="Times New Roman" panose="02020603050405020304" pitchFamily="18" charset="0"/>
                <a:cs typeface="Times New Roman" panose="02020603050405020304" pitchFamily="18" charset="0"/>
              </a:rPr>
              <a:t>o</a:t>
            </a:r>
            <a:r>
              <a:rPr lang="en-US" sz="2004" b="1" i="0" spc="1091" baseline="0" dirty="0">
                <a:latin typeface="Times New Roman" panose="02020603050405020304" pitchFamily="18" charset="0"/>
                <a:cs typeface="Times New Roman" panose="02020603050405020304" pitchFamily="18" charset="0"/>
              </a:rPr>
              <a:t>r</a:t>
            </a:r>
            <a:r>
              <a:rPr lang="en-US" sz="2004" b="1" i="0" spc="0" baseline="0" dirty="0">
                <a:latin typeface="Times New Roman" panose="02020603050405020304" pitchFamily="18" charset="0"/>
                <a:cs typeface="Times New Roman" panose="02020603050405020304" pitchFamily="18" charset="0"/>
              </a:rPr>
              <a:t>th</a:t>
            </a:r>
            <a:r>
              <a:rPr lang="en-US" sz="2004" b="1" i="0" spc="1084" baseline="0" dirty="0">
                <a:latin typeface="Times New Roman" panose="02020603050405020304" pitchFamily="18" charset="0"/>
                <a:cs typeface="Times New Roman" panose="02020603050405020304" pitchFamily="18" charset="0"/>
              </a:rPr>
              <a:t>e</a:t>
            </a:r>
            <a:r>
              <a:rPr lang="en-US" sz="2004" b="1" i="0" spc="0" baseline="0" dirty="0">
                <a:latin typeface="Times New Roman" panose="02020603050405020304" pitchFamily="18" charset="0"/>
                <a:cs typeface="Times New Roman" panose="02020603050405020304" pitchFamily="18" charset="0"/>
              </a:rPr>
              <a:t>inn</a:t>
            </a:r>
            <a:r>
              <a:rPr lang="en-US" sz="2004" b="1" i="0" spc="-17" baseline="0" dirty="0">
                <a:latin typeface="Times New Roman" panose="02020603050405020304" pitchFamily="18" charset="0"/>
                <a:cs typeface="Times New Roman" panose="02020603050405020304" pitchFamily="18" charset="0"/>
              </a:rPr>
              <a:t>o</a:t>
            </a:r>
            <a:r>
              <a:rPr lang="en-US" sz="2004" b="1" i="0" spc="-25" baseline="0" dirty="0">
                <a:latin typeface="Times New Roman" panose="02020603050405020304" pitchFamily="18" charset="0"/>
                <a:cs typeface="Times New Roman" panose="02020603050405020304" pitchFamily="18" charset="0"/>
              </a:rPr>
              <a:t>v</a:t>
            </a:r>
            <a:r>
              <a:rPr lang="en-US" sz="2004" b="1" i="0" spc="-31" baseline="0" dirty="0">
                <a:latin typeface="Times New Roman" panose="02020603050405020304" pitchFamily="18" charset="0"/>
                <a:cs typeface="Times New Roman" panose="02020603050405020304" pitchFamily="18" charset="0"/>
              </a:rPr>
              <a:t>a</a:t>
            </a:r>
            <a:r>
              <a:rPr lang="en-US" sz="2004" b="1" i="0" spc="0" baseline="0" dirty="0">
                <a:latin typeface="Times New Roman" panose="02020603050405020304" pitchFamily="18" charset="0"/>
                <a:cs typeface="Times New Roman" panose="02020603050405020304" pitchFamily="18" charset="0"/>
              </a:rPr>
              <a:t>ti</a:t>
            </a:r>
            <a:r>
              <a:rPr lang="en-US" sz="2004" b="1" i="0" spc="-25" baseline="0" dirty="0">
                <a:latin typeface="Times New Roman" panose="02020603050405020304" pitchFamily="18" charset="0"/>
                <a:cs typeface="Times New Roman" panose="02020603050405020304" pitchFamily="18" charset="0"/>
              </a:rPr>
              <a:t>v</a:t>
            </a:r>
            <a:r>
              <a:rPr lang="en-US" sz="2004" b="1" i="0" spc="1094" baseline="0" dirty="0">
                <a:latin typeface="Times New Roman" panose="02020603050405020304" pitchFamily="18" charset="0"/>
                <a:cs typeface="Times New Roman" panose="02020603050405020304" pitchFamily="18" charset="0"/>
              </a:rPr>
              <a:t>e</a:t>
            </a:r>
            <a:r>
              <a:rPr lang="en-US" sz="2004" b="1" i="0" spc="0" baseline="0" dirty="0">
                <a:latin typeface="Times New Roman" panose="02020603050405020304" pitchFamily="18" charset="0"/>
                <a:cs typeface="Times New Roman" panose="02020603050405020304" pitchFamily="18" charset="0"/>
              </a:rPr>
              <a:t>busin</a:t>
            </a:r>
            <a:r>
              <a:rPr lang="en-US" sz="2004" b="1" i="0" spc="-11" baseline="0" dirty="0">
                <a:latin typeface="Times New Roman" panose="02020603050405020304" pitchFamily="18" charset="0"/>
                <a:cs typeface="Times New Roman" panose="02020603050405020304" pitchFamily="18" charset="0"/>
              </a:rPr>
              <a:t>e</a:t>
            </a:r>
            <a:r>
              <a:rPr lang="en-US" sz="2004" b="1" i="0" spc="0" baseline="0" dirty="0">
                <a:latin typeface="Times New Roman" panose="02020603050405020304" pitchFamily="18" charset="0"/>
                <a:cs typeface="Times New Roman" panose="02020603050405020304" pitchFamily="18" charset="0"/>
              </a:rPr>
              <a:t>s</a:t>
            </a:r>
            <a:r>
              <a:rPr lang="en-US" sz="2004" b="1" i="0" spc="1103" baseline="0" dirty="0">
                <a:latin typeface="Times New Roman" panose="02020603050405020304" pitchFamily="18" charset="0"/>
                <a:cs typeface="Times New Roman" panose="02020603050405020304" pitchFamily="18" charset="0"/>
              </a:rPr>
              <a:t>s</a:t>
            </a:r>
            <a:r>
              <a:rPr lang="en-US" sz="2004" b="1" i="0" spc="0" baseline="0" dirty="0">
                <a:latin typeface="Times New Roman" panose="02020603050405020304" pitchFamily="18" charset="0"/>
                <a:cs typeface="Times New Roman" panose="02020603050405020304" pitchFamily="18" charset="0"/>
              </a:rPr>
              <a:t>e</a:t>
            </a:r>
            <a:r>
              <a:rPr lang="en-US" sz="2004" b="1" i="0" spc="-21" baseline="0" dirty="0">
                <a:latin typeface="Times New Roman" panose="02020603050405020304" pitchFamily="18" charset="0"/>
                <a:cs typeface="Times New Roman" panose="02020603050405020304" pitchFamily="18" charset="0"/>
              </a:rPr>
              <a:t>n</a:t>
            </a:r>
            <a:r>
              <a:rPr lang="en-US" sz="2004" b="1" i="0" spc="-25" baseline="0" dirty="0">
                <a:latin typeface="Times New Roman" panose="02020603050405020304" pitchFamily="18" charset="0"/>
                <a:cs typeface="Times New Roman" panose="02020603050405020304" pitchFamily="18" charset="0"/>
              </a:rPr>
              <a:t>t</a:t>
            </a:r>
            <a:r>
              <a:rPr lang="en-US" sz="2004" b="1" i="0" spc="0" baseline="0" dirty="0">
                <a:latin typeface="Times New Roman" panose="02020603050405020304" pitchFamily="18" charset="0"/>
                <a:cs typeface="Times New Roman" panose="02020603050405020304" pitchFamily="18" charset="0"/>
              </a:rPr>
              <a:t>erprise</a:t>
            </a:r>
            <a:r>
              <a:rPr lang="en-US" sz="2004" b="0" i="0" spc="0" baseline="0" dirty="0">
                <a:latin typeface="Times New Roman" panose="02020603050405020304" pitchFamily="18" charset="0"/>
                <a:cs typeface="Times New Roman" panose="02020603050405020304" pitchFamily="18" charset="0"/>
              </a:rPr>
              <a:t>.</a:t>
            </a:r>
          </a:p>
          <a:p>
            <a:pPr marL="0" algn="just">
              <a:lnSpc>
                <a:spcPct val="150000"/>
              </a:lnSpc>
            </a:pPr>
            <a:r>
              <a:rPr lang="en-US" sz="2004" b="0" i="0" spc="0" baseline="0" dirty="0">
                <a:latin typeface="Times New Roman" panose="02020603050405020304" pitchFamily="18" charset="0"/>
                <a:cs typeface="Times New Roman" panose="02020603050405020304" pitchFamily="18" charset="0"/>
              </a:rPr>
              <a:t>Inn</a:t>
            </a:r>
            <a:r>
              <a:rPr lang="en-US" sz="2004" b="0" i="0" spc="-19" baseline="0" dirty="0">
                <a:latin typeface="Times New Roman" panose="02020603050405020304" pitchFamily="18" charset="0"/>
                <a:cs typeface="Times New Roman" panose="02020603050405020304" pitchFamily="18" charset="0"/>
              </a:rPr>
              <a:t>o</a:t>
            </a:r>
            <a:r>
              <a:rPr lang="en-US" sz="2004" b="0" i="0" spc="-31" baseline="0" dirty="0">
                <a:latin typeface="Times New Roman" panose="02020603050405020304" pitchFamily="18" charset="0"/>
                <a:cs typeface="Times New Roman" panose="02020603050405020304" pitchFamily="18" charset="0"/>
              </a:rPr>
              <a:t>v</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a:t>
            </a:r>
            <a:r>
              <a:rPr lang="en-US" sz="2004" b="0" i="0" spc="591"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i</a:t>
            </a:r>
            <a:r>
              <a:rPr lang="en-US" sz="2004" b="0" i="0" spc="584"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n</a:t>
            </a:r>
            <a:r>
              <a:rPr lang="en-US" sz="2004" b="0" i="0" spc="-15" baseline="0" dirty="0">
                <a:latin typeface="Times New Roman" panose="02020603050405020304" pitchFamily="18" charset="0"/>
                <a:cs typeface="Times New Roman" panose="02020603050405020304" pitchFamily="18" charset="0"/>
              </a:rPr>
              <a:t>e</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a:t>
            </a:r>
            <a:r>
              <a:rPr lang="en-US" sz="2004" b="0" i="0" spc="586" baseline="0" dirty="0">
                <a:latin typeface="Times New Roman" panose="02020603050405020304" pitchFamily="18" charset="0"/>
                <a:cs typeface="Times New Roman" panose="02020603050405020304" pitchFamily="18" charset="0"/>
              </a:rPr>
              <a:t>r</a:t>
            </a:r>
            <a:r>
              <a:rPr lang="en-US" sz="2004" b="0" i="0" spc="588"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one-ti</a:t>
            </a:r>
            <a:r>
              <a:rPr lang="en-US" sz="2004" b="0" i="0" spc="-11" baseline="0" dirty="0">
                <a:latin typeface="Times New Roman" panose="02020603050405020304" pitchFamily="18" charset="0"/>
                <a:cs typeface="Times New Roman" panose="02020603050405020304" pitchFamily="18" charset="0"/>
              </a:rPr>
              <a:t>m</a:t>
            </a:r>
            <a:r>
              <a:rPr lang="en-US" sz="2004" b="0" i="0" spc="588"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phe</a:t>
            </a:r>
            <a:r>
              <a:rPr lang="en-US" sz="2004" b="0" i="0" spc="-11"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omenon</a:t>
            </a:r>
            <a:r>
              <a:rPr lang="en-US" sz="2004" b="0" i="0" spc="585"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bu</a:t>
            </a:r>
            <a:r>
              <a:rPr lang="en-US" sz="2004" b="0" i="0" spc="576" baseline="0" dirty="0">
                <a:latin typeface="Times New Roman" panose="02020603050405020304" pitchFamily="18" charset="0"/>
                <a:cs typeface="Times New Roman" panose="02020603050405020304" pitchFamily="18" charset="0"/>
              </a:rPr>
              <a:t>t</a:t>
            </a:r>
            <a:r>
              <a:rPr lang="en-US" sz="2004" b="0" i="0" spc="588"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lo</a:t>
            </a:r>
            <a:r>
              <a:rPr lang="en-US" sz="2004" b="0" i="0" spc="-15" baseline="0" dirty="0">
                <a:latin typeface="Times New Roman" panose="02020603050405020304" pitchFamily="18" charset="0"/>
                <a:cs typeface="Times New Roman" panose="02020603050405020304" pitchFamily="18" charset="0"/>
              </a:rPr>
              <a:t>n</a:t>
            </a:r>
            <a:r>
              <a:rPr lang="en-US" sz="2004" b="0" i="0" spc="584"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an</a:t>
            </a:r>
            <a:r>
              <a:rPr lang="en-US" sz="2004" b="0" i="0" spc="583"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cumul</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a:t>
            </a:r>
            <a:r>
              <a:rPr lang="en-US" sz="2004" b="0" i="0" spc="-35" baseline="0" dirty="0">
                <a:latin typeface="Times New Roman" panose="02020603050405020304" pitchFamily="18" charset="0"/>
                <a:cs typeface="Times New Roman" panose="02020603050405020304" pitchFamily="18" charset="0"/>
              </a:rPr>
              <a:t>v</a:t>
            </a:r>
            <a:r>
              <a:rPr lang="en-US" sz="2004" b="0" i="0" spc="600"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oces</a:t>
            </a:r>
            <a:r>
              <a:rPr lang="en-US" sz="2004" b="0" i="0" spc="585"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o</a:t>
            </a:r>
            <a:r>
              <a:rPr lang="en-US" sz="2004" b="0" i="0" spc="588" baseline="0" dirty="0">
                <a:latin typeface="Times New Roman" panose="02020603050405020304" pitchFamily="18" charset="0"/>
                <a:cs typeface="Times New Roman" panose="02020603050405020304" pitchFamily="18" charset="0"/>
              </a:rPr>
              <a:t>fa</a:t>
            </a:r>
            <a:r>
              <a:rPr lang="en-US" sz="2004" b="0" i="0" spc="0" baseline="0" dirty="0">
                <a:latin typeface="Times New Roman" panose="02020603050405020304" pitchFamily="18" charset="0"/>
                <a:cs typeface="Times New Roman" panose="02020603050405020304" pitchFamily="18" charset="0"/>
              </a:rPr>
              <a:t>g</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t>
            </a:r>
            <a:r>
              <a:rPr lang="en-US" sz="2004" b="0" i="0" spc="-27" baseline="0" dirty="0">
                <a:latin typeface="Times New Roman" panose="02020603050405020304" pitchFamily="18" charset="0"/>
                <a:cs typeface="Times New Roman" panose="02020603050405020304" pitchFamily="18" charset="0"/>
              </a:rPr>
              <a:t>a</a:t>
            </a:r>
            <a:r>
              <a:rPr lang="en-US" sz="2004" b="0" i="0" spc="589"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number</a:t>
            </a:r>
          </a:p>
          <a:p>
            <a:pPr marL="0" algn="just">
              <a:lnSpc>
                <a:spcPct val="150000"/>
              </a:lnSpc>
            </a:pPr>
            <a:r>
              <a:rPr lang="en-US" sz="2004" b="0" i="0" spc="0" baseline="0" dirty="0">
                <a:latin typeface="Times New Roman" panose="02020603050405020304" pitchFamily="18" charset="0"/>
                <a:cs typeface="Times New Roman" panose="02020603050405020304" pitchFamily="18" charset="0"/>
              </a:rPr>
              <a:t>o</a:t>
            </a:r>
            <a:r>
              <a:rPr lang="en-US" sz="2004" b="0" i="0" spc="552"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o</a:t>
            </a:r>
            <a:r>
              <a:rPr lang="en-US" sz="2004" b="0" i="0" spc="-41" baseline="0" dirty="0">
                <a:latin typeface="Times New Roman" panose="02020603050405020304" pitchFamily="18" charset="0"/>
                <a:cs typeface="Times New Roman" panose="02020603050405020304" pitchFamily="18" charset="0"/>
              </a:rPr>
              <a:t>r</a:t>
            </a:r>
            <a:r>
              <a:rPr lang="en-US" sz="2004" b="0" i="0" spc="-33"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ani</a:t>
            </a:r>
            <a:r>
              <a:rPr lang="en-US" sz="2004" b="0" i="0" spc="-37" baseline="0" dirty="0">
                <a:latin typeface="Times New Roman" panose="02020603050405020304" pitchFamily="18" charset="0"/>
                <a:cs typeface="Times New Roman" panose="02020603050405020304" pitchFamily="18" charset="0"/>
              </a:rPr>
              <a:t>z</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tiona</a:t>
            </a:r>
            <a:r>
              <a:rPr lang="en-US" sz="2004" b="0" i="0" spc="562"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decision-makin</a:t>
            </a:r>
            <a:r>
              <a:rPr lang="en-US" sz="2004" b="0" i="0" spc="560"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ocesses</a:t>
            </a:r>
            <a:r>
              <a:rPr lang="en-US" sz="2004" b="0" i="0" spc="569" baseline="0" dirty="0">
                <a:latin typeface="Times New Roman" panose="02020603050405020304" pitchFamily="18" charset="0"/>
                <a:cs typeface="Times New Roman" panose="02020603050405020304" pitchFamily="18" charset="0"/>
              </a:rPr>
              <a:t>,</a:t>
            </a:r>
            <a:r>
              <a:rPr lang="en-US" sz="2004" b="0" i="0" spc="-41"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angin</a:t>
            </a:r>
            <a:r>
              <a:rPr lang="en-US" sz="2004" b="0" i="0" spc="555"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f</a:t>
            </a:r>
            <a:r>
              <a:rPr lang="en-US" sz="2004" b="0" i="0" spc="-3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a:t>
            </a:r>
            <a:r>
              <a:rPr lang="en-US" sz="2004" b="0" i="0" spc="549" baseline="0" dirty="0">
                <a:latin typeface="Times New Roman" panose="02020603050405020304" pitchFamily="18" charset="0"/>
                <a:cs typeface="Times New Roman" panose="02020603050405020304" pitchFamily="18" charset="0"/>
              </a:rPr>
              <a:t>m</a:t>
            </a:r>
            <a:r>
              <a:rPr lang="en-US" sz="2004" b="0" i="0" spc="0" baseline="0" dirty="0">
                <a:latin typeface="Times New Roman" panose="02020603050405020304" pitchFamily="18" charset="0"/>
                <a:cs typeface="Times New Roman" panose="02020603050405020304" pitchFamily="18" charset="0"/>
              </a:rPr>
              <a:t>th</a:t>
            </a:r>
            <a:r>
              <a:rPr lang="en-US" sz="2004" b="0" i="0" spc="566"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phas</a:t>
            </a:r>
            <a:r>
              <a:rPr lang="en-US" sz="2004" b="0" i="0" spc="562"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o</a:t>
            </a:r>
            <a:r>
              <a:rPr lang="en-US" sz="2004" b="0" i="0" spc="552" baseline="0" dirty="0">
                <a:latin typeface="Times New Roman" panose="02020603050405020304" pitchFamily="18" charset="0"/>
                <a:cs typeface="Times New Roman" panose="02020603050405020304" pitchFamily="18" charset="0"/>
              </a:rPr>
              <a:t>f</a:t>
            </a:r>
            <a:r>
              <a:rPr lang="en-US" sz="2004" b="0" i="0" spc="-33"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ene</a:t>
            </a:r>
            <a:r>
              <a:rPr lang="en-US" sz="2004" b="0" i="0" spc="-41" baseline="0" dirty="0">
                <a:latin typeface="Times New Roman" panose="02020603050405020304" pitchFamily="18" charset="0"/>
                <a:cs typeface="Times New Roman" panose="02020603050405020304" pitchFamily="18" charset="0"/>
              </a:rPr>
              <a:t>r</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a:t>
            </a:r>
            <a:r>
              <a:rPr lang="en-US" sz="2004" b="0" i="0" spc="556"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o</a:t>
            </a:r>
            <a:r>
              <a:rPr lang="en-US" sz="2004" b="0" i="0" spc="564" baseline="0" dirty="0">
                <a:latin typeface="Times New Roman" panose="02020603050405020304" pitchFamily="18" charset="0"/>
                <a:cs typeface="Times New Roman" panose="02020603050405020304" pitchFamily="18" charset="0"/>
              </a:rPr>
              <a:t>f</a:t>
            </a:r>
            <a:r>
              <a:rPr lang="en-US" sz="2004" b="0" i="0" spc="540"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n</a:t>
            </a:r>
            <a:r>
              <a:rPr lang="en-US" sz="2004" b="0" i="0" spc="-11" baseline="0" dirty="0">
                <a:latin typeface="Times New Roman" panose="02020603050405020304" pitchFamily="18" charset="0"/>
                <a:cs typeface="Times New Roman" panose="02020603050405020304" pitchFamily="18" charset="0"/>
              </a:rPr>
              <a:t>e</a:t>
            </a:r>
            <a:r>
              <a:rPr lang="en-US" sz="2004" b="0" i="0" spc="559" baseline="0" dirty="0">
                <a:latin typeface="Times New Roman" panose="02020603050405020304" pitchFamily="18" charset="0"/>
                <a:cs typeface="Times New Roman" panose="02020603050405020304" pitchFamily="18" charset="0"/>
              </a:rPr>
              <a:t>w</a:t>
            </a:r>
            <a:r>
              <a:rPr lang="en-US" sz="2004" b="0" i="0" spc="0" baseline="0" dirty="0">
                <a:latin typeface="Times New Roman" panose="02020603050405020304" pitchFamily="18" charset="0"/>
                <a:cs typeface="Times New Roman" panose="02020603050405020304" pitchFamily="18" charset="0"/>
              </a:rPr>
              <a:t>ide</a:t>
            </a:r>
            <a:r>
              <a:rPr lang="en-US" sz="2004" b="0" i="0" spc="561" baseline="0" dirty="0">
                <a:latin typeface="Times New Roman" panose="02020603050405020304" pitchFamily="18" charset="0"/>
                <a:cs typeface="Times New Roman" panose="02020603050405020304" pitchFamily="18" charset="0"/>
              </a:rPr>
              <a:t>a</a:t>
            </a:r>
            <a:r>
              <a:rPr lang="en-US" sz="2004" b="0" i="0" spc="-24" baseline="0" dirty="0">
                <a:latin typeface="Times New Roman" panose="02020603050405020304" pitchFamily="18" charset="0"/>
                <a:cs typeface="Times New Roman" panose="02020603050405020304" pitchFamily="18" charset="0"/>
              </a:rPr>
              <a:t>to</a:t>
            </a:r>
          </a:p>
          <a:p>
            <a:pPr marL="0" algn="just">
              <a:lnSpc>
                <a:spcPct val="150000"/>
              </a:lnSpc>
            </a:pPr>
            <a:r>
              <a:rPr lang="en-US" sz="2006" b="0" i="0" spc="0" baseline="0" dirty="0">
                <a:latin typeface="Times New Roman" panose="02020603050405020304" pitchFamily="18" charset="0"/>
                <a:cs typeface="Times New Roman" panose="02020603050405020304" pitchFamily="18" charset="0"/>
              </a:rPr>
              <a:t>it</a:t>
            </a:r>
            <a:r>
              <a:rPr lang="en-US" sz="2006" b="0" i="0" spc="541" baseline="0" dirty="0">
                <a:latin typeface="Times New Roman" panose="02020603050405020304" pitchFamily="18" charset="0"/>
                <a:cs typeface="Times New Roman" panose="02020603050405020304" pitchFamily="18" charset="0"/>
              </a:rPr>
              <a:t>s</a:t>
            </a:r>
            <a:r>
              <a:rPr lang="en-US" sz="2006" b="0" i="0" spc="0" baseline="0" dirty="0">
                <a:latin typeface="Times New Roman" panose="02020603050405020304" pitchFamily="18" charset="0"/>
                <a:cs typeface="Times New Roman" panose="02020603050405020304" pitchFamily="18" charset="0"/>
              </a:rPr>
              <a:t>i</a:t>
            </a:r>
            <a:r>
              <a:rPr lang="en-US" sz="2006" b="0" i="0" spc="-13" baseline="0" dirty="0">
                <a:latin typeface="Times New Roman" panose="02020603050405020304" pitchFamily="18" charset="0"/>
                <a:cs typeface="Times New Roman" panose="02020603050405020304" pitchFamily="18" charset="0"/>
              </a:rPr>
              <a:t>m</a:t>
            </a:r>
            <a:r>
              <a:rPr lang="en-US" sz="2006" b="0" i="0" spc="0" baseline="0" dirty="0">
                <a:latin typeface="Times New Roman" panose="02020603050405020304" pitchFamily="18" charset="0"/>
                <a:cs typeface="Times New Roman" panose="02020603050405020304" pitchFamily="18" charset="0"/>
              </a:rPr>
              <a:t>pleme</a:t>
            </a:r>
            <a:r>
              <a:rPr lang="en-US" sz="2006" b="0" i="0" spc="-21" baseline="0" dirty="0">
                <a:latin typeface="Times New Roman" panose="02020603050405020304" pitchFamily="18" charset="0"/>
                <a:cs typeface="Times New Roman" panose="02020603050405020304" pitchFamily="18" charset="0"/>
              </a:rPr>
              <a:t>n</a:t>
            </a:r>
            <a:r>
              <a:rPr lang="en-US" sz="2006" b="0" i="0" spc="-25" baseline="0" dirty="0">
                <a:latin typeface="Times New Roman" panose="02020603050405020304" pitchFamily="18" charset="0"/>
                <a:cs typeface="Times New Roman" panose="02020603050405020304" pitchFamily="18" charset="0"/>
              </a:rPr>
              <a:t>t</a:t>
            </a:r>
            <a:r>
              <a:rPr lang="en-US" sz="2006" b="0" i="0" spc="-15"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tio</a:t>
            </a:r>
            <a:r>
              <a:rPr lang="en-US" sz="2006" b="0" i="0" spc="547" baseline="0" dirty="0">
                <a:latin typeface="Times New Roman" panose="02020603050405020304" pitchFamily="18" charset="0"/>
                <a:cs typeface="Times New Roman" panose="02020603050405020304" pitchFamily="18" charset="0"/>
              </a:rPr>
              <a:t>n</a:t>
            </a:r>
            <a:r>
              <a:rPr lang="en-US" sz="2006" b="0" i="0" spc="0" baseline="0" dirty="0">
                <a:latin typeface="Times New Roman" panose="02020603050405020304" pitchFamily="18" charset="0"/>
                <a:cs typeface="Times New Roman" panose="02020603050405020304" pitchFamily="18" charset="0"/>
              </a:rPr>
              <a:t>phase</a:t>
            </a:r>
            <a:r>
              <a:rPr lang="en-US" sz="2006" b="0" i="0" spc="538" baseline="0" dirty="0">
                <a:latin typeface="Times New Roman" panose="02020603050405020304" pitchFamily="18" charset="0"/>
                <a:cs typeface="Times New Roman" panose="02020603050405020304" pitchFamily="18" charset="0"/>
              </a:rPr>
              <a:t>.</a:t>
            </a:r>
            <a:r>
              <a:rPr lang="en-US" sz="2006" b="0" i="0" spc="0" baseline="0" dirty="0">
                <a:latin typeface="Times New Roman" panose="02020603050405020304" pitchFamily="18" charset="0"/>
                <a:cs typeface="Times New Roman" panose="02020603050405020304" pitchFamily="18" charset="0"/>
              </a:rPr>
              <a:t>N</a:t>
            </a:r>
            <a:r>
              <a:rPr lang="en-US" sz="2006" b="0" i="0" spc="-17" baseline="0" dirty="0">
                <a:latin typeface="Times New Roman" panose="02020603050405020304" pitchFamily="18" charset="0"/>
                <a:cs typeface="Times New Roman" panose="02020603050405020304" pitchFamily="18" charset="0"/>
              </a:rPr>
              <a:t>e</a:t>
            </a:r>
            <a:r>
              <a:rPr lang="en-US" sz="2006" b="0" i="0" spc="548" baseline="0" dirty="0">
                <a:latin typeface="Times New Roman" panose="02020603050405020304" pitchFamily="18" charset="0"/>
                <a:cs typeface="Times New Roman" panose="02020603050405020304" pitchFamily="18" charset="0"/>
              </a:rPr>
              <a:t>w</a:t>
            </a:r>
            <a:r>
              <a:rPr lang="en-US" sz="2006" b="0" i="0" spc="0" baseline="0" dirty="0">
                <a:latin typeface="Times New Roman" panose="02020603050405020304" pitchFamily="18" charset="0"/>
                <a:cs typeface="Times New Roman" panose="02020603050405020304" pitchFamily="18" charset="0"/>
              </a:rPr>
              <a:t>ide</a:t>
            </a:r>
            <a:r>
              <a:rPr lang="en-US" sz="2006" b="0" i="0" spc="550" baseline="0" dirty="0">
                <a:latin typeface="Times New Roman" panose="02020603050405020304" pitchFamily="18" charset="0"/>
                <a:cs typeface="Times New Roman" panose="02020603050405020304" pitchFamily="18" charset="0"/>
              </a:rPr>
              <a:t>a</a:t>
            </a:r>
            <a:r>
              <a:rPr lang="en-US" sz="2006" b="0" i="0" spc="-29" baseline="0" dirty="0">
                <a:latin typeface="Times New Roman" panose="02020603050405020304" pitchFamily="18" charset="0"/>
                <a:cs typeface="Times New Roman" panose="02020603050405020304" pitchFamily="18" charset="0"/>
              </a:rPr>
              <a:t>r</a:t>
            </a:r>
            <a:r>
              <a:rPr lang="en-US" sz="2006" b="0" i="0" spc="-17" baseline="0" dirty="0">
                <a:latin typeface="Times New Roman" panose="02020603050405020304" pitchFamily="18" charset="0"/>
                <a:cs typeface="Times New Roman" panose="02020603050405020304" pitchFamily="18" charset="0"/>
              </a:rPr>
              <a:t>e</a:t>
            </a:r>
            <a:r>
              <a:rPr lang="en-US" sz="2006" b="0" i="0" spc="-49" baseline="0" dirty="0">
                <a:latin typeface="Times New Roman" panose="02020603050405020304" pitchFamily="18" charset="0"/>
                <a:cs typeface="Times New Roman" panose="02020603050405020304" pitchFamily="18" charset="0"/>
              </a:rPr>
              <a:t>f</a:t>
            </a:r>
            <a:r>
              <a:rPr lang="en-US" sz="2006" b="0" i="0" spc="0" baseline="0" dirty="0">
                <a:latin typeface="Times New Roman" panose="02020603050405020304" pitchFamily="18" charset="0"/>
                <a:cs typeface="Times New Roman" panose="02020603050405020304" pitchFamily="18" charset="0"/>
              </a:rPr>
              <a:t>e</a:t>
            </a:r>
            <a:r>
              <a:rPr lang="en-US" sz="2006" b="0" i="0" spc="-45" baseline="0" dirty="0">
                <a:latin typeface="Times New Roman" panose="02020603050405020304" pitchFamily="18" charset="0"/>
                <a:cs typeface="Times New Roman" panose="02020603050405020304" pitchFamily="18" charset="0"/>
              </a:rPr>
              <a:t>r</a:t>
            </a:r>
            <a:r>
              <a:rPr lang="en-US" sz="2006" b="0" i="0" spc="549" baseline="0" dirty="0">
                <a:latin typeface="Times New Roman" panose="02020603050405020304" pitchFamily="18" charset="0"/>
                <a:cs typeface="Times New Roman" panose="02020603050405020304" pitchFamily="18" charset="0"/>
              </a:rPr>
              <a:t>s</a:t>
            </a:r>
            <a:r>
              <a:rPr lang="en-US" sz="2006" b="0" i="0" spc="-25" baseline="0" dirty="0">
                <a:latin typeface="Times New Roman" panose="02020603050405020304" pitchFamily="18" charset="0"/>
                <a:cs typeface="Times New Roman" panose="02020603050405020304" pitchFamily="18" charset="0"/>
              </a:rPr>
              <a:t>t</a:t>
            </a:r>
            <a:r>
              <a:rPr lang="en-US" sz="2006" b="0" i="0" spc="550" baseline="0" dirty="0">
                <a:latin typeface="Times New Roman" panose="02020603050405020304" pitchFamily="18" charset="0"/>
                <a:cs typeface="Times New Roman" panose="02020603050405020304" pitchFamily="18" charset="0"/>
              </a:rPr>
              <a:t>o</a:t>
            </a:r>
            <a:r>
              <a:rPr lang="en-US" sz="2006" b="0" i="0" spc="-13" baseline="0" dirty="0">
                <a:latin typeface="Times New Roman" panose="02020603050405020304" pitchFamily="18" charset="0"/>
                <a:cs typeface="Times New Roman" panose="02020603050405020304" pitchFamily="18" charset="0"/>
              </a:rPr>
              <a:t>t</a:t>
            </a:r>
            <a:r>
              <a:rPr lang="en-US" sz="2006" b="0" i="0" spc="0" baseline="0" dirty="0">
                <a:latin typeface="Times New Roman" panose="02020603050405020304" pitchFamily="18" charset="0"/>
                <a:cs typeface="Times New Roman" panose="02020603050405020304" pitchFamily="18" charset="0"/>
              </a:rPr>
              <a:t>h</a:t>
            </a:r>
            <a:r>
              <a:rPr lang="en-US" sz="2006" b="0" i="0" spc="551" baseline="0" dirty="0">
                <a:latin typeface="Times New Roman" panose="02020603050405020304" pitchFamily="18" charset="0"/>
                <a:cs typeface="Times New Roman" panose="02020603050405020304" pitchFamily="18" charset="0"/>
              </a:rPr>
              <a:t>e</a:t>
            </a:r>
            <a:r>
              <a:rPr lang="en-US" sz="2006" b="0" i="0" spc="0" baseline="0" dirty="0">
                <a:latin typeface="Times New Roman" panose="02020603050405020304" pitchFamily="18" charset="0"/>
                <a:cs typeface="Times New Roman" panose="02020603050405020304" pitchFamily="18" charset="0"/>
              </a:rPr>
              <a:t>pe</a:t>
            </a:r>
            <a:r>
              <a:rPr lang="en-US" sz="2006" b="0" i="0" spc="-29" baseline="0" dirty="0">
                <a:latin typeface="Times New Roman" panose="02020603050405020304" pitchFamily="18" charset="0"/>
                <a:cs typeface="Times New Roman" panose="02020603050405020304" pitchFamily="18" charset="0"/>
              </a:rPr>
              <a:t>r</a:t>
            </a:r>
            <a:r>
              <a:rPr lang="en-US" sz="2006" b="0" i="0" spc="0" baseline="0" dirty="0">
                <a:latin typeface="Times New Roman" panose="02020603050405020304" pitchFamily="18" charset="0"/>
                <a:cs typeface="Times New Roman" panose="02020603050405020304" pitchFamily="18" charset="0"/>
              </a:rPr>
              <a:t>ce</a:t>
            </a:r>
            <a:r>
              <a:rPr lang="en-US" sz="2006" b="0" i="0" spc="-11" baseline="0" dirty="0">
                <a:latin typeface="Times New Roman" panose="02020603050405020304" pitchFamily="18" charset="0"/>
                <a:cs typeface="Times New Roman" panose="02020603050405020304" pitchFamily="18" charset="0"/>
              </a:rPr>
              <a:t>p</a:t>
            </a:r>
            <a:r>
              <a:rPr lang="en-US" sz="2006" b="0" i="0" spc="0" baseline="0" dirty="0">
                <a:latin typeface="Times New Roman" panose="02020603050405020304" pitchFamily="18" charset="0"/>
                <a:cs typeface="Times New Roman" panose="02020603050405020304" pitchFamily="18" charset="0"/>
              </a:rPr>
              <a:t>t</a:t>
            </a:r>
            <a:r>
              <a:rPr lang="en-US" sz="2006" b="0" i="0" spc="-19" baseline="0" dirty="0">
                <a:latin typeface="Times New Roman" panose="02020603050405020304" pitchFamily="18" charset="0"/>
                <a:cs typeface="Times New Roman" panose="02020603050405020304" pitchFamily="18" charset="0"/>
              </a:rPr>
              <a:t>i</a:t>
            </a:r>
            <a:r>
              <a:rPr lang="en-US" sz="2006" b="0" i="0" spc="0" baseline="0" dirty="0">
                <a:latin typeface="Times New Roman" panose="02020603050405020304" pitchFamily="18" charset="0"/>
                <a:cs typeface="Times New Roman" panose="02020603050405020304" pitchFamily="18" charset="0"/>
              </a:rPr>
              <a:t>o</a:t>
            </a:r>
            <a:r>
              <a:rPr lang="en-US" sz="2006" b="0" i="0" spc="544" baseline="0" dirty="0">
                <a:latin typeface="Times New Roman" panose="02020603050405020304" pitchFamily="18" charset="0"/>
                <a:cs typeface="Times New Roman" panose="02020603050405020304" pitchFamily="18" charset="0"/>
              </a:rPr>
              <a:t>n</a:t>
            </a:r>
            <a:r>
              <a:rPr lang="en-US" sz="2006" b="0" i="0" spc="0" baseline="0" dirty="0">
                <a:latin typeface="Times New Roman" panose="02020603050405020304" pitchFamily="18" charset="0"/>
                <a:cs typeface="Times New Roman" panose="02020603050405020304" pitchFamily="18" charset="0"/>
              </a:rPr>
              <a:t>o</a:t>
            </a:r>
            <a:r>
              <a:rPr lang="en-US" sz="2006" b="0" i="0" spc="540" baseline="0" dirty="0">
                <a:latin typeface="Times New Roman" panose="02020603050405020304" pitchFamily="18" charset="0"/>
                <a:cs typeface="Times New Roman" panose="02020603050405020304" pitchFamily="18" charset="0"/>
              </a:rPr>
              <a:t>f</a:t>
            </a:r>
            <a:r>
              <a:rPr lang="en-US" sz="2006" b="0" i="0" spc="538"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n</a:t>
            </a:r>
            <a:r>
              <a:rPr lang="en-US" sz="2006" b="0" i="0" spc="-13" baseline="0" dirty="0">
                <a:latin typeface="Times New Roman" panose="02020603050405020304" pitchFamily="18" charset="0"/>
                <a:cs typeface="Times New Roman" panose="02020603050405020304" pitchFamily="18" charset="0"/>
              </a:rPr>
              <a:t>e</a:t>
            </a:r>
            <a:r>
              <a:rPr lang="en-US" sz="2006" b="0" i="0" spc="532" baseline="0" dirty="0">
                <a:latin typeface="Times New Roman" panose="02020603050405020304" pitchFamily="18" charset="0"/>
                <a:cs typeface="Times New Roman" panose="02020603050405020304" pitchFamily="18" charset="0"/>
              </a:rPr>
              <a:t>w</a:t>
            </a:r>
            <a:r>
              <a:rPr lang="en-US" sz="2006" b="0" i="0" spc="0" baseline="0" dirty="0">
                <a:latin typeface="Times New Roman" panose="02020603050405020304" pitchFamily="18" charset="0"/>
                <a:cs typeface="Times New Roman" panose="02020603050405020304" pitchFamily="18" charset="0"/>
              </a:rPr>
              <a:t>cu</a:t>
            </a:r>
            <a:r>
              <a:rPr lang="en-US" sz="2006" b="0" i="0" spc="-29" baseline="0" dirty="0">
                <a:latin typeface="Times New Roman" panose="02020603050405020304" pitchFamily="18" charset="0"/>
                <a:cs typeface="Times New Roman" panose="02020603050405020304" pitchFamily="18" charset="0"/>
              </a:rPr>
              <a:t>s</a:t>
            </a:r>
            <a:r>
              <a:rPr lang="en-US" sz="2006" b="0" i="0" spc="-25" baseline="0" dirty="0">
                <a:latin typeface="Times New Roman" panose="02020603050405020304" pitchFamily="18" charset="0"/>
                <a:cs typeface="Times New Roman" panose="02020603050405020304" pitchFamily="18" charset="0"/>
              </a:rPr>
              <a:t>t</a:t>
            </a:r>
            <a:r>
              <a:rPr lang="en-US" sz="2006" b="0" i="0" spc="0" baseline="0" dirty="0">
                <a:latin typeface="Times New Roman" panose="02020603050405020304" pitchFamily="18" charset="0"/>
                <a:cs typeface="Times New Roman" panose="02020603050405020304" pitchFamily="18" charset="0"/>
              </a:rPr>
              <a:t>ome</a:t>
            </a:r>
            <a:r>
              <a:rPr lang="en-US" sz="2006" b="0" i="0" spc="549" baseline="0" dirty="0">
                <a:latin typeface="Times New Roman" panose="02020603050405020304" pitchFamily="18" charset="0"/>
                <a:cs typeface="Times New Roman" panose="02020603050405020304" pitchFamily="18" charset="0"/>
              </a:rPr>
              <a:t>r</a:t>
            </a:r>
            <a:r>
              <a:rPr lang="en-US" sz="2006" b="0" i="0" spc="0" baseline="0" dirty="0">
                <a:latin typeface="Times New Roman" panose="02020603050405020304" pitchFamily="18" charset="0"/>
                <a:cs typeface="Times New Roman" panose="02020603050405020304" pitchFamily="18" charset="0"/>
              </a:rPr>
              <a:t>nee</a:t>
            </a:r>
            <a:r>
              <a:rPr lang="en-US" sz="2006" b="0" i="0" spc="550" baseline="0" dirty="0">
                <a:latin typeface="Times New Roman" panose="02020603050405020304" pitchFamily="18" charset="0"/>
                <a:cs typeface="Times New Roman" panose="02020603050405020304" pitchFamily="18" charset="0"/>
              </a:rPr>
              <a:t>d</a:t>
            </a:r>
            <a:r>
              <a:rPr lang="en-US" sz="2006" b="0" i="0" spc="-14" baseline="0" dirty="0">
                <a:latin typeface="Times New Roman" panose="02020603050405020304" pitchFamily="18" charset="0"/>
                <a:cs typeface="Times New Roman" panose="02020603050405020304" pitchFamily="18" charset="0"/>
              </a:rPr>
              <a:t>o</a:t>
            </a:r>
            <a:r>
              <a:rPr lang="en-US" sz="2006" b="0" i="0" spc="547" baseline="0" dirty="0">
                <a:latin typeface="Times New Roman" panose="02020603050405020304" pitchFamily="18" charset="0"/>
                <a:cs typeface="Times New Roman" panose="02020603050405020304" pitchFamily="18" charset="0"/>
              </a:rPr>
              <a:t>r</a:t>
            </a:r>
            <a:r>
              <a:rPr lang="en-US" sz="2006" b="0" i="0" spc="550" baseline="0" dirty="0">
                <a:latin typeface="Times New Roman" panose="02020603050405020304" pitchFamily="18" charset="0"/>
                <a:cs typeface="Times New Roman" panose="02020603050405020304" pitchFamily="18" charset="0"/>
              </a:rPr>
              <a:t>a</a:t>
            </a:r>
            <a:r>
              <a:rPr lang="en-US" sz="2006" b="0" i="0" spc="0" baseline="0" dirty="0">
                <a:latin typeface="Times New Roman" panose="02020603050405020304" pitchFamily="18" charset="0"/>
                <a:cs typeface="Times New Roman" panose="02020603050405020304" pitchFamily="18" charset="0"/>
              </a:rPr>
              <a:t>n</a:t>
            </a:r>
            <a:r>
              <a:rPr lang="en-US" sz="2006" b="0" i="0" spc="-13" baseline="0" dirty="0">
                <a:latin typeface="Times New Roman" panose="02020603050405020304" pitchFamily="18" charset="0"/>
                <a:cs typeface="Times New Roman" panose="02020603050405020304" pitchFamily="18" charset="0"/>
              </a:rPr>
              <a:t>e</a:t>
            </a:r>
            <a:r>
              <a:rPr lang="en-US" sz="2006" b="0" i="0" spc="532" baseline="0" dirty="0">
                <a:latin typeface="Times New Roman" panose="02020603050405020304" pitchFamily="18" charset="0"/>
                <a:cs typeface="Times New Roman" panose="02020603050405020304" pitchFamily="18" charset="0"/>
              </a:rPr>
              <a:t>w</a:t>
            </a:r>
            <a:r>
              <a:rPr lang="en-US" sz="2006" b="0" i="0" spc="-31" baseline="0" dirty="0">
                <a:latin typeface="Times New Roman" panose="02020603050405020304" pitchFamily="18" charset="0"/>
                <a:cs typeface="Times New Roman" panose="02020603050405020304" pitchFamily="18" charset="0"/>
              </a:rPr>
              <a:t>w</a:t>
            </a:r>
            <a:r>
              <a:rPr lang="en-US" sz="2006" b="0" i="0" spc="-49" baseline="0" dirty="0">
                <a:latin typeface="Times New Roman" panose="02020603050405020304" pitchFamily="18" charset="0"/>
                <a:cs typeface="Times New Roman" panose="02020603050405020304" pitchFamily="18" charset="0"/>
              </a:rPr>
              <a:t>ay</a:t>
            </a:r>
          </a:p>
          <a:p>
            <a:pPr marL="0" algn="just">
              <a:lnSpc>
                <a:spcPct val="150000"/>
              </a:lnSpc>
            </a:pPr>
            <a:r>
              <a:rPr lang="en-US" sz="2004" b="0" i="0" spc="-24" baseline="0" dirty="0">
                <a:latin typeface="Times New Roman" panose="02020603050405020304" pitchFamily="18" charset="0"/>
                <a:cs typeface="Times New Roman" panose="02020603050405020304" pitchFamily="18" charset="0"/>
              </a:rPr>
              <a:t>t</a:t>
            </a:r>
            <a:r>
              <a:rPr lang="en-US" sz="2004" b="0" i="0" spc="467"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oduce</a:t>
            </a:r>
            <a:r>
              <a:rPr lang="en-US" sz="2004" b="0" i="0" spc="454"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I</a:t>
            </a:r>
            <a:r>
              <a:rPr lang="en-US" sz="2004" b="0" i="0" spc="468"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i</a:t>
            </a:r>
            <a:r>
              <a:rPr lang="en-US" sz="2004" b="0" i="0" spc="464"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gene</a:t>
            </a:r>
            <a:r>
              <a:rPr lang="en-US" sz="2004" b="0" i="0" spc="-41" baseline="0" dirty="0">
                <a:latin typeface="Times New Roman" panose="02020603050405020304" pitchFamily="18" charset="0"/>
                <a:cs typeface="Times New Roman" panose="02020603050405020304" pitchFamily="18" charset="0"/>
              </a:rPr>
              <a:t>r</a:t>
            </a:r>
            <a:r>
              <a:rPr lang="en-US" sz="2004" b="0" i="0" spc="-25" baseline="0" dirty="0">
                <a:latin typeface="Times New Roman" panose="02020603050405020304" pitchFamily="18" charset="0"/>
                <a:cs typeface="Times New Roman" panose="02020603050405020304" pitchFamily="18" charset="0"/>
              </a:rPr>
              <a:t>at</a:t>
            </a:r>
            <a:r>
              <a:rPr lang="en-US" sz="2004" b="0" i="0" spc="0" baseline="0" dirty="0">
                <a:latin typeface="Times New Roman" panose="02020603050405020304" pitchFamily="18" charset="0"/>
                <a:cs typeface="Times New Roman" panose="02020603050405020304" pitchFamily="18" charset="0"/>
              </a:rPr>
              <a:t>e</a:t>
            </a:r>
            <a:r>
              <a:rPr lang="en-US" sz="2004" b="0" i="0" spc="471"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i</a:t>
            </a:r>
            <a:r>
              <a:rPr lang="en-US" sz="2004" b="0" i="0" spc="459"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th</a:t>
            </a:r>
            <a:r>
              <a:rPr lang="en-US" sz="2004" b="0" i="0" spc="472"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cumul</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a:t>
            </a:r>
            <a:r>
              <a:rPr lang="en-US" sz="2004" b="0" i="0" spc="-23" baseline="0" dirty="0">
                <a:latin typeface="Times New Roman" panose="02020603050405020304" pitchFamily="18" charset="0"/>
                <a:cs typeface="Times New Roman" panose="02020603050405020304" pitchFamily="18" charset="0"/>
              </a:rPr>
              <a:t>v</a:t>
            </a:r>
            <a:r>
              <a:rPr lang="en-US" sz="2004" b="0" i="0" spc="480"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oces</a:t>
            </a:r>
            <a:r>
              <a:rPr lang="en-US" sz="2004" b="0" i="0" spc="463"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o</a:t>
            </a:r>
            <a:r>
              <a:rPr lang="en-US" sz="2004" b="0" i="0" spc="471"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i</a:t>
            </a:r>
            <a:r>
              <a:rPr lang="en-US" sz="2004" b="0" i="0" spc="-13" baseline="0" dirty="0">
                <a:latin typeface="Times New Roman" panose="02020603050405020304" pitchFamily="18" charset="0"/>
                <a:cs typeface="Times New Roman" panose="02020603050405020304" pitchFamily="18" charset="0"/>
              </a:rPr>
              <a:t>n</a:t>
            </a:r>
            <a:r>
              <a:rPr lang="en-US" sz="2004" b="0" i="0" spc="-49" baseline="0" dirty="0">
                <a:latin typeface="Times New Roman" panose="02020603050405020304" pitchFamily="18" charset="0"/>
                <a:cs typeface="Times New Roman" panose="02020603050405020304" pitchFamily="18" charset="0"/>
              </a:rPr>
              <a:t>f</a:t>
            </a:r>
            <a:r>
              <a:rPr lang="en-US" sz="2004" b="0" i="0" spc="0" baseline="0" dirty="0">
                <a:latin typeface="Times New Roman" panose="02020603050405020304" pitchFamily="18" charset="0"/>
                <a:cs typeface="Times New Roman" panose="02020603050405020304" pitchFamily="18" charset="0"/>
              </a:rPr>
              <a:t>orm</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tion-</a:t>
            </a:r>
            <a:r>
              <a:rPr lang="en-US" sz="2004" b="0" i="0" spc="-33" baseline="0" dirty="0">
                <a:latin typeface="Times New Roman" panose="02020603050405020304" pitchFamily="18" charset="0"/>
                <a:cs typeface="Times New Roman" panose="02020603050405020304" pitchFamily="18" charset="0"/>
              </a:rPr>
              <a:t>g</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ther</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ng</a:t>
            </a:r>
            <a:r>
              <a:rPr lang="en-US" sz="2004" b="0" i="0" spc="463"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c</a:t>
            </a:r>
            <a:r>
              <a:rPr lang="en-US" sz="2004" b="0" i="0" spc="-13"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uple</a:t>
            </a:r>
            <a:r>
              <a:rPr lang="en-US" sz="2004" b="0" i="0" spc="461"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w</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t</a:t>
            </a:r>
            <a:r>
              <a:rPr lang="en-US" sz="2004" b="0" i="0" spc="472" baseline="0" dirty="0">
                <a:latin typeface="Times New Roman" panose="02020603050405020304" pitchFamily="18" charset="0"/>
                <a:cs typeface="Times New Roman" panose="02020603050405020304" pitchFamily="18" charset="0"/>
              </a:rPr>
              <a:t>h</a:t>
            </a:r>
            <a:r>
              <a:rPr lang="en-US" sz="2004" b="0" i="0" spc="0" baseline="0" dirty="0">
                <a:latin typeface="Times New Roman" panose="02020603050405020304" pitchFamily="18" charset="0"/>
                <a:cs typeface="Times New Roman" panose="02020603050405020304" pitchFamily="18" charset="0"/>
              </a:rPr>
              <a:t>a</a:t>
            </a:r>
            <a:r>
              <a:rPr lang="en-US" sz="2004" b="0" i="0" spc="471" baseline="0" dirty="0">
                <a:latin typeface="Times New Roman" panose="02020603050405020304" pitchFamily="18" charset="0"/>
                <a:cs typeface="Times New Roman" panose="02020603050405020304" pitchFamily="18" charset="0"/>
              </a:rPr>
              <a:t>n</a:t>
            </a:r>
            <a:r>
              <a:rPr lang="en-US" sz="2004" b="0" i="0" spc="-15" baseline="0" dirty="0">
                <a:latin typeface="Times New Roman" panose="02020603050405020304" pitchFamily="18" charset="0"/>
                <a:cs typeface="Times New Roman" panose="02020603050405020304" pitchFamily="18" charset="0"/>
              </a:rPr>
              <a:t>e</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er-</a:t>
            </a:r>
          </a:p>
          <a:p>
            <a:pPr marL="0" algn="just">
              <a:lnSpc>
                <a:spcPct val="150000"/>
              </a:lnSpc>
            </a:pPr>
            <a:r>
              <a:rPr lang="en-US" sz="2004" b="0" i="0" spc="0" baseline="0" dirty="0">
                <a:latin typeface="Times New Roman" panose="02020603050405020304" pitchFamily="18" charset="0"/>
                <a:cs typeface="Times New Roman" panose="02020603050405020304" pitchFamily="18" charset="0"/>
              </a:rPr>
              <a:t>chal</a:t>
            </a:r>
            <a:r>
              <a:rPr lang="en-US" sz="2004" b="0" i="0" spc="-11"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engin</a:t>
            </a:r>
            <a:r>
              <a:rPr lang="en-US" sz="2004" b="0" i="0" spc="598" baseline="0" dirty="0">
                <a:latin typeface="Times New Roman" panose="02020603050405020304" pitchFamily="18" charset="0"/>
                <a:cs typeface="Times New Roman" panose="02020603050405020304" pitchFamily="18" charset="0"/>
              </a:rPr>
              <a:t>g</a:t>
            </a:r>
            <a:r>
              <a:rPr lang="en-US" sz="2004" b="0" i="0" spc="0" baseline="0" dirty="0">
                <a:latin typeface="Times New Roman" panose="02020603050405020304" pitchFamily="18" charset="0"/>
                <a:cs typeface="Times New Roman" panose="02020603050405020304" pitchFamily="18" charset="0"/>
              </a:rPr>
              <a:t>e</a:t>
            </a:r>
            <a:r>
              <a:rPr lang="en-US" sz="2004" b="0" i="0" spc="-35"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t</a:t>
            </a:r>
            <a:r>
              <a:rPr lang="en-US" sz="2004" b="0" i="0" spc="-2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ep</a:t>
            </a:r>
            <a:r>
              <a:rPr lang="en-US" sz="2004" b="0" i="0" spc="-2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eneuria</a:t>
            </a:r>
            <a:r>
              <a:rPr lang="en-US" sz="2004" b="0" i="0" spc="596" baseline="0" dirty="0">
                <a:latin typeface="Times New Roman" panose="02020603050405020304" pitchFamily="18" charset="0"/>
                <a:cs typeface="Times New Roman" panose="02020603050405020304" pitchFamily="18" charset="0"/>
              </a:rPr>
              <a:t>l</a:t>
            </a:r>
            <a:r>
              <a:rPr lang="en-US" sz="2004" b="0" i="0" spc="0" baseline="0" dirty="0">
                <a:latin typeface="Times New Roman" panose="02020603050405020304" pitchFamily="18" charset="0"/>
                <a:cs typeface="Times New Roman" panose="02020603050405020304" pitchFamily="18" charset="0"/>
              </a:rPr>
              <a:t>v</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sion</a:t>
            </a:r>
            <a:r>
              <a:rPr lang="en-US" sz="2004" b="0" i="0" spc="598" baseline="0" dirty="0">
                <a:latin typeface="Times New Roman" panose="02020603050405020304" pitchFamily="18" charset="0"/>
                <a:cs typeface="Times New Roman" panose="02020603050405020304" pitchFamily="18" charset="0"/>
              </a:rPr>
              <a:t>.</a:t>
            </a:r>
            <a:r>
              <a:rPr lang="en-US" sz="2004" b="0" i="0" spc="0" baseline="0" dirty="0">
                <a:latin typeface="Times New Roman" panose="02020603050405020304" pitchFamily="18" charset="0"/>
                <a:cs typeface="Times New Roman" panose="02020603050405020304" pitchFamily="18" charset="0"/>
              </a:rPr>
              <a:t>Th</a:t>
            </a:r>
            <a:r>
              <a:rPr lang="en-US" sz="2004" b="0" i="0" spc="-41" baseline="0" dirty="0">
                <a:latin typeface="Times New Roman" panose="02020603050405020304" pitchFamily="18" charset="0"/>
                <a:cs typeface="Times New Roman" panose="02020603050405020304" pitchFamily="18" charset="0"/>
              </a:rPr>
              <a:t>r</a:t>
            </a:r>
            <a:r>
              <a:rPr lang="en-US" sz="2004" b="0" i="0" spc="-13" baseline="0" dirty="0">
                <a:latin typeface="Times New Roman" panose="02020603050405020304" pitchFamily="18" charset="0"/>
                <a:cs typeface="Times New Roman" panose="02020603050405020304" pitchFamily="18" charset="0"/>
              </a:rPr>
              <a:t>o</a:t>
            </a:r>
            <a:r>
              <a:rPr lang="en-US" sz="2004" b="0" i="0" spc="0" baseline="0" dirty="0">
                <a:latin typeface="Times New Roman" panose="02020603050405020304" pitchFamily="18" charset="0"/>
                <a:cs typeface="Times New Roman" panose="02020603050405020304" pitchFamily="18" charset="0"/>
              </a:rPr>
              <a:t>ug</a:t>
            </a:r>
            <a:r>
              <a:rPr lang="en-US" sz="2004" b="0" i="0" spc="584" baseline="0" dirty="0">
                <a:latin typeface="Times New Roman" panose="02020603050405020304" pitchFamily="18" charset="0"/>
                <a:cs typeface="Times New Roman" panose="02020603050405020304" pitchFamily="18" charset="0"/>
              </a:rPr>
              <a:t>h</a:t>
            </a:r>
            <a:r>
              <a:rPr lang="en-US" sz="2004" b="0" i="0" spc="0" baseline="0" dirty="0">
                <a:latin typeface="Times New Roman" panose="02020603050405020304" pitchFamily="18" charset="0"/>
                <a:cs typeface="Times New Roman" panose="02020603050405020304" pitchFamily="18" charset="0"/>
              </a:rPr>
              <a:t>th</a:t>
            </a:r>
            <a:r>
              <a:rPr lang="en-US" sz="2004" b="0" i="0" spc="602"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i</a:t>
            </a:r>
            <a:r>
              <a:rPr lang="en-US" sz="2004" b="0" i="0" spc="-11" baseline="0" dirty="0">
                <a:latin typeface="Times New Roman" panose="02020603050405020304" pitchFamily="18" charset="0"/>
                <a:cs typeface="Times New Roman" panose="02020603050405020304" pitchFamily="18" charset="0"/>
              </a:rPr>
              <a:t>m</a:t>
            </a:r>
            <a:r>
              <a:rPr lang="en-US" sz="2004" b="0" i="0" spc="0" baseline="0" dirty="0">
                <a:latin typeface="Times New Roman" panose="02020603050405020304" pitchFamily="18" charset="0"/>
                <a:cs typeface="Times New Roman" panose="02020603050405020304" pitchFamily="18" charset="0"/>
              </a:rPr>
              <a:t>pleme</a:t>
            </a:r>
            <a:r>
              <a:rPr lang="en-US" sz="2004" b="0" i="0" spc="-11" baseline="0" dirty="0">
                <a:latin typeface="Times New Roman" panose="02020603050405020304" pitchFamily="18" charset="0"/>
                <a:cs typeface="Times New Roman" panose="02020603050405020304" pitchFamily="18" charset="0"/>
              </a:rPr>
              <a:t>n</a:t>
            </a:r>
            <a:r>
              <a:rPr lang="en-US" sz="2004" b="0" i="0" spc="-13" baseline="0" dirty="0">
                <a:latin typeface="Times New Roman" panose="02020603050405020304" pitchFamily="18" charset="0"/>
                <a:cs typeface="Times New Roman" panose="02020603050405020304" pitchFamily="18" charset="0"/>
              </a:rPr>
              <a:t>t</a:t>
            </a:r>
            <a:r>
              <a:rPr lang="en-US" sz="2004" b="0" i="0" spc="-25"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tio</a:t>
            </a:r>
            <a:r>
              <a:rPr lang="en-US" sz="2004" b="0" i="0" spc="602" baseline="0" dirty="0">
                <a:latin typeface="Times New Roman" panose="02020603050405020304" pitchFamily="18" charset="0"/>
                <a:cs typeface="Times New Roman" panose="02020603050405020304" pitchFamily="18" charset="0"/>
              </a:rPr>
              <a:t>n</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oces</a:t>
            </a:r>
            <a:r>
              <a:rPr lang="en-US" sz="2004" b="0" i="0" spc="595"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th</a:t>
            </a:r>
            <a:r>
              <a:rPr lang="en-US" sz="2004" b="0" i="0" spc="606"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n</a:t>
            </a:r>
            <a:r>
              <a:rPr lang="en-US" sz="2004" b="0" i="0" spc="-11" baseline="0" dirty="0">
                <a:latin typeface="Times New Roman" panose="02020603050405020304" pitchFamily="18" charset="0"/>
                <a:cs typeface="Times New Roman" panose="02020603050405020304" pitchFamily="18" charset="0"/>
              </a:rPr>
              <a:t>e</a:t>
            </a:r>
            <a:r>
              <a:rPr lang="en-US" sz="2004" b="0" i="0" spc="583" baseline="0" dirty="0">
                <a:latin typeface="Times New Roman" panose="02020603050405020304" pitchFamily="18" charset="0"/>
                <a:cs typeface="Times New Roman" panose="02020603050405020304" pitchFamily="18" charset="0"/>
              </a:rPr>
              <a:t>w</a:t>
            </a:r>
            <a:r>
              <a:rPr lang="en-US" sz="2004" b="0" i="0" spc="0" baseline="0" dirty="0">
                <a:latin typeface="Times New Roman" panose="02020603050405020304" pitchFamily="18" charset="0"/>
                <a:cs typeface="Times New Roman" panose="02020603050405020304" pitchFamily="18" charset="0"/>
              </a:rPr>
              <a:t>ide</a:t>
            </a:r>
            <a:r>
              <a:rPr lang="en-US" sz="2004" b="0" i="0" spc="597"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i</a:t>
            </a:r>
            <a:r>
              <a:rPr lang="en-US" sz="2004" b="0" i="0" spc="608"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d</a:t>
            </a:r>
            <a:r>
              <a:rPr lang="en-US" sz="2004" b="0" i="0" spc="-11" baseline="0" dirty="0">
                <a:latin typeface="Times New Roman" panose="02020603050405020304" pitchFamily="18" charset="0"/>
                <a:cs typeface="Times New Roman" panose="02020603050405020304" pitchFamily="18" charset="0"/>
              </a:rPr>
              <a:t>e</a:t>
            </a:r>
            <a:r>
              <a:rPr lang="en-US" sz="2004" b="0" i="0" spc="-31" baseline="0" dirty="0">
                <a:latin typeface="Times New Roman" panose="02020603050405020304" pitchFamily="18" charset="0"/>
                <a:cs typeface="Times New Roman" panose="02020603050405020304" pitchFamily="18" charset="0"/>
              </a:rPr>
              <a:t>v</a:t>
            </a:r>
            <a:r>
              <a:rPr lang="en-US" sz="2004" b="0" i="0" spc="0" baseline="0" dirty="0">
                <a:latin typeface="Times New Roman" panose="02020603050405020304" pitchFamily="18" charset="0"/>
                <a:cs typeface="Times New Roman" panose="02020603050405020304" pitchFamily="18" charset="0"/>
              </a:rPr>
              <a:t>eloped</a:t>
            </a:r>
          </a:p>
          <a:p>
            <a:pPr marL="0" algn="just">
              <a:lnSpc>
                <a:spcPct val="150000"/>
              </a:lnSpc>
            </a:pPr>
            <a:r>
              <a:rPr lang="en-US" sz="2004" b="0" i="0" spc="0" baseline="0" dirty="0">
                <a:latin typeface="Times New Roman" panose="02020603050405020304" pitchFamily="18" charset="0"/>
                <a:cs typeface="Times New Roman" panose="02020603050405020304" pitchFamily="18" charset="0"/>
              </a:rPr>
              <a:t>an</a:t>
            </a:r>
            <a:r>
              <a:rPr lang="en-US" sz="2004" b="0" i="0" spc="547"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com</a:t>
            </a:r>
            <a:r>
              <a:rPr lang="en-US" sz="2004" b="0" i="0" spc="-11" baseline="0" dirty="0">
                <a:latin typeface="Times New Roman" panose="02020603050405020304" pitchFamily="18" charset="0"/>
                <a:cs typeface="Times New Roman" panose="02020603050405020304" pitchFamily="18" charset="0"/>
              </a:rPr>
              <a:t>m</a:t>
            </a:r>
            <a:r>
              <a:rPr lang="en-US" sz="2004" b="0" i="0" spc="0" baseline="0" dirty="0">
                <a:latin typeface="Times New Roman" panose="02020603050405020304" pitchFamily="18" charset="0"/>
                <a:cs typeface="Times New Roman" panose="02020603050405020304" pitchFamily="18" charset="0"/>
              </a:rPr>
              <a:t>e</a:t>
            </a:r>
            <a:r>
              <a:rPr lang="en-US" sz="2004" b="0" i="0" spc="-31"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cial</a:t>
            </a:r>
            <a:r>
              <a:rPr lang="en-US" sz="2004" b="0" i="0" spc="-11" baseline="0" dirty="0">
                <a:latin typeface="Times New Roman" panose="02020603050405020304" pitchFamily="18" charset="0"/>
                <a:cs typeface="Times New Roman" panose="02020603050405020304" pitchFamily="18" charset="0"/>
              </a:rPr>
              <a:t>i</a:t>
            </a:r>
            <a:r>
              <a:rPr lang="en-US" sz="2004" b="0" i="0" spc="-49" baseline="0" dirty="0">
                <a:latin typeface="Times New Roman" panose="02020603050405020304" pitchFamily="18" charset="0"/>
                <a:cs typeface="Times New Roman" panose="02020603050405020304" pitchFamily="18" charset="0"/>
              </a:rPr>
              <a:t>z</a:t>
            </a:r>
            <a:r>
              <a:rPr lang="en-US" sz="2004" b="0" i="0" spc="0" baseline="0" dirty="0">
                <a:latin typeface="Times New Roman" panose="02020603050405020304" pitchFamily="18" charset="0"/>
                <a:cs typeface="Times New Roman" panose="02020603050405020304" pitchFamily="18" charset="0"/>
              </a:rPr>
              <a:t>e</a:t>
            </a:r>
            <a:r>
              <a:rPr lang="en-US" sz="2004" b="0" i="0" spc="557"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i</a:t>
            </a:r>
            <a:r>
              <a:rPr lang="en-US" sz="2004" b="0" i="0" spc="-13" baseline="0" dirty="0">
                <a:latin typeface="Times New Roman" panose="02020603050405020304" pitchFamily="18" charset="0"/>
                <a:cs typeface="Times New Roman" panose="02020603050405020304" pitchFamily="18" charset="0"/>
              </a:rPr>
              <a:t>n</a:t>
            </a:r>
            <a:r>
              <a:rPr lang="en-US" sz="2004" b="0" i="0" spc="-25" baseline="0" dirty="0">
                <a:latin typeface="Times New Roman" panose="02020603050405020304" pitchFamily="18" charset="0"/>
                <a:cs typeface="Times New Roman" panose="02020603050405020304" pitchFamily="18" charset="0"/>
              </a:rPr>
              <a:t>t</a:t>
            </a:r>
            <a:r>
              <a:rPr lang="en-US" sz="2004" b="0" i="0" spc="551" baseline="0" dirty="0">
                <a:latin typeface="Times New Roman" panose="02020603050405020304" pitchFamily="18" charset="0"/>
                <a:cs typeface="Times New Roman" panose="02020603050405020304" pitchFamily="18" charset="0"/>
              </a:rPr>
              <a:t>o</a:t>
            </a:r>
            <a:r>
              <a:rPr lang="en-US" sz="2004" b="0" i="0" spc="552"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n</a:t>
            </a:r>
            <a:r>
              <a:rPr lang="en-US" sz="2004" b="0" i="0" spc="-11" baseline="0" dirty="0">
                <a:latin typeface="Times New Roman" panose="02020603050405020304" pitchFamily="18" charset="0"/>
                <a:cs typeface="Times New Roman" panose="02020603050405020304" pitchFamily="18" charset="0"/>
              </a:rPr>
              <a:t>e</a:t>
            </a:r>
            <a:r>
              <a:rPr lang="en-US" sz="2004" b="0" i="0" spc="549" baseline="0" dirty="0">
                <a:latin typeface="Times New Roman" panose="02020603050405020304" pitchFamily="18" charset="0"/>
                <a:cs typeface="Times New Roman" panose="02020603050405020304" pitchFamily="18" charset="0"/>
              </a:rPr>
              <a:t>w</a:t>
            </a:r>
            <a:r>
              <a:rPr lang="en-US" sz="2004" b="0" i="0" spc="0" baseline="0" dirty="0">
                <a:latin typeface="Times New Roman" panose="02020603050405020304" pitchFamily="18" charset="0"/>
                <a:cs typeface="Times New Roman" panose="02020603050405020304" pitchFamily="18" charset="0"/>
              </a:rPr>
              <a:t>mar</a:t>
            </a:r>
            <a:r>
              <a:rPr lang="en-US" sz="2004" b="0" i="0" spc="-61" baseline="0" dirty="0">
                <a:latin typeface="Times New Roman" panose="02020603050405020304" pitchFamily="18" charset="0"/>
                <a:cs typeface="Times New Roman" panose="02020603050405020304" pitchFamily="18" charset="0"/>
              </a:rPr>
              <a:t>k</a:t>
            </a:r>
            <a:r>
              <a:rPr lang="en-US" sz="2004" b="0" i="0" spc="-15" baseline="0" dirty="0">
                <a:latin typeface="Times New Roman" panose="02020603050405020304" pitchFamily="18" charset="0"/>
                <a:cs typeface="Times New Roman" panose="02020603050405020304" pitchFamily="18" charset="0"/>
              </a:rPr>
              <a:t>e</a:t>
            </a:r>
            <a:r>
              <a:rPr lang="en-US" sz="2004" b="0" i="0" spc="-2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abl</a:t>
            </a:r>
            <a:r>
              <a:rPr lang="en-US" sz="2004" b="0" i="0" spc="559" baseline="0" dirty="0">
                <a:latin typeface="Times New Roman" panose="02020603050405020304" pitchFamily="18" charset="0"/>
                <a:cs typeface="Times New Roman" panose="02020603050405020304" pitchFamily="18" charset="0"/>
              </a:rPr>
              <a:t>e</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oduc</a:t>
            </a:r>
            <a:r>
              <a:rPr lang="en-US" sz="2004" b="0" i="0" spc="555"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o</a:t>
            </a:r>
            <a:r>
              <a:rPr lang="en-US" sz="2004" b="0" i="0" spc="551" baseline="0" dirty="0">
                <a:latin typeface="Times New Roman" panose="02020603050405020304" pitchFamily="18" charset="0"/>
                <a:cs typeface="Times New Roman" panose="02020603050405020304" pitchFamily="18" charset="0"/>
              </a:rPr>
              <a:t>r</a:t>
            </a:r>
            <a:r>
              <a:rPr lang="en-US" sz="2004" b="0" i="0" spc="540" baseline="0" dirty="0">
                <a:latin typeface="Times New Roman" panose="02020603050405020304" pitchFamily="18" charset="0"/>
                <a:cs typeface="Times New Roman" panose="02020603050405020304" pitchFamily="18" charset="0"/>
              </a:rPr>
              <a:t>a</a:t>
            </a:r>
            <a:r>
              <a:rPr lang="en-US" sz="2004" b="0" i="0" spc="0" baseline="0" dirty="0">
                <a:latin typeface="Times New Roman" panose="02020603050405020304" pitchFamily="18" charset="0"/>
                <a:cs typeface="Times New Roman" panose="02020603050405020304" pitchFamily="18" charset="0"/>
              </a:rPr>
              <a:t>n</a:t>
            </a:r>
            <a:r>
              <a:rPr lang="en-US" sz="2004" b="0" i="0" spc="-11" baseline="0" dirty="0">
                <a:latin typeface="Times New Roman" panose="02020603050405020304" pitchFamily="18" charset="0"/>
                <a:cs typeface="Times New Roman" panose="02020603050405020304" pitchFamily="18" charset="0"/>
              </a:rPr>
              <a:t>e</a:t>
            </a:r>
            <a:r>
              <a:rPr lang="en-US" sz="2004" b="0" i="0" spc="547" baseline="0" dirty="0">
                <a:latin typeface="Times New Roman" panose="02020603050405020304" pitchFamily="18" charset="0"/>
                <a:cs typeface="Times New Roman" panose="02020603050405020304" pitchFamily="18" charset="0"/>
              </a:rPr>
              <a:t>w</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oces</a:t>
            </a:r>
            <a:r>
              <a:rPr lang="en-US" sz="2004" b="0" i="0" spc="547" baseline="0" dirty="0">
                <a:latin typeface="Times New Roman" panose="02020603050405020304" pitchFamily="18" charset="0"/>
                <a:cs typeface="Times New Roman" panose="02020603050405020304" pitchFamily="18" charset="0"/>
              </a:rPr>
              <a:t>s</a:t>
            </a:r>
            <a:r>
              <a:rPr lang="en-US" sz="2004" b="0" i="0" spc="0" baseline="0" dirty="0">
                <a:latin typeface="Times New Roman" panose="02020603050405020304" pitchFamily="18" charset="0"/>
                <a:cs typeface="Times New Roman" panose="02020603050405020304" pitchFamily="18" charset="0"/>
              </a:rPr>
              <a:t>w</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t</a:t>
            </a:r>
            <a:r>
              <a:rPr lang="en-US" sz="2004" b="0" i="0" spc="556" baseline="0" dirty="0">
                <a:latin typeface="Times New Roman" panose="02020603050405020304" pitchFamily="18" charset="0"/>
                <a:cs typeface="Times New Roman" panose="02020603050405020304" pitchFamily="18" charset="0"/>
              </a:rPr>
              <a:t>h</a:t>
            </a:r>
            <a:r>
              <a:rPr lang="en-US" sz="2004" b="0" i="0" spc="-25" baseline="0" dirty="0">
                <a:latin typeface="Times New Roman" panose="02020603050405020304" pitchFamily="18" charset="0"/>
                <a:cs typeface="Times New Roman" panose="02020603050405020304" pitchFamily="18" charset="0"/>
              </a:rPr>
              <a:t>att</a:t>
            </a:r>
            <a:r>
              <a:rPr lang="en-US" sz="2004" b="0" i="0" spc="0" baseline="0" dirty="0">
                <a:latin typeface="Times New Roman" panose="02020603050405020304" pitchFamily="18" charset="0"/>
                <a:cs typeface="Times New Roman" panose="02020603050405020304" pitchFamily="18" charset="0"/>
              </a:rPr>
              <a:t>enda</a:t>
            </a:r>
            <a:r>
              <a:rPr lang="en-US" sz="2004" b="0" i="0" spc="-15" baseline="0" dirty="0">
                <a:latin typeface="Times New Roman" panose="02020603050405020304" pitchFamily="18" charset="0"/>
                <a:cs typeface="Times New Roman" panose="02020603050405020304" pitchFamily="18" charset="0"/>
              </a:rPr>
              <a:t>n</a:t>
            </a:r>
            <a:r>
              <a:rPr lang="en-US" sz="2004" b="0" i="0" spc="556" baseline="0" dirty="0">
                <a:latin typeface="Times New Roman" panose="02020603050405020304" pitchFamily="18" charset="0"/>
                <a:cs typeface="Times New Roman" panose="02020603050405020304" pitchFamily="18" charset="0"/>
              </a:rPr>
              <a:t>t</a:t>
            </a:r>
            <a:r>
              <a:rPr lang="en-US" sz="2004" b="0" i="0" spc="0" baseline="0" dirty="0">
                <a:latin typeface="Times New Roman" panose="02020603050405020304" pitchFamily="18" charset="0"/>
                <a:cs typeface="Times New Roman" panose="02020603050405020304" pitchFamily="18" charset="0"/>
              </a:rPr>
              <a:t>co</a:t>
            </a:r>
            <a:r>
              <a:rPr lang="en-US" sz="2004" b="0" i="0" spc="-29" baseline="0" dirty="0">
                <a:latin typeface="Times New Roman" panose="02020603050405020304" pitchFamily="18" charset="0"/>
                <a:cs typeface="Times New Roman" panose="02020603050405020304" pitchFamily="18" charset="0"/>
              </a:rPr>
              <a:t>s</a:t>
            </a:r>
            <a:r>
              <a:rPr lang="en-US" sz="2004" b="0" i="0" spc="553" baseline="0" dirty="0">
                <a:latin typeface="Times New Roman" panose="02020603050405020304" pitchFamily="18" charset="0"/>
                <a:cs typeface="Times New Roman" panose="02020603050405020304" pitchFamily="18" charset="0"/>
              </a:rPr>
              <a:t>t</a:t>
            </a:r>
            <a:r>
              <a:rPr lang="en-US" sz="2004" b="0" i="0" spc="-29"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eduction</a:t>
            </a:r>
          </a:p>
          <a:p>
            <a:pPr marL="0" algn="just">
              <a:lnSpc>
                <a:spcPct val="150000"/>
              </a:lnSpc>
            </a:pPr>
            <a:r>
              <a:rPr lang="en-US" sz="2004" b="0" i="0" spc="0" baseline="0" dirty="0">
                <a:latin typeface="Times New Roman" panose="02020603050405020304" pitchFamily="18" charset="0"/>
                <a:cs typeface="Times New Roman" panose="02020603050405020304" pitchFamily="18" charset="0"/>
              </a:rPr>
              <a:t>an</a:t>
            </a:r>
            <a:r>
              <a:rPr lang="en-US" sz="2004" b="0" i="0" spc="451"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inc</a:t>
            </a:r>
            <a:r>
              <a:rPr lang="en-US" sz="2004" b="0" i="0" spc="-25"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ease</a:t>
            </a:r>
            <a:r>
              <a:rPr lang="en-US" sz="2004" b="0" i="0" spc="463" baseline="0" dirty="0">
                <a:latin typeface="Times New Roman" panose="02020603050405020304" pitchFamily="18" charset="0"/>
                <a:cs typeface="Times New Roman" panose="02020603050405020304" pitchFamily="18" charset="0"/>
              </a:rPr>
              <a:t>d</a:t>
            </a:r>
            <a:r>
              <a:rPr lang="en-US" sz="2004" b="0" i="0" spc="0" baseline="0" dirty="0">
                <a:latin typeface="Times New Roman" panose="02020603050405020304" pitchFamily="18" charset="0"/>
                <a:cs typeface="Times New Roman" panose="02020603050405020304" pitchFamily="18" charset="0"/>
              </a:rPr>
              <a:t>p</a:t>
            </a:r>
            <a:r>
              <a:rPr lang="en-US" sz="2004" b="0" i="0" spc="-37" baseline="0" dirty="0">
                <a:latin typeface="Times New Roman" panose="02020603050405020304" pitchFamily="18" charset="0"/>
                <a:cs typeface="Times New Roman" panose="02020603050405020304" pitchFamily="18" charset="0"/>
              </a:rPr>
              <a:t>r</a:t>
            </a:r>
            <a:r>
              <a:rPr lang="en-US" sz="2004" b="0" i="0" spc="0" baseline="0" dirty="0">
                <a:latin typeface="Times New Roman" panose="02020603050405020304" pitchFamily="18" charset="0"/>
                <a:cs typeface="Times New Roman" panose="02020603050405020304" pitchFamily="18" charset="0"/>
              </a:rPr>
              <a:t>oductiv</a:t>
            </a:r>
            <a:r>
              <a:rPr lang="en-US" sz="2004" b="0" i="0" spc="-11" baseline="0" dirty="0">
                <a:latin typeface="Times New Roman" panose="02020603050405020304" pitchFamily="18" charset="0"/>
                <a:cs typeface="Times New Roman" panose="02020603050405020304" pitchFamily="18" charset="0"/>
              </a:rPr>
              <a:t>i</a:t>
            </a:r>
            <a:r>
              <a:rPr lang="en-US" sz="2004" b="0" i="0" spc="0" baseline="0" dirty="0">
                <a:latin typeface="Times New Roman" panose="02020603050405020304" pitchFamily="18" charset="0"/>
                <a:cs typeface="Times New Roman" panose="02020603050405020304" pitchFamily="18" charset="0"/>
              </a:rPr>
              <a:t>ty”</a:t>
            </a:r>
          </a:p>
        </p:txBody>
      </p:sp>
    </p:spTree>
    <p:extLst>
      <p:ext uri="{BB962C8B-B14F-4D97-AF65-F5344CB8AC3E}">
        <p14:creationId xmlns:p14="http://schemas.microsoft.com/office/powerpoint/2010/main" val="3698596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nnovation</a:t>
            </a:r>
          </a:p>
        </p:txBody>
      </p:sp>
      <p:pic>
        <p:nvPicPr>
          <p:cNvPr id="4" name="Picture 369">
            <a:extLst>
              <a:ext uri="{FF2B5EF4-FFF2-40B4-BE49-F238E27FC236}">
                <a16:creationId xmlns:a16="http://schemas.microsoft.com/office/drawing/2014/main" id="{6F56A69E-D802-283D-4399-0B94206F869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685271" y="1251946"/>
            <a:ext cx="7373129" cy="4922973"/>
          </a:xfrm>
          <a:prstGeom prst="rect">
            <a:avLst/>
          </a:prstGeom>
          <a:noFill/>
        </p:spPr>
      </p:pic>
    </p:spTree>
    <p:extLst>
      <p:ext uri="{BB962C8B-B14F-4D97-AF65-F5344CB8AC3E}">
        <p14:creationId xmlns:p14="http://schemas.microsoft.com/office/powerpoint/2010/main" val="39445898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nnovation</a:t>
            </a:r>
          </a:p>
        </p:txBody>
      </p:sp>
      <p:pic>
        <p:nvPicPr>
          <p:cNvPr id="5" name="Picture 4">
            <a:extLst>
              <a:ext uri="{FF2B5EF4-FFF2-40B4-BE49-F238E27FC236}">
                <a16:creationId xmlns:a16="http://schemas.microsoft.com/office/drawing/2014/main" id="{C87561F4-89A6-BDA4-F75D-3C7D6F870AB7}"/>
              </a:ext>
            </a:extLst>
          </p:cNvPr>
          <p:cNvPicPr>
            <a:picLocks noChangeAspect="1"/>
          </p:cNvPicPr>
          <p:nvPr/>
        </p:nvPicPr>
        <p:blipFill>
          <a:blip r:embed="rId3"/>
          <a:stretch>
            <a:fillRect/>
          </a:stretch>
        </p:blipFill>
        <p:spPr>
          <a:xfrm>
            <a:off x="1381594" y="1218639"/>
            <a:ext cx="9428812" cy="4600077"/>
          </a:xfrm>
          <a:prstGeom prst="rect">
            <a:avLst/>
          </a:prstGeom>
        </p:spPr>
      </p:pic>
    </p:spTree>
    <p:extLst>
      <p:ext uri="{BB962C8B-B14F-4D97-AF65-F5344CB8AC3E}">
        <p14:creationId xmlns:p14="http://schemas.microsoft.com/office/powerpoint/2010/main" val="520231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TextBox 2">
            <a:extLst>
              <a:ext uri="{FF2B5EF4-FFF2-40B4-BE49-F238E27FC236}">
                <a16:creationId xmlns:a16="http://schemas.microsoft.com/office/drawing/2014/main" id="{642767A6-CE2A-0DE3-5341-EDE296B50B31}"/>
              </a:ext>
            </a:extLst>
          </p:cNvPr>
          <p:cNvSpPr txBox="1"/>
          <p:nvPr/>
        </p:nvSpPr>
        <p:spPr>
          <a:xfrm>
            <a:off x="4318000" y="287554"/>
            <a:ext cx="4766872" cy="707886"/>
          </a:xfrm>
          <a:prstGeom prst="rect">
            <a:avLst/>
          </a:prstGeom>
          <a:noFill/>
        </p:spPr>
        <p:txBody>
          <a:bodyPr wrap="square">
            <a:spAutoFit/>
          </a:bodyPr>
          <a:lstStyle/>
          <a:p>
            <a:pPr marL="0" algn="ctr"/>
            <a:r>
              <a:rPr lang="en-US" sz="4000" b="1" dirty="0">
                <a:solidFill>
                  <a:srgbClr val="CC0000"/>
                </a:solidFill>
                <a:latin typeface="Times New Roman" panose="02020603050405020304" pitchFamily="18" charset="0"/>
                <a:cs typeface="Times New Roman" panose="02020603050405020304" pitchFamily="18" charset="0"/>
              </a:rPr>
              <a:t>I</a:t>
            </a:r>
            <a:r>
              <a:rPr lang="en-US" sz="4000" b="1" i="0" spc="0" baseline="0" dirty="0">
                <a:solidFill>
                  <a:srgbClr val="CC0000"/>
                </a:solidFill>
                <a:latin typeface="Times New Roman" panose="02020603050405020304" pitchFamily="18" charset="0"/>
                <a:cs typeface="Times New Roman" panose="02020603050405020304" pitchFamily="18" charset="0"/>
              </a:rPr>
              <a:t>nnovation</a:t>
            </a:r>
          </a:p>
        </p:txBody>
      </p:sp>
      <p:pic>
        <p:nvPicPr>
          <p:cNvPr id="2" name="Picture 404">
            <a:extLst>
              <a:ext uri="{FF2B5EF4-FFF2-40B4-BE49-F238E27FC236}">
                <a16:creationId xmlns:a16="http://schemas.microsoft.com/office/drawing/2014/main" id="{ADAF0198-4AA8-83C7-1FAC-0DAAE1A805F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357371" y="1257300"/>
            <a:ext cx="5477255" cy="4343400"/>
          </a:xfrm>
          <a:prstGeom prst="rect">
            <a:avLst/>
          </a:prstGeom>
          <a:noFill/>
        </p:spPr>
      </p:pic>
    </p:spTree>
    <p:extLst>
      <p:ext uri="{BB962C8B-B14F-4D97-AF65-F5344CB8AC3E}">
        <p14:creationId xmlns:p14="http://schemas.microsoft.com/office/powerpoint/2010/main" val="1617366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4" name="Picture 420">
            <a:extLst>
              <a:ext uri="{FF2B5EF4-FFF2-40B4-BE49-F238E27FC236}">
                <a16:creationId xmlns:a16="http://schemas.microsoft.com/office/drawing/2014/main" id="{AE10215E-1321-F453-3EFE-FB93910B2BE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26492" y="1808988"/>
            <a:ext cx="11823192" cy="3487801"/>
          </a:xfrm>
          <a:prstGeom prst="rect">
            <a:avLst/>
          </a:prstGeom>
          <a:noFill/>
        </p:spPr>
      </p:pic>
      <p:sp>
        <p:nvSpPr>
          <p:cNvPr id="7" name="Rectangle 421">
            <a:extLst>
              <a:ext uri="{FF2B5EF4-FFF2-40B4-BE49-F238E27FC236}">
                <a16:creationId xmlns:a16="http://schemas.microsoft.com/office/drawing/2014/main" id="{0B0A4657-D5A3-E03C-A56E-B650D29C81DF}"/>
              </a:ext>
            </a:extLst>
          </p:cNvPr>
          <p:cNvSpPr/>
          <p:nvPr/>
        </p:nvSpPr>
        <p:spPr>
          <a:xfrm>
            <a:off x="3529329" y="1116356"/>
            <a:ext cx="5980734" cy="488289"/>
          </a:xfrm>
          <a:prstGeom prst="rect">
            <a:avLst/>
          </a:prstGeom>
        </p:spPr>
        <p:txBody>
          <a:bodyPr wrap="none" lIns="0" tIns="0" rIns="0" bIns="0">
            <a:spAutoFit/>
          </a:bodyPr>
          <a:lstStyle/>
          <a:p>
            <a:pPr marL="0"/>
            <a:r>
              <a:rPr lang="en-US" sz="3204" b="0" i="0" spc="0" baseline="0" dirty="0">
                <a:solidFill>
                  <a:srgbClr val="CC0000"/>
                </a:solidFill>
                <a:latin typeface="Calibri"/>
              </a:rPr>
              <a:t>Des</a:t>
            </a:r>
            <a:r>
              <a:rPr lang="en-US" sz="3204" b="0" i="0" spc="-13" baseline="0" dirty="0">
                <a:solidFill>
                  <a:srgbClr val="CC0000"/>
                </a:solidFill>
                <a:latin typeface="Calibri"/>
              </a:rPr>
              <a:t>i</a:t>
            </a:r>
            <a:r>
              <a:rPr lang="en-US" sz="3204" b="0" i="0" spc="0" baseline="0" dirty="0">
                <a:solidFill>
                  <a:srgbClr val="CC0000"/>
                </a:solidFill>
                <a:latin typeface="Calibri"/>
              </a:rPr>
              <a:t>gn Thin</a:t>
            </a:r>
            <a:r>
              <a:rPr lang="en-US" sz="3204" b="0" i="0" spc="-17" baseline="0" dirty="0">
                <a:solidFill>
                  <a:srgbClr val="CC0000"/>
                </a:solidFill>
                <a:latin typeface="Calibri"/>
              </a:rPr>
              <a:t>k</a:t>
            </a:r>
            <a:r>
              <a:rPr lang="en-US" sz="3204" b="0" i="0" spc="0" baseline="0" dirty="0">
                <a:solidFill>
                  <a:srgbClr val="CC0000"/>
                </a:solidFill>
                <a:latin typeface="Calibri"/>
              </a:rPr>
              <a:t>ing S</a:t>
            </a:r>
            <a:r>
              <a:rPr lang="en-US" sz="3204" b="0" i="0" spc="-36" baseline="0" dirty="0">
                <a:solidFill>
                  <a:srgbClr val="CC0000"/>
                </a:solidFill>
                <a:latin typeface="Calibri"/>
              </a:rPr>
              <a:t>t</a:t>
            </a:r>
            <a:r>
              <a:rPr lang="en-US" sz="3204" b="0" i="0" spc="0" baseline="0" dirty="0">
                <a:solidFill>
                  <a:srgbClr val="CC0000"/>
                </a:solidFill>
                <a:latin typeface="Calibri"/>
              </a:rPr>
              <a:t>e</a:t>
            </a:r>
            <a:r>
              <a:rPr lang="en-US" sz="3204" b="0" i="0" spc="-13" baseline="0" dirty="0">
                <a:solidFill>
                  <a:srgbClr val="CC0000"/>
                </a:solidFill>
                <a:latin typeface="Calibri"/>
              </a:rPr>
              <a:t>p</a:t>
            </a:r>
            <a:r>
              <a:rPr lang="en-US" sz="3204" b="0" i="0" spc="0" baseline="0" dirty="0">
                <a:solidFill>
                  <a:srgbClr val="CC0000"/>
                </a:solidFill>
                <a:latin typeface="Calibri"/>
              </a:rPr>
              <a:t>s in </a:t>
            </a:r>
            <a:r>
              <a:rPr lang="en-US" sz="3204" b="0" i="0" spc="-58" baseline="0" dirty="0">
                <a:solidFill>
                  <a:srgbClr val="CC0000"/>
                </a:solidFill>
                <a:latin typeface="Calibri"/>
              </a:rPr>
              <a:t>P</a:t>
            </a:r>
            <a:r>
              <a:rPr lang="en-US" sz="3204" b="0" i="0" spc="0" baseline="0" dirty="0">
                <a:solidFill>
                  <a:srgbClr val="CC0000"/>
                </a:solidFill>
                <a:latin typeface="Calibri"/>
              </a:rPr>
              <a:t>e</a:t>
            </a:r>
            <a:r>
              <a:rPr lang="en-US" sz="3204" b="0" i="0" spc="-61" baseline="0" dirty="0">
                <a:solidFill>
                  <a:srgbClr val="CC0000"/>
                </a:solidFill>
                <a:latin typeface="Calibri"/>
              </a:rPr>
              <a:t>r</a:t>
            </a:r>
            <a:r>
              <a:rPr lang="en-US" sz="3204" b="0" i="0" spc="0" baseline="0" dirty="0">
                <a:solidFill>
                  <a:srgbClr val="CC0000"/>
                </a:solidFill>
                <a:latin typeface="Calibri"/>
              </a:rPr>
              <a:t>specti</a:t>
            </a:r>
            <a:r>
              <a:rPr lang="en-US" sz="3204" b="0" i="0" spc="-39" baseline="0" dirty="0">
                <a:solidFill>
                  <a:srgbClr val="CC0000"/>
                </a:solidFill>
                <a:latin typeface="Calibri"/>
              </a:rPr>
              <a:t>ve</a:t>
            </a:r>
          </a:p>
        </p:txBody>
      </p:sp>
    </p:spTree>
    <p:extLst>
      <p:ext uri="{BB962C8B-B14F-4D97-AF65-F5344CB8AC3E}">
        <p14:creationId xmlns:p14="http://schemas.microsoft.com/office/powerpoint/2010/main" val="722162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Freeform 426">
            <a:extLst>
              <a:ext uri="{FF2B5EF4-FFF2-40B4-BE49-F238E27FC236}">
                <a16:creationId xmlns:a16="http://schemas.microsoft.com/office/drawing/2014/main" id="{1626C0B9-9556-1BF6-E0B4-144772F9B91C}"/>
              </a:ext>
            </a:extLst>
          </p:cNvPr>
          <p:cNvSpPr/>
          <p:nvPr/>
        </p:nvSpPr>
        <p:spPr>
          <a:xfrm>
            <a:off x="981646" y="1149859"/>
            <a:ext cx="3542475" cy="305943"/>
          </a:xfrm>
          <a:custGeom>
            <a:avLst/>
            <a:gdLst/>
            <a:ahLst/>
            <a:cxnLst/>
            <a:rect l="0" t="0" r="0" b="0"/>
            <a:pathLst>
              <a:path w="3542475" h="305943">
                <a:moveTo>
                  <a:pt x="3442271" y="235584"/>
                </a:moveTo>
                <a:cubicBezTo>
                  <a:pt x="3439224" y="237744"/>
                  <a:pt x="3436811" y="239902"/>
                  <a:pt x="3435032" y="241934"/>
                </a:cubicBezTo>
                <a:cubicBezTo>
                  <a:pt x="3433255" y="243966"/>
                  <a:pt x="3431857" y="245871"/>
                  <a:pt x="3430714" y="247650"/>
                </a:cubicBezTo>
                <a:cubicBezTo>
                  <a:pt x="3429571" y="249555"/>
                  <a:pt x="3428937" y="251332"/>
                  <a:pt x="3428556" y="253111"/>
                </a:cubicBezTo>
                <a:cubicBezTo>
                  <a:pt x="3428175" y="254762"/>
                  <a:pt x="3428048" y="256666"/>
                  <a:pt x="3428048" y="258445"/>
                </a:cubicBezTo>
                <a:cubicBezTo>
                  <a:pt x="3428048" y="264287"/>
                  <a:pt x="3430969" y="268605"/>
                  <a:pt x="3436811" y="271652"/>
                </a:cubicBezTo>
                <a:cubicBezTo>
                  <a:pt x="3442652" y="274701"/>
                  <a:pt x="3450781" y="276097"/>
                  <a:pt x="3461449" y="276097"/>
                </a:cubicBezTo>
                <a:cubicBezTo>
                  <a:pt x="3468052" y="276097"/>
                  <a:pt x="3473640" y="275463"/>
                  <a:pt x="3478086" y="274193"/>
                </a:cubicBezTo>
                <a:cubicBezTo>
                  <a:pt x="3482657" y="272795"/>
                  <a:pt x="3486213" y="271018"/>
                  <a:pt x="3489007" y="268858"/>
                </a:cubicBezTo>
                <a:cubicBezTo>
                  <a:pt x="3491801" y="266700"/>
                  <a:pt x="3493833" y="264159"/>
                  <a:pt x="3494976" y="261493"/>
                </a:cubicBezTo>
                <a:cubicBezTo>
                  <a:pt x="3496119" y="258826"/>
                  <a:pt x="3496627" y="255905"/>
                  <a:pt x="3496627" y="252857"/>
                </a:cubicBezTo>
                <a:cubicBezTo>
                  <a:pt x="3496627" y="247650"/>
                  <a:pt x="3494595" y="243713"/>
                  <a:pt x="3490405" y="240919"/>
                </a:cubicBezTo>
                <a:cubicBezTo>
                  <a:pt x="3486213" y="238125"/>
                  <a:pt x="3480499" y="236727"/>
                  <a:pt x="3473259" y="236474"/>
                </a:cubicBezTo>
                <a:close/>
                <a:moveTo>
                  <a:pt x="4490911" y="5708141"/>
                </a:moveTo>
                <a:moveTo>
                  <a:pt x="1910652" y="235584"/>
                </a:moveTo>
                <a:cubicBezTo>
                  <a:pt x="1907604" y="237744"/>
                  <a:pt x="1905190" y="239902"/>
                  <a:pt x="1903412" y="241934"/>
                </a:cubicBezTo>
                <a:cubicBezTo>
                  <a:pt x="1901634" y="243966"/>
                  <a:pt x="1900237" y="245871"/>
                  <a:pt x="1899095" y="247650"/>
                </a:cubicBezTo>
                <a:cubicBezTo>
                  <a:pt x="1897952" y="249555"/>
                  <a:pt x="1897317" y="251332"/>
                  <a:pt x="1896936" y="253111"/>
                </a:cubicBezTo>
                <a:cubicBezTo>
                  <a:pt x="1896555" y="254762"/>
                  <a:pt x="1896427" y="256666"/>
                  <a:pt x="1896427" y="258445"/>
                </a:cubicBezTo>
                <a:cubicBezTo>
                  <a:pt x="1896427" y="264287"/>
                  <a:pt x="1899349" y="268605"/>
                  <a:pt x="1905190" y="271652"/>
                </a:cubicBezTo>
                <a:cubicBezTo>
                  <a:pt x="1911033" y="274701"/>
                  <a:pt x="1919161" y="276097"/>
                  <a:pt x="1929829" y="276097"/>
                </a:cubicBezTo>
                <a:cubicBezTo>
                  <a:pt x="1936433" y="276097"/>
                  <a:pt x="1942021" y="275463"/>
                  <a:pt x="1946465" y="274193"/>
                </a:cubicBezTo>
                <a:cubicBezTo>
                  <a:pt x="1951037" y="272795"/>
                  <a:pt x="1954593" y="271018"/>
                  <a:pt x="1957387" y="268858"/>
                </a:cubicBezTo>
                <a:cubicBezTo>
                  <a:pt x="1960181" y="266700"/>
                  <a:pt x="1962214" y="264159"/>
                  <a:pt x="1963356" y="261493"/>
                </a:cubicBezTo>
                <a:cubicBezTo>
                  <a:pt x="1964499" y="258826"/>
                  <a:pt x="1965008" y="255905"/>
                  <a:pt x="1965008" y="252857"/>
                </a:cubicBezTo>
                <a:cubicBezTo>
                  <a:pt x="1965008" y="247650"/>
                  <a:pt x="1962976" y="243713"/>
                  <a:pt x="1958784" y="240919"/>
                </a:cubicBezTo>
                <a:cubicBezTo>
                  <a:pt x="1954593" y="238125"/>
                  <a:pt x="1948879" y="236727"/>
                  <a:pt x="1941639" y="236474"/>
                </a:cubicBezTo>
                <a:close/>
                <a:moveTo>
                  <a:pt x="4490911" y="5708141"/>
                </a:moveTo>
                <a:moveTo>
                  <a:pt x="930339" y="106807"/>
                </a:moveTo>
                <a:cubicBezTo>
                  <a:pt x="923861" y="106807"/>
                  <a:pt x="918146" y="107950"/>
                  <a:pt x="913321" y="110363"/>
                </a:cubicBezTo>
                <a:cubicBezTo>
                  <a:pt x="908495" y="112649"/>
                  <a:pt x="904430" y="116077"/>
                  <a:pt x="901383" y="120650"/>
                </a:cubicBezTo>
                <a:cubicBezTo>
                  <a:pt x="898208" y="125221"/>
                  <a:pt x="895921" y="130809"/>
                  <a:pt x="894271" y="137159"/>
                </a:cubicBezTo>
                <a:cubicBezTo>
                  <a:pt x="892746" y="143637"/>
                  <a:pt x="891984" y="150876"/>
                  <a:pt x="891984" y="159131"/>
                </a:cubicBezTo>
                <a:cubicBezTo>
                  <a:pt x="891984" y="166751"/>
                  <a:pt x="892620" y="173736"/>
                  <a:pt x="893889" y="180213"/>
                </a:cubicBezTo>
                <a:cubicBezTo>
                  <a:pt x="895159" y="186563"/>
                  <a:pt x="897192" y="192151"/>
                  <a:pt x="899986" y="196850"/>
                </a:cubicBezTo>
                <a:cubicBezTo>
                  <a:pt x="902906" y="201676"/>
                  <a:pt x="906717" y="205358"/>
                  <a:pt x="911543" y="207899"/>
                </a:cubicBezTo>
                <a:cubicBezTo>
                  <a:pt x="916496" y="210565"/>
                  <a:pt x="922464" y="211836"/>
                  <a:pt x="929577" y="211836"/>
                </a:cubicBezTo>
                <a:cubicBezTo>
                  <a:pt x="936180" y="211836"/>
                  <a:pt x="941896" y="210693"/>
                  <a:pt x="946721" y="208280"/>
                </a:cubicBezTo>
                <a:cubicBezTo>
                  <a:pt x="951674" y="205866"/>
                  <a:pt x="955611" y="202438"/>
                  <a:pt x="958786" y="197993"/>
                </a:cubicBezTo>
                <a:cubicBezTo>
                  <a:pt x="961834" y="193420"/>
                  <a:pt x="964121" y="187959"/>
                  <a:pt x="965645" y="181609"/>
                </a:cubicBezTo>
                <a:cubicBezTo>
                  <a:pt x="967168" y="175132"/>
                  <a:pt x="967930" y="167894"/>
                  <a:pt x="967930" y="159638"/>
                </a:cubicBezTo>
                <a:cubicBezTo>
                  <a:pt x="967930" y="152019"/>
                  <a:pt x="967296" y="145033"/>
                  <a:pt x="966152" y="138557"/>
                </a:cubicBezTo>
                <a:cubicBezTo>
                  <a:pt x="964883" y="132207"/>
                  <a:pt x="962851" y="126619"/>
                  <a:pt x="959930" y="121793"/>
                </a:cubicBezTo>
                <a:cubicBezTo>
                  <a:pt x="957008" y="117094"/>
                  <a:pt x="953199" y="113411"/>
                  <a:pt x="948373" y="110744"/>
                </a:cubicBezTo>
                <a:cubicBezTo>
                  <a:pt x="943674" y="108076"/>
                  <a:pt x="937577" y="106807"/>
                  <a:pt x="930339" y="106807"/>
                </a:cubicBezTo>
                <a:close/>
                <a:moveTo>
                  <a:pt x="4619688" y="5708141"/>
                </a:moveTo>
                <a:moveTo>
                  <a:pt x="428942" y="106807"/>
                </a:moveTo>
                <a:cubicBezTo>
                  <a:pt x="422465" y="106807"/>
                  <a:pt x="416751" y="107950"/>
                  <a:pt x="411925" y="110363"/>
                </a:cubicBezTo>
                <a:cubicBezTo>
                  <a:pt x="407098" y="112649"/>
                  <a:pt x="403034" y="116077"/>
                  <a:pt x="399987" y="120650"/>
                </a:cubicBezTo>
                <a:cubicBezTo>
                  <a:pt x="396812" y="125221"/>
                  <a:pt x="394526" y="130809"/>
                  <a:pt x="392875" y="137159"/>
                </a:cubicBezTo>
                <a:cubicBezTo>
                  <a:pt x="391351" y="143637"/>
                  <a:pt x="390589" y="150876"/>
                  <a:pt x="390589" y="159131"/>
                </a:cubicBezTo>
                <a:cubicBezTo>
                  <a:pt x="390589" y="166751"/>
                  <a:pt x="391223" y="173736"/>
                  <a:pt x="392493" y="180213"/>
                </a:cubicBezTo>
                <a:cubicBezTo>
                  <a:pt x="393764" y="186563"/>
                  <a:pt x="395795" y="192151"/>
                  <a:pt x="398590" y="196850"/>
                </a:cubicBezTo>
                <a:cubicBezTo>
                  <a:pt x="401511" y="201676"/>
                  <a:pt x="405320" y="205358"/>
                  <a:pt x="410146" y="207899"/>
                </a:cubicBezTo>
                <a:cubicBezTo>
                  <a:pt x="415100" y="210565"/>
                  <a:pt x="421068" y="211836"/>
                  <a:pt x="428181" y="211836"/>
                </a:cubicBezTo>
                <a:cubicBezTo>
                  <a:pt x="434784" y="211836"/>
                  <a:pt x="440500" y="210693"/>
                  <a:pt x="445326" y="208280"/>
                </a:cubicBezTo>
                <a:cubicBezTo>
                  <a:pt x="450279" y="205866"/>
                  <a:pt x="454215" y="202438"/>
                  <a:pt x="457390" y="197993"/>
                </a:cubicBezTo>
                <a:cubicBezTo>
                  <a:pt x="460439" y="193420"/>
                  <a:pt x="462725" y="187959"/>
                  <a:pt x="464248" y="181609"/>
                </a:cubicBezTo>
                <a:cubicBezTo>
                  <a:pt x="465773" y="175132"/>
                  <a:pt x="466534" y="167894"/>
                  <a:pt x="466534" y="159638"/>
                </a:cubicBezTo>
                <a:cubicBezTo>
                  <a:pt x="466534" y="152019"/>
                  <a:pt x="465900" y="145033"/>
                  <a:pt x="464756" y="138557"/>
                </a:cubicBezTo>
                <a:cubicBezTo>
                  <a:pt x="463487" y="132207"/>
                  <a:pt x="461454" y="126619"/>
                  <a:pt x="458534" y="121793"/>
                </a:cubicBezTo>
                <a:cubicBezTo>
                  <a:pt x="455612" y="117094"/>
                  <a:pt x="451803" y="113411"/>
                  <a:pt x="446976" y="110744"/>
                </a:cubicBezTo>
                <a:cubicBezTo>
                  <a:pt x="442278" y="108076"/>
                  <a:pt x="436181" y="106807"/>
                  <a:pt x="428942" y="106807"/>
                </a:cubicBezTo>
                <a:close/>
                <a:moveTo>
                  <a:pt x="4619688" y="5708141"/>
                </a:moveTo>
                <a:moveTo>
                  <a:pt x="238404" y="106807"/>
                </a:moveTo>
                <a:cubicBezTo>
                  <a:pt x="231940" y="106807"/>
                  <a:pt x="226276" y="107950"/>
                  <a:pt x="221412" y="110363"/>
                </a:cubicBezTo>
                <a:cubicBezTo>
                  <a:pt x="216560" y="112649"/>
                  <a:pt x="212573" y="116077"/>
                  <a:pt x="209448" y="120650"/>
                </a:cubicBezTo>
                <a:cubicBezTo>
                  <a:pt x="206337" y="125221"/>
                  <a:pt x="203987" y="130809"/>
                  <a:pt x="202425" y="137159"/>
                </a:cubicBezTo>
                <a:cubicBezTo>
                  <a:pt x="200863" y="143637"/>
                  <a:pt x="200089" y="150876"/>
                  <a:pt x="200089" y="159131"/>
                </a:cubicBezTo>
                <a:cubicBezTo>
                  <a:pt x="200089" y="166751"/>
                  <a:pt x="200723" y="173736"/>
                  <a:pt x="201993" y="180213"/>
                </a:cubicBezTo>
                <a:cubicBezTo>
                  <a:pt x="203264" y="186563"/>
                  <a:pt x="205321" y="192151"/>
                  <a:pt x="208153" y="196850"/>
                </a:cubicBezTo>
                <a:cubicBezTo>
                  <a:pt x="210985" y="201676"/>
                  <a:pt x="214820" y="205358"/>
                  <a:pt x="219685" y="207899"/>
                </a:cubicBezTo>
                <a:cubicBezTo>
                  <a:pt x="224536" y="210565"/>
                  <a:pt x="230543" y="211836"/>
                  <a:pt x="237719" y="211836"/>
                </a:cubicBezTo>
                <a:cubicBezTo>
                  <a:pt x="244297" y="211836"/>
                  <a:pt x="250025" y="210693"/>
                  <a:pt x="254876" y="208280"/>
                </a:cubicBezTo>
                <a:cubicBezTo>
                  <a:pt x="259728" y="205866"/>
                  <a:pt x="263715" y="202438"/>
                  <a:pt x="266840" y="197993"/>
                </a:cubicBezTo>
                <a:cubicBezTo>
                  <a:pt x="269964" y="193420"/>
                  <a:pt x="272275" y="187959"/>
                  <a:pt x="273774" y="181609"/>
                </a:cubicBezTo>
                <a:cubicBezTo>
                  <a:pt x="275285" y="175132"/>
                  <a:pt x="276034" y="167894"/>
                  <a:pt x="276034" y="159638"/>
                </a:cubicBezTo>
                <a:cubicBezTo>
                  <a:pt x="276034" y="152019"/>
                  <a:pt x="275425" y="145033"/>
                  <a:pt x="274206" y="138557"/>
                </a:cubicBezTo>
                <a:cubicBezTo>
                  <a:pt x="272999" y="132207"/>
                  <a:pt x="270942" y="126619"/>
                  <a:pt x="268059" y="121793"/>
                </a:cubicBezTo>
                <a:cubicBezTo>
                  <a:pt x="265163" y="117094"/>
                  <a:pt x="261328" y="113411"/>
                  <a:pt x="256527" y="110744"/>
                </a:cubicBezTo>
                <a:cubicBezTo>
                  <a:pt x="251727" y="108076"/>
                  <a:pt x="245694" y="106807"/>
                  <a:pt x="238404" y="106807"/>
                </a:cubicBezTo>
                <a:close/>
                <a:moveTo>
                  <a:pt x="4619688" y="5708141"/>
                </a:moveTo>
                <a:moveTo>
                  <a:pt x="3459925" y="103124"/>
                </a:moveTo>
                <a:cubicBezTo>
                  <a:pt x="3455607" y="103124"/>
                  <a:pt x="3451924" y="103886"/>
                  <a:pt x="3448621" y="105282"/>
                </a:cubicBezTo>
                <a:cubicBezTo>
                  <a:pt x="3445446" y="106680"/>
                  <a:pt x="3442780" y="108712"/>
                  <a:pt x="3440620" y="111125"/>
                </a:cubicBezTo>
                <a:cubicBezTo>
                  <a:pt x="3438462" y="113664"/>
                  <a:pt x="3436811" y="116586"/>
                  <a:pt x="3435794" y="119888"/>
                </a:cubicBezTo>
                <a:cubicBezTo>
                  <a:pt x="3434779" y="123189"/>
                  <a:pt x="3434270" y="126619"/>
                  <a:pt x="3434270" y="130175"/>
                </a:cubicBezTo>
                <a:cubicBezTo>
                  <a:pt x="3434270" y="138049"/>
                  <a:pt x="3436557" y="144271"/>
                  <a:pt x="3441129" y="148844"/>
                </a:cubicBezTo>
                <a:cubicBezTo>
                  <a:pt x="3445827" y="153415"/>
                  <a:pt x="3452177" y="155701"/>
                  <a:pt x="3460432" y="155701"/>
                </a:cubicBezTo>
                <a:cubicBezTo>
                  <a:pt x="3464877" y="155701"/>
                  <a:pt x="3468688" y="154939"/>
                  <a:pt x="3471863" y="153543"/>
                </a:cubicBezTo>
                <a:cubicBezTo>
                  <a:pt x="3475164" y="152145"/>
                  <a:pt x="3477832" y="150240"/>
                  <a:pt x="3479990" y="147827"/>
                </a:cubicBezTo>
                <a:cubicBezTo>
                  <a:pt x="3482023" y="145414"/>
                  <a:pt x="3483674" y="142620"/>
                  <a:pt x="3484817" y="139445"/>
                </a:cubicBezTo>
                <a:cubicBezTo>
                  <a:pt x="3485832" y="136270"/>
                  <a:pt x="3486468" y="132969"/>
                  <a:pt x="3486468" y="129413"/>
                </a:cubicBezTo>
                <a:cubicBezTo>
                  <a:pt x="3486468" y="121157"/>
                  <a:pt x="3484182" y="114681"/>
                  <a:pt x="3479482" y="109982"/>
                </a:cubicBezTo>
                <a:cubicBezTo>
                  <a:pt x="3474911" y="105409"/>
                  <a:pt x="3468307" y="103124"/>
                  <a:pt x="3459925" y="103124"/>
                </a:cubicBezTo>
                <a:close/>
                <a:moveTo>
                  <a:pt x="4623371" y="5708141"/>
                </a:moveTo>
                <a:moveTo>
                  <a:pt x="1928305" y="103124"/>
                </a:moveTo>
                <a:cubicBezTo>
                  <a:pt x="1923986" y="103124"/>
                  <a:pt x="1920304" y="103886"/>
                  <a:pt x="1917002" y="105282"/>
                </a:cubicBezTo>
                <a:cubicBezTo>
                  <a:pt x="1913827" y="106680"/>
                  <a:pt x="1911159" y="108712"/>
                  <a:pt x="1909001" y="111125"/>
                </a:cubicBezTo>
                <a:cubicBezTo>
                  <a:pt x="1906842" y="113664"/>
                  <a:pt x="1905190" y="116586"/>
                  <a:pt x="1904174" y="119888"/>
                </a:cubicBezTo>
                <a:cubicBezTo>
                  <a:pt x="1903158" y="123189"/>
                  <a:pt x="1902651" y="126619"/>
                  <a:pt x="1902651" y="130175"/>
                </a:cubicBezTo>
                <a:cubicBezTo>
                  <a:pt x="1902651" y="138049"/>
                  <a:pt x="1904936" y="144271"/>
                  <a:pt x="1909508" y="148844"/>
                </a:cubicBezTo>
                <a:cubicBezTo>
                  <a:pt x="1914208" y="153415"/>
                  <a:pt x="1920558" y="155701"/>
                  <a:pt x="1928812" y="155701"/>
                </a:cubicBezTo>
                <a:cubicBezTo>
                  <a:pt x="1933258" y="155701"/>
                  <a:pt x="1937068" y="154939"/>
                  <a:pt x="1940243" y="153543"/>
                </a:cubicBezTo>
                <a:cubicBezTo>
                  <a:pt x="1943545" y="152145"/>
                  <a:pt x="1946211" y="150240"/>
                  <a:pt x="1948371" y="147827"/>
                </a:cubicBezTo>
                <a:cubicBezTo>
                  <a:pt x="1950402" y="145414"/>
                  <a:pt x="1952054" y="142620"/>
                  <a:pt x="1953196" y="139445"/>
                </a:cubicBezTo>
                <a:cubicBezTo>
                  <a:pt x="1954212" y="136270"/>
                  <a:pt x="1954848" y="132969"/>
                  <a:pt x="1954848" y="129413"/>
                </a:cubicBezTo>
                <a:cubicBezTo>
                  <a:pt x="1954848" y="121157"/>
                  <a:pt x="1952561" y="114681"/>
                  <a:pt x="1947862" y="109982"/>
                </a:cubicBezTo>
                <a:cubicBezTo>
                  <a:pt x="1943290" y="105409"/>
                  <a:pt x="1936686" y="103124"/>
                  <a:pt x="1928305" y="103124"/>
                </a:cubicBezTo>
                <a:close/>
                <a:moveTo>
                  <a:pt x="4623371" y="5708141"/>
                </a:moveTo>
                <a:moveTo>
                  <a:pt x="1533334" y="103124"/>
                </a:moveTo>
                <a:cubicBezTo>
                  <a:pt x="1527746" y="103124"/>
                  <a:pt x="1522921" y="104139"/>
                  <a:pt x="1518856" y="106171"/>
                </a:cubicBezTo>
                <a:cubicBezTo>
                  <a:pt x="1514793" y="108331"/>
                  <a:pt x="1511364" y="111125"/>
                  <a:pt x="1508696" y="114681"/>
                </a:cubicBezTo>
                <a:cubicBezTo>
                  <a:pt x="1505902" y="118109"/>
                  <a:pt x="1503871" y="122301"/>
                  <a:pt x="1502346" y="127126"/>
                </a:cubicBezTo>
                <a:cubicBezTo>
                  <a:pt x="1500949" y="131952"/>
                  <a:pt x="1500061" y="137032"/>
                  <a:pt x="1499933" y="142494"/>
                </a:cubicBezTo>
                <a:lnTo>
                  <a:pt x="1565084" y="142494"/>
                </a:lnTo>
                <a:cubicBezTo>
                  <a:pt x="1565465" y="130175"/>
                  <a:pt x="1562926" y="120650"/>
                  <a:pt x="1557718" y="113538"/>
                </a:cubicBezTo>
                <a:cubicBezTo>
                  <a:pt x="1552511" y="106552"/>
                  <a:pt x="1544383" y="103124"/>
                  <a:pt x="1533334" y="103124"/>
                </a:cubicBezTo>
                <a:close/>
                <a:moveTo>
                  <a:pt x="4623371" y="5708141"/>
                </a:moveTo>
                <a:moveTo>
                  <a:pt x="3147505" y="75183"/>
                </a:moveTo>
                <a:cubicBezTo>
                  <a:pt x="3151823" y="75183"/>
                  <a:pt x="3155379" y="75311"/>
                  <a:pt x="3158045" y="75691"/>
                </a:cubicBezTo>
                <a:cubicBezTo>
                  <a:pt x="3160839" y="76072"/>
                  <a:pt x="3163125" y="76581"/>
                  <a:pt x="3164776" y="77215"/>
                </a:cubicBezTo>
                <a:cubicBezTo>
                  <a:pt x="3166427" y="77851"/>
                  <a:pt x="3167698" y="78613"/>
                  <a:pt x="3168332" y="79501"/>
                </a:cubicBezTo>
                <a:cubicBezTo>
                  <a:pt x="3168968" y="80263"/>
                  <a:pt x="3169349" y="81280"/>
                  <a:pt x="3169349" y="82422"/>
                </a:cubicBezTo>
                <a:lnTo>
                  <a:pt x="3169349" y="236727"/>
                </a:lnTo>
                <a:cubicBezTo>
                  <a:pt x="3169349" y="237997"/>
                  <a:pt x="3168968" y="239013"/>
                  <a:pt x="3168332" y="239776"/>
                </a:cubicBezTo>
                <a:cubicBezTo>
                  <a:pt x="3167698" y="240664"/>
                  <a:pt x="3166427" y="241426"/>
                  <a:pt x="3164776" y="241934"/>
                </a:cubicBezTo>
                <a:cubicBezTo>
                  <a:pt x="3163125" y="242570"/>
                  <a:pt x="3160839" y="242951"/>
                  <a:pt x="3158045" y="243332"/>
                </a:cubicBezTo>
                <a:cubicBezTo>
                  <a:pt x="3155379" y="243586"/>
                  <a:pt x="3151823" y="243713"/>
                  <a:pt x="3147505" y="243713"/>
                </a:cubicBezTo>
                <a:cubicBezTo>
                  <a:pt x="3143187" y="243713"/>
                  <a:pt x="3139757" y="243586"/>
                  <a:pt x="3136963" y="243332"/>
                </a:cubicBezTo>
                <a:cubicBezTo>
                  <a:pt x="3134169" y="242951"/>
                  <a:pt x="3132011" y="242570"/>
                  <a:pt x="3130232" y="241934"/>
                </a:cubicBezTo>
                <a:cubicBezTo>
                  <a:pt x="3128582" y="241426"/>
                  <a:pt x="3127438" y="240664"/>
                  <a:pt x="3126676" y="239776"/>
                </a:cubicBezTo>
                <a:cubicBezTo>
                  <a:pt x="3126042" y="239013"/>
                  <a:pt x="3125661" y="237997"/>
                  <a:pt x="3125661" y="236727"/>
                </a:cubicBezTo>
                <a:lnTo>
                  <a:pt x="3125661" y="82422"/>
                </a:lnTo>
                <a:cubicBezTo>
                  <a:pt x="3125661" y="81280"/>
                  <a:pt x="3126042" y="80263"/>
                  <a:pt x="3126676" y="79501"/>
                </a:cubicBezTo>
                <a:cubicBezTo>
                  <a:pt x="3127438" y="78613"/>
                  <a:pt x="3128582" y="77851"/>
                  <a:pt x="3130232" y="77215"/>
                </a:cubicBezTo>
                <a:cubicBezTo>
                  <a:pt x="3132011" y="76581"/>
                  <a:pt x="3134169" y="76072"/>
                  <a:pt x="3136963" y="75691"/>
                </a:cubicBezTo>
                <a:cubicBezTo>
                  <a:pt x="3139757" y="75311"/>
                  <a:pt x="3143187" y="75183"/>
                  <a:pt x="3147505" y="75183"/>
                </a:cubicBezTo>
                <a:close/>
                <a:moveTo>
                  <a:pt x="4651312" y="5708141"/>
                </a:moveTo>
                <a:moveTo>
                  <a:pt x="2699449" y="75183"/>
                </a:moveTo>
                <a:cubicBezTo>
                  <a:pt x="2703767" y="75183"/>
                  <a:pt x="2707323" y="75311"/>
                  <a:pt x="2709989" y="75691"/>
                </a:cubicBezTo>
                <a:cubicBezTo>
                  <a:pt x="2712783" y="76072"/>
                  <a:pt x="2715069" y="76581"/>
                  <a:pt x="2716720" y="77215"/>
                </a:cubicBezTo>
                <a:cubicBezTo>
                  <a:pt x="2718371" y="77851"/>
                  <a:pt x="2719642" y="78613"/>
                  <a:pt x="2720276" y="79501"/>
                </a:cubicBezTo>
                <a:cubicBezTo>
                  <a:pt x="2720912" y="80263"/>
                  <a:pt x="2721293" y="81280"/>
                  <a:pt x="2721293" y="82422"/>
                </a:cubicBezTo>
                <a:lnTo>
                  <a:pt x="2721293" y="236727"/>
                </a:lnTo>
                <a:cubicBezTo>
                  <a:pt x="2721293" y="237997"/>
                  <a:pt x="2720912" y="239013"/>
                  <a:pt x="2720276" y="239776"/>
                </a:cubicBezTo>
                <a:cubicBezTo>
                  <a:pt x="2719642" y="240664"/>
                  <a:pt x="2718371" y="241426"/>
                  <a:pt x="2716720" y="241934"/>
                </a:cubicBezTo>
                <a:cubicBezTo>
                  <a:pt x="2715069" y="242570"/>
                  <a:pt x="2712783" y="242951"/>
                  <a:pt x="2709989" y="243332"/>
                </a:cubicBezTo>
                <a:cubicBezTo>
                  <a:pt x="2707323" y="243586"/>
                  <a:pt x="2703767" y="243713"/>
                  <a:pt x="2699449" y="243713"/>
                </a:cubicBezTo>
                <a:cubicBezTo>
                  <a:pt x="2695131" y="243713"/>
                  <a:pt x="2691701" y="243586"/>
                  <a:pt x="2688907" y="243332"/>
                </a:cubicBezTo>
                <a:cubicBezTo>
                  <a:pt x="2686113" y="242951"/>
                  <a:pt x="2683955" y="242570"/>
                  <a:pt x="2682176" y="241934"/>
                </a:cubicBezTo>
                <a:cubicBezTo>
                  <a:pt x="2680525" y="241426"/>
                  <a:pt x="2679382" y="240664"/>
                  <a:pt x="2678620" y="239776"/>
                </a:cubicBezTo>
                <a:cubicBezTo>
                  <a:pt x="2677986" y="239013"/>
                  <a:pt x="2677605" y="237997"/>
                  <a:pt x="2677605" y="236727"/>
                </a:cubicBezTo>
                <a:lnTo>
                  <a:pt x="2677605" y="82422"/>
                </a:lnTo>
                <a:cubicBezTo>
                  <a:pt x="2677605" y="81280"/>
                  <a:pt x="2677986" y="80263"/>
                  <a:pt x="2678620" y="79501"/>
                </a:cubicBezTo>
                <a:cubicBezTo>
                  <a:pt x="2679382" y="78613"/>
                  <a:pt x="2680525" y="77851"/>
                  <a:pt x="2682176" y="77215"/>
                </a:cubicBezTo>
                <a:cubicBezTo>
                  <a:pt x="2683955" y="76581"/>
                  <a:pt x="2686113" y="76072"/>
                  <a:pt x="2688907" y="75691"/>
                </a:cubicBezTo>
                <a:cubicBezTo>
                  <a:pt x="2691701" y="75311"/>
                  <a:pt x="2695131" y="75183"/>
                  <a:pt x="2699449" y="75183"/>
                </a:cubicBezTo>
                <a:close/>
                <a:moveTo>
                  <a:pt x="4651312" y="5708141"/>
                </a:moveTo>
                <a:moveTo>
                  <a:pt x="1806384" y="75183"/>
                </a:moveTo>
                <a:cubicBezTo>
                  <a:pt x="1810702" y="75183"/>
                  <a:pt x="1814258" y="75311"/>
                  <a:pt x="1816926" y="75691"/>
                </a:cubicBezTo>
                <a:cubicBezTo>
                  <a:pt x="1819720" y="76072"/>
                  <a:pt x="1822005" y="76581"/>
                  <a:pt x="1823656" y="77215"/>
                </a:cubicBezTo>
                <a:cubicBezTo>
                  <a:pt x="1825308" y="77851"/>
                  <a:pt x="1826577" y="78613"/>
                  <a:pt x="1827212" y="79501"/>
                </a:cubicBezTo>
                <a:cubicBezTo>
                  <a:pt x="1827848" y="80263"/>
                  <a:pt x="1828229" y="81280"/>
                  <a:pt x="1828229" y="82422"/>
                </a:cubicBezTo>
                <a:lnTo>
                  <a:pt x="1828229" y="236727"/>
                </a:lnTo>
                <a:cubicBezTo>
                  <a:pt x="1828229" y="237997"/>
                  <a:pt x="1827848" y="239013"/>
                  <a:pt x="1827212" y="239776"/>
                </a:cubicBezTo>
                <a:cubicBezTo>
                  <a:pt x="1826577" y="240664"/>
                  <a:pt x="1825308" y="241426"/>
                  <a:pt x="1823656" y="241934"/>
                </a:cubicBezTo>
                <a:cubicBezTo>
                  <a:pt x="1822005" y="242570"/>
                  <a:pt x="1819720" y="242951"/>
                  <a:pt x="1816926" y="243332"/>
                </a:cubicBezTo>
                <a:cubicBezTo>
                  <a:pt x="1814258" y="243586"/>
                  <a:pt x="1810702" y="243713"/>
                  <a:pt x="1806384" y="243713"/>
                </a:cubicBezTo>
                <a:cubicBezTo>
                  <a:pt x="1802067" y="243713"/>
                  <a:pt x="1798637" y="243586"/>
                  <a:pt x="1795843" y="243332"/>
                </a:cubicBezTo>
                <a:cubicBezTo>
                  <a:pt x="1793049" y="242951"/>
                  <a:pt x="1790890" y="242570"/>
                  <a:pt x="1789112" y="241934"/>
                </a:cubicBezTo>
                <a:cubicBezTo>
                  <a:pt x="1787461" y="241426"/>
                  <a:pt x="1786318" y="240664"/>
                  <a:pt x="1785556" y="239776"/>
                </a:cubicBezTo>
                <a:cubicBezTo>
                  <a:pt x="1784921" y="239013"/>
                  <a:pt x="1784540" y="237997"/>
                  <a:pt x="1784540" y="236727"/>
                </a:cubicBezTo>
                <a:lnTo>
                  <a:pt x="1784540" y="82422"/>
                </a:lnTo>
                <a:cubicBezTo>
                  <a:pt x="1784540" y="81280"/>
                  <a:pt x="1784921" y="80263"/>
                  <a:pt x="1785556" y="79501"/>
                </a:cubicBezTo>
                <a:cubicBezTo>
                  <a:pt x="1786318" y="78613"/>
                  <a:pt x="1787461" y="77851"/>
                  <a:pt x="1789112" y="77215"/>
                </a:cubicBezTo>
                <a:cubicBezTo>
                  <a:pt x="1790890" y="76581"/>
                  <a:pt x="1793049" y="76072"/>
                  <a:pt x="1795843" y="75691"/>
                </a:cubicBezTo>
                <a:cubicBezTo>
                  <a:pt x="1798637" y="75311"/>
                  <a:pt x="1802067" y="75183"/>
                  <a:pt x="1806384" y="75183"/>
                </a:cubicBezTo>
                <a:close/>
                <a:moveTo>
                  <a:pt x="4651312" y="5708141"/>
                </a:moveTo>
                <a:moveTo>
                  <a:pt x="3460432" y="72897"/>
                </a:moveTo>
                <a:cubicBezTo>
                  <a:pt x="3465258" y="72897"/>
                  <a:pt x="3469957" y="73278"/>
                  <a:pt x="3474402" y="73787"/>
                </a:cubicBezTo>
                <a:cubicBezTo>
                  <a:pt x="3478848" y="74421"/>
                  <a:pt x="3483038" y="75183"/>
                  <a:pt x="3486849" y="76200"/>
                </a:cubicBezTo>
                <a:lnTo>
                  <a:pt x="3535870" y="76200"/>
                </a:lnTo>
                <a:cubicBezTo>
                  <a:pt x="3537775" y="76200"/>
                  <a:pt x="3539426" y="77470"/>
                  <a:pt x="3540569" y="80009"/>
                </a:cubicBezTo>
                <a:cubicBezTo>
                  <a:pt x="3541839" y="82550"/>
                  <a:pt x="3542475" y="86868"/>
                  <a:pt x="3542475" y="92837"/>
                </a:cubicBezTo>
                <a:cubicBezTo>
                  <a:pt x="3542475" y="98425"/>
                  <a:pt x="3541839" y="102488"/>
                  <a:pt x="3540569" y="105156"/>
                </a:cubicBezTo>
                <a:cubicBezTo>
                  <a:pt x="3539300" y="107822"/>
                  <a:pt x="3537649" y="109220"/>
                  <a:pt x="3535870" y="109220"/>
                </a:cubicBezTo>
                <a:lnTo>
                  <a:pt x="3517709" y="109220"/>
                </a:lnTo>
                <a:cubicBezTo>
                  <a:pt x="3520250" y="111887"/>
                  <a:pt x="3522027" y="115062"/>
                  <a:pt x="3523170" y="118618"/>
                </a:cubicBezTo>
                <a:cubicBezTo>
                  <a:pt x="3524187" y="122174"/>
                  <a:pt x="3524821" y="125857"/>
                  <a:pt x="3524821" y="129666"/>
                </a:cubicBezTo>
                <a:cubicBezTo>
                  <a:pt x="3524821" y="138683"/>
                  <a:pt x="3523298" y="146684"/>
                  <a:pt x="3520250" y="153670"/>
                </a:cubicBezTo>
                <a:cubicBezTo>
                  <a:pt x="3517201" y="160655"/>
                  <a:pt x="3512883" y="166496"/>
                  <a:pt x="3507295" y="171322"/>
                </a:cubicBezTo>
                <a:cubicBezTo>
                  <a:pt x="3501707" y="176149"/>
                  <a:pt x="3494976" y="179832"/>
                  <a:pt x="3487102" y="182245"/>
                </a:cubicBezTo>
                <a:cubicBezTo>
                  <a:pt x="3479101" y="184784"/>
                  <a:pt x="3470338" y="185927"/>
                  <a:pt x="3460559" y="185927"/>
                </a:cubicBezTo>
                <a:cubicBezTo>
                  <a:pt x="3455607" y="185927"/>
                  <a:pt x="3450907" y="185420"/>
                  <a:pt x="3446336" y="184150"/>
                </a:cubicBezTo>
                <a:cubicBezTo>
                  <a:pt x="3441890" y="183007"/>
                  <a:pt x="3438462" y="181482"/>
                  <a:pt x="3436049" y="179958"/>
                </a:cubicBezTo>
                <a:cubicBezTo>
                  <a:pt x="3434651" y="181356"/>
                  <a:pt x="3433382" y="183261"/>
                  <a:pt x="3432238" y="185293"/>
                </a:cubicBezTo>
                <a:cubicBezTo>
                  <a:pt x="3431223" y="187325"/>
                  <a:pt x="3430588" y="189738"/>
                  <a:pt x="3430588" y="192277"/>
                </a:cubicBezTo>
                <a:cubicBezTo>
                  <a:pt x="3430588" y="195580"/>
                  <a:pt x="3432112" y="198374"/>
                  <a:pt x="3435032" y="200406"/>
                </a:cubicBezTo>
                <a:cubicBezTo>
                  <a:pt x="3437954" y="202564"/>
                  <a:pt x="3442144" y="203834"/>
                  <a:pt x="3447479" y="203962"/>
                </a:cubicBezTo>
                <a:lnTo>
                  <a:pt x="3485070" y="205358"/>
                </a:lnTo>
                <a:cubicBezTo>
                  <a:pt x="3493833" y="205739"/>
                  <a:pt x="3501707" y="207009"/>
                  <a:pt x="3508565" y="209169"/>
                </a:cubicBezTo>
                <a:cubicBezTo>
                  <a:pt x="3515424" y="211327"/>
                  <a:pt x="3521265" y="214249"/>
                  <a:pt x="3525838" y="218186"/>
                </a:cubicBezTo>
                <a:cubicBezTo>
                  <a:pt x="3530537" y="221995"/>
                  <a:pt x="3534093" y="226695"/>
                  <a:pt x="3536632" y="232156"/>
                </a:cubicBezTo>
                <a:cubicBezTo>
                  <a:pt x="3539173" y="237489"/>
                  <a:pt x="3540315" y="243713"/>
                  <a:pt x="3540315" y="250697"/>
                </a:cubicBezTo>
                <a:cubicBezTo>
                  <a:pt x="3540315" y="258318"/>
                  <a:pt x="3538664" y="265430"/>
                  <a:pt x="3535363" y="272288"/>
                </a:cubicBezTo>
                <a:cubicBezTo>
                  <a:pt x="3531933" y="279019"/>
                  <a:pt x="3526981" y="284861"/>
                  <a:pt x="3520250" y="289813"/>
                </a:cubicBezTo>
                <a:cubicBezTo>
                  <a:pt x="3513519" y="294766"/>
                  <a:pt x="3505137" y="298703"/>
                  <a:pt x="3494976" y="301625"/>
                </a:cubicBezTo>
                <a:cubicBezTo>
                  <a:pt x="3484944" y="304545"/>
                  <a:pt x="3473132" y="305943"/>
                  <a:pt x="3459544" y="305943"/>
                </a:cubicBezTo>
                <a:cubicBezTo>
                  <a:pt x="3446336" y="305943"/>
                  <a:pt x="3435159" y="304926"/>
                  <a:pt x="3425888" y="302895"/>
                </a:cubicBezTo>
                <a:cubicBezTo>
                  <a:pt x="3416490" y="300736"/>
                  <a:pt x="3408870" y="297814"/>
                  <a:pt x="3402901" y="294132"/>
                </a:cubicBezTo>
                <a:cubicBezTo>
                  <a:pt x="3397059" y="290449"/>
                  <a:pt x="3392614" y="286003"/>
                  <a:pt x="3389948" y="280924"/>
                </a:cubicBezTo>
                <a:cubicBezTo>
                  <a:pt x="3387281" y="275716"/>
                  <a:pt x="3385883" y="270128"/>
                  <a:pt x="3385883" y="264032"/>
                </a:cubicBezTo>
                <a:cubicBezTo>
                  <a:pt x="3385883" y="260222"/>
                  <a:pt x="3386392" y="256539"/>
                  <a:pt x="3387407" y="253111"/>
                </a:cubicBezTo>
                <a:cubicBezTo>
                  <a:pt x="3388296" y="249555"/>
                  <a:pt x="3389820" y="246252"/>
                  <a:pt x="3391725" y="243077"/>
                </a:cubicBezTo>
                <a:cubicBezTo>
                  <a:pt x="3393631" y="239902"/>
                  <a:pt x="3395917" y="236855"/>
                  <a:pt x="3398711" y="234061"/>
                </a:cubicBezTo>
                <a:cubicBezTo>
                  <a:pt x="3401505" y="231139"/>
                  <a:pt x="3404680" y="228345"/>
                  <a:pt x="3408236" y="225678"/>
                </a:cubicBezTo>
                <a:cubicBezTo>
                  <a:pt x="3403282" y="223012"/>
                  <a:pt x="3399473" y="219456"/>
                  <a:pt x="3396679" y="214883"/>
                </a:cubicBezTo>
                <a:cubicBezTo>
                  <a:pt x="3394012" y="210312"/>
                  <a:pt x="3392614" y="205232"/>
                  <a:pt x="3392614" y="199897"/>
                </a:cubicBezTo>
                <a:cubicBezTo>
                  <a:pt x="3392614" y="193039"/>
                  <a:pt x="3394265" y="186816"/>
                  <a:pt x="3397313" y="181228"/>
                </a:cubicBezTo>
                <a:cubicBezTo>
                  <a:pt x="3400488" y="175640"/>
                  <a:pt x="3404552" y="170561"/>
                  <a:pt x="3409506" y="165988"/>
                </a:cubicBezTo>
                <a:cubicBezTo>
                  <a:pt x="3405442" y="162051"/>
                  <a:pt x="3402139" y="157099"/>
                  <a:pt x="3399726" y="151511"/>
                </a:cubicBezTo>
                <a:cubicBezTo>
                  <a:pt x="3397313" y="145795"/>
                  <a:pt x="3396170" y="138811"/>
                  <a:pt x="3396170" y="130301"/>
                </a:cubicBezTo>
                <a:cubicBezTo>
                  <a:pt x="3396170" y="121284"/>
                  <a:pt x="3397694" y="113283"/>
                  <a:pt x="3400869" y="106171"/>
                </a:cubicBezTo>
                <a:cubicBezTo>
                  <a:pt x="3404044" y="99059"/>
                  <a:pt x="3408489" y="92963"/>
                  <a:pt x="3414205" y="88138"/>
                </a:cubicBezTo>
                <a:cubicBezTo>
                  <a:pt x="3419793" y="83184"/>
                  <a:pt x="3426524" y="79501"/>
                  <a:pt x="3434398" y="76834"/>
                </a:cubicBezTo>
                <a:cubicBezTo>
                  <a:pt x="3442271" y="74295"/>
                  <a:pt x="3450907" y="72897"/>
                  <a:pt x="3460432" y="72897"/>
                </a:cubicBezTo>
                <a:close/>
                <a:moveTo>
                  <a:pt x="4653598" y="5708141"/>
                </a:moveTo>
                <a:moveTo>
                  <a:pt x="1928812" y="72897"/>
                </a:moveTo>
                <a:cubicBezTo>
                  <a:pt x="1933639" y="72897"/>
                  <a:pt x="1938337" y="73278"/>
                  <a:pt x="1942783" y="73787"/>
                </a:cubicBezTo>
                <a:cubicBezTo>
                  <a:pt x="1947227" y="74421"/>
                  <a:pt x="1951418" y="75183"/>
                  <a:pt x="1955229" y="76200"/>
                </a:cubicBezTo>
                <a:lnTo>
                  <a:pt x="2004251" y="76200"/>
                </a:lnTo>
                <a:cubicBezTo>
                  <a:pt x="2006155" y="76200"/>
                  <a:pt x="2007806" y="77470"/>
                  <a:pt x="2008949" y="80009"/>
                </a:cubicBezTo>
                <a:cubicBezTo>
                  <a:pt x="2010220" y="82550"/>
                  <a:pt x="2010855" y="86868"/>
                  <a:pt x="2010855" y="92837"/>
                </a:cubicBezTo>
                <a:cubicBezTo>
                  <a:pt x="2010855" y="98425"/>
                  <a:pt x="2010220" y="102488"/>
                  <a:pt x="2008949" y="105156"/>
                </a:cubicBezTo>
                <a:cubicBezTo>
                  <a:pt x="2007680" y="107822"/>
                  <a:pt x="2006029" y="109220"/>
                  <a:pt x="2004251" y="109220"/>
                </a:cubicBezTo>
                <a:lnTo>
                  <a:pt x="1986089" y="109220"/>
                </a:lnTo>
                <a:cubicBezTo>
                  <a:pt x="1988630" y="111887"/>
                  <a:pt x="1990408" y="115062"/>
                  <a:pt x="1991551" y="118618"/>
                </a:cubicBezTo>
                <a:cubicBezTo>
                  <a:pt x="1992567" y="122174"/>
                  <a:pt x="1993202" y="125857"/>
                  <a:pt x="1993202" y="129666"/>
                </a:cubicBezTo>
                <a:cubicBezTo>
                  <a:pt x="1993202" y="138683"/>
                  <a:pt x="1991677" y="146684"/>
                  <a:pt x="1988630" y="153670"/>
                </a:cubicBezTo>
                <a:cubicBezTo>
                  <a:pt x="1985581" y="160655"/>
                  <a:pt x="1981264" y="166496"/>
                  <a:pt x="1975676" y="171322"/>
                </a:cubicBezTo>
                <a:cubicBezTo>
                  <a:pt x="1970087" y="176149"/>
                  <a:pt x="1963356" y="179832"/>
                  <a:pt x="1955483" y="182245"/>
                </a:cubicBezTo>
                <a:cubicBezTo>
                  <a:pt x="1947481" y="184784"/>
                  <a:pt x="1938718" y="185927"/>
                  <a:pt x="1928939" y="185927"/>
                </a:cubicBezTo>
                <a:cubicBezTo>
                  <a:pt x="1923986" y="185927"/>
                  <a:pt x="1919287" y="185420"/>
                  <a:pt x="1914715" y="184150"/>
                </a:cubicBezTo>
                <a:cubicBezTo>
                  <a:pt x="1910271" y="183007"/>
                  <a:pt x="1906842" y="181482"/>
                  <a:pt x="1904429" y="179958"/>
                </a:cubicBezTo>
                <a:cubicBezTo>
                  <a:pt x="1903031" y="181356"/>
                  <a:pt x="1901761" y="183261"/>
                  <a:pt x="1900618" y="185293"/>
                </a:cubicBezTo>
                <a:cubicBezTo>
                  <a:pt x="1899602" y="187325"/>
                  <a:pt x="1898968" y="189738"/>
                  <a:pt x="1898968" y="192277"/>
                </a:cubicBezTo>
                <a:cubicBezTo>
                  <a:pt x="1898968" y="195580"/>
                  <a:pt x="1900492" y="198374"/>
                  <a:pt x="1903412" y="200406"/>
                </a:cubicBezTo>
                <a:cubicBezTo>
                  <a:pt x="1906333" y="202564"/>
                  <a:pt x="1910524" y="203834"/>
                  <a:pt x="1915858" y="203962"/>
                </a:cubicBezTo>
                <a:lnTo>
                  <a:pt x="1953451" y="205358"/>
                </a:lnTo>
                <a:cubicBezTo>
                  <a:pt x="1962214" y="205739"/>
                  <a:pt x="1970087" y="207009"/>
                  <a:pt x="1976946" y="209169"/>
                </a:cubicBezTo>
                <a:cubicBezTo>
                  <a:pt x="1983804" y="211327"/>
                  <a:pt x="1989646" y="214249"/>
                  <a:pt x="1994218" y="218186"/>
                </a:cubicBezTo>
                <a:cubicBezTo>
                  <a:pt x="1998917" y="221995"/>
                  <a:pt x="2002473" y="226695"/>
                  <a:pt x="2005012" y="232156"/>
                </a:cubicBezTo>
                <a:cubicBezTo>
                  <a:pt x="2007552" y="237489"/>
                  <a:pt x="2008696" y="243713"/>
                  <a:pt x="2008696" y="250697"/>
                </a:cubicBezTo>
                <a:cubicBezTo>
                  <a:pt x="2008696" y="258318"/>
                  <a:pt x="2007045" y="265430"/>
                  <a:pt x="2003743" y="272288"/>
                </a:cubicBezTo>
                <a:cubicBezTo>
                  <a:pt x="2000314" y="279019"/>
                  <a:pt x="1995361" y="284861"/>
                  <a:pt x="1988630" y="289813"/>
                </a:cubicBezTo>
                <a:cubicBezTo>
                  <a:pt x="1981899" y="294766"/>
                  <a:pt x="1973517" y="298703"/>
                  <a:pt x="1963356" y="301625"/>
                </a:cubicBezTo>
                <a:cubicBezTo>
                  <a:pt x="1953324" y="304545"/>
                  <a:pt x="1941512" y="305943"/>
                  <a:pt x="1927924" y="305943"/>
                </a:cubicBezTo>
                <a:cubicBezTo>
                  <a:pt x="1914715" y="305943"/>
                  <a:pt x="1903539" y="304926"/>
                  <a:pt x="1894268" y="302895"/>
                </a:cubicBezTo>
                <a:cubicBezTo>
                  <a:pt x="1884871" y="300736"/>
                  <a:pt x="1877251" y="297814"/>
                  <a:pt x="1871281" y="294132"/>
                </a:cubicBezTo>
                <a:cubicBezTo>
                  <a:pt x="1865439" y="290449"/>
                  <a:pt x="1860995" y="286003"/>
                  <a:pt x="1858327" y="280924"/>
                </a:cubicBezTo>
                <a:cubicBezTo>
                  <a:pt x="1855661" y="275716"/>
                  <a:pt x="1854264" y="270128"/>
                  <a:pt x="1854264" y="264032"/>
                </a:cubicBezTo>
                <a:cubicBezTo>
                  <a:pt x="1854264" y="260222"/>
                  <a:pt x="1854771" y="256539"/>
                  <a:pt x="1855787" y="253111"/>
                </a:cubicBezTo>
                <a:cubicBezTo>
                  <a:pt x="1856677" y="249555"/>
                  <a:pt x="1858201" y="246252"/>
                  <a:pt x="1860105" y="243077"/>
                </a:cubicBezTo>
                <a:cubicBezTo>
                  <a:pt x="1862011" y="239902"/>
                  <a:pt x="1864296" y="236855"/>
                  <a:pt x="1867090" y="234061"/>
                </a:cubicBezTo>
                <a:cubicBezTo>
                  <a:pt x="1869884" y="231139"/>
                  <a:pt x="1873059" y="228345"/>
                  <a:pt x="1876615" y="225678"/>
                </a:cubicBezTo>
                <a:cubicBezTo>
                  <a:pt x="1871662" y="223012"/>
                  <a:pt x="1867852" y="219456"/>
                  <a:pt x="1865058" y="214883"/>
                </a:cubicBezTo>
                <a:cubicBezTo>
                  <a:pt x="1862392" y="210312"/>
                  <a:pt x="1860995" y="205232"/>
                  <a:pt x="1860995" y="199897"/>
                </a:cubicBezTo>
                <a:cubicBezTo>
                  <a:pt x="1860995" y="193039"/>
                  <a:pt x="1862646" y="186816"/>
                  <a:pt x="1865693" y="181228"/>
                </a:cubicBezTo>
                <a:cubicBezTo>
                  <a:pt x="1868868" y="175640"/>
                  <a:pt x="1872933" y="170561"/>
                  <a:pt x="1877886" y="165988"/>
                </a:cubicBezTo>
                <a:cubicBezTo>
                  <a:pt x="1873821" y="162051"/>
                  <a:pt x="1870520" y="157099"/>
                  <a:pt x="1868106" y="151511"/>
                </a:cubicBezTo>
                <a:cubicBezTo>
                  <a:pt x="1865693" y="145795"/>
                  <a:pt x="1864551" y="138811"/>
                  <a:pt x="1864551" y="130301"/>
                </a:cubicBezTo>
                <a:cubicBezTo>
                  <a:pt x="1864551" y="121284"/>
                  <a:pt x="1866074" y="113283"/>
                  <a:pt x="1869249" y="106171"/>
                </a:cubicBezTo>
                <a:cubicBezTo>
                  <a:pt x="1872424" y="99059"/>
                  <a:pt x="1876870" y="92963"/>
                  <a:pt x="1882584" y="88138"/>
                </a:cubicBezTo>
                <a:cubicBezTo>
                  <a:pt x="1888173" y="83184"/>
                  <a:pt x="1894904" y="79501"/>
                  <a:pt x="1902777" y="76834"/>
                </a:cubicBezTo>
                <a:cubicBezTo>
                  <a:pt x="1910652" y="74295"/>
                  <a:pt x="1919287" y="72897"/>
                  <a:pt x="1928812" y="72897"/>
                </a:cubicBezTo>
                <a:close/>
                <a:moveTo>
                  <a:pt x="4653598" y="5708141"/>
                </a:moveTo>
                <a:moveTo>
                  <a:pt x="3303588" y="72263"/>
                </a:moveTo>
                <a:cubicBezTo>
                  <a:pt x="3314129" y="72263"/>
                  <a:pt x="3323019" y="74040"/>
                  <a:pt x="3330131" y="77470"/>
                </a:cubicBezTo>
                <a:cubicBezTo>
                  <a:pt x="3337369" y="80899"/>
                  <a:pt x="3343212" y="85597"/>
                  <a:pt x="3347657" y="91566"/>
                </a:cubicBezTo>
                <a:cubicBezTo>
                  <a:pt x="3352101" y="97536"/>
                  <a:pt x="3355404" y="104520"/>
                  <a:pt x="3357308" y="112521"/>
                </a:cubicBezTo>
                <a:cubicBezTo>
                  <a:pt x="3359340" y="120395"/>
                  <a:pt x="3360230" y="130047"/>
                  <a:pt x="3360230" y="141224"/>
                </a:cubicBezTo>
                <a:lnTo>
                  <a:pt x="3360230" y="236727"/>
                </a:lnTo>
                <a:cubicBezTo>
                  <a:pt x="3360230" y="237997"/>
                  <a:pt x="3359975" y="239013"/>
                  <a:pt x="3359213" y="239776"/>
                </a:cubicBezTo>
                <a:cubicBezTo>
                  <a:pt x="3358579" y="240664"/>
                  <a:pt x="3357436" y="241426"/>
                  <a:pt x="3355784" y="241934"/>
                </a:cubicBezTo>
                <a:cubicBezTo>
                  <a:pt x="3354133" y="242570"/>
                  <a:pt x="3351975" y="242951"/>
                  <a:pt x="3349054" y="243332"/>
                </a:cubicBezTo>
                <a:cubicBezTo>
                  <a:pt x="3346259" y="243586"/>
                  <a:pt x="3342704" y="243713"/>
                  <a:pt x="3338639" y="243713"/>
                </a:cubicBezTo>
                <a:cubicBezTo>
                  <a:pt x="3334321" y="243713"/>
                  <a:pt x="3330765" y="243586"/>
                  <a:pt x="3327971" y="243332"/>
                </a:cubicBezTo>
                <a:cubicBezTo>
                  <a:pt x="3325050" y="242951"/>
                  <a:pt x="3322892" y="242570"/>
                  <a:pt x="3321240" y="241934"/>
                </a:cubicBezTo>
                <a:cubicBezTo>
                  <a:pt x="3319589" y="241426"/>
                  <a:pt x="3318446" y="240664"/>
                  <a:pt x="3317812" y="239776"/>
                </a:cubicBezTo>
                <a:cubicBezTo>
                  <a:pt x="3317050" y="239013"/>
                  <a:pt x="3316795" y="237997"/>
                  <a:pt x="3316795" y="236727"/>
                </a:cubicBezTo>
                <a:lnTo>
                  <a:pt x="3316795" y="148589"/>
                </a:lnTo>
                <a:cubicBezTo>
                  <a:pt x="3316795" y="140970"/>
                  <a:pt x="3316161" y="135127"/>
                  <a:pt x="3315144" y="130809"/>
                </a:cubicBezTo>
                <a:cubicBezTo>
                  <a:pt x="3314001" y="126619"/>
                  <a:pt x="3312477" y="122936"/>
                  <a:pt x="3310319" y="119888"/>
                </a:cubicBezTo>
                <a:cubicBezTo>
                  <a:pt x="3308287" y="116713"/>
                  <a:pt x="3305619" y="114426"/>
                  <a:pt x="3302318" y="112776"/>
                </a:cubicBezTo>
                <a:cubicBezTo>
                  <a:pt x="3299015" y="110997"/>
                  <a:pt x="3295079" y="110236"/>
                  <a:pt x="3290761" y="110236"/>
                </a:cubicBezTo>
                <a:cubicBezTo>
                  <a:pt x="3285173" y="110236"/>
                  <a:pt x="3279584" y="112268"/>
                  <a:pt x="3273869" y="116332"/>
                </a:cubicBezTo>
                <a:cubicBezTo>
                  <a:pt x="3268282" y="120269"/>
                  <a:pt x="3262313" y="126238"/>
                  <a:pt x="3256217" y="133984"/>
                </a:cubicBezTo>
                <a:lnTo>
                  <a:pt x="3256217" y="236727"/>
                </a:lnTo>
                <a:cubicBezTo>
                  <a:pt x="3256217" y="237997"/>
                  <a:pt x="3255836" y="239013"/>
                  <a:pt x="3255200" y="239776"/>
                </a:cubicBezTo>
                <a:cubicBezTo>
                  <a:pt x="3254565" y="240664"/>
                  <a:pt x="3253295" y="241426"/>
                  <a:pt x="3251644" y="241934"/>
                </a:cubicBezTo>
                <a:cubicBezTo>
                  <a:pt x="3249994" y="242570"/>
                  <a:pt x="3247707" y="242951"/>
                  <a:pt x="3244913" y="243332"/>
                </a:cubicBezTo>
                <a:cubicBezTo>
                  <a:pt x="3242246" y="243586"/>
                  <a:pt x="3238690" y="243713"/>
                  <a:pt x="3234373" y="243713"/>
                </a:cubicBezTo>
                <a:cubicBezTo>
                  <a:pt x="3230055" y="243713"/>
                  <a:pt x="3226625" y="243586"/>
                  <a:pt x="3223832" y="243332"/>
                </a:cubicBezTo>
                <a:cubicBezTo>
                  <a:pt x="3221038" y="242951"/>
                  <a:pt x="3218879" y="242570"/>
                  <a:pt x="3217100" y="241934"/>
                </a:cubicBezTo>
                <a:cubicBezTo>
                  <a:pt x="3215450" y="241426"/>
                  <a:pt x="3214307" y="240664"/>
                  <a:pt x="3213544" y="239776"/>
                </a:cubicBezTo>
                <a:cubicBezTo>
                  <a:pt x="3212909" y="239013"/>
                  <a:pt x="3212529" y="237997"/>
                  <a:pt x="3212529" y="236727"/>
                </a:cubicBezTo>
                <a:lnTo>
                  <a:pt x="3212529" y="82169"/>
                </a:lnTo>
                <a:cubicBezTo>
                  <a:pt x="3212529" y="81026"/>
                  <a:pt x="3212782" y="80009"/>
                  <a:pt x="3213418" y="79120"/>
                </a:cubicBezTo>
                <a:cubicBezTo>
                  <a:pt x="3214052" y="78232"/>
                  <a:pt x="3215069" y="77470"/>
                  <a:pt x="3216593" y="76962"/>
                </a:cubicBezTo>
                <a:cubicBezTo>
                  <a:pt x="3217989" y="76326"/>
                  <a:pt x="3220021" y="75945"/>
                  <a:pt x="3222307" y="75564"/>
                </a:cubicBezTo>
                <a:cubicBezTo>
                  <a:pt x="3224720" y="75311"/>
                  <a:pt x="3227642" y="75183"/>
                  <a:pt x="3231325" y="75183"/>
                </a:cubicBezTo>
                <a:cubicBezTo>
                  <a:pt x="3235007" y="75183"/>
                  <a:pt x="3238056" y="75311"/>
                  <a:pt x="3240469" y="75564"/>
                </a:cubicBezTo>
                <a:cubicBezTo>
                  <a:pt x="3242882" y="75945"/>
                  <a:pt x="3244787" y="76326"/>
                  <a:pt x="3246057" y="76962"/>
                </a:cubicBezTo>
                <a:cubicBezTo>
                  <a:pt x="3247454" y="77470"/>
                  <a:pt x="3248343" y="78232"/>
                  <a:pt x="3248977" y="79120"/>
                </a:cubicBezTo>
                <a:cubicBezTo>
                  <a:pt x="3249486" y="80009"/>
                  <a:pt x="3249867" y="81026"/>
                  <a:pt x="3249867" y="82169"/>
                </a:cubicBezTo>
                <a:lnTo>
                  <a:pt x="3249867" y="99949"/>
                </a:lnTo>
                <a:cubicBezTo>
                  <a:pt x="3258375" y="90677"/>
                  <a:pt x="3267012" y="83820"/>
                  <a:pt x="3275901" y="79120"/>
                </a:cubicBezTo>
                <a:cubicBezTo>
                  <a:pt x="3284792" y="74549"/>
                  <a:pt x="3293936" y="72263"/>
                  <a:pt x="3303588" y="72263"/>
                </a:cubicBezTo>
                <a:close/>
                <a:moveTo>
                  <a:pt x="4654232" y="5708141"/>
                </a:moveTo>
                <a:moveTo>
                  <a:pt x="2855532" y="72263"/>
                </a:moveTo>
                <a:cubicBezTo>
                  <a:pt x="2866073" y="72263"/>
                  <a:pt x="2874963" y="74040"/>
                  <a:pt x="2882075" y="77470"/>
                </a:cubicBezTo>
                <a:cubicBezTo>
                  <a:pt x="2889313" y="80899"/>
                  <a:pt x="2895156" y="85597"/>
                  <a:pt x="2899600" y="91566"/>
                </a:cubicBezTo>
                <a:cubicBezTo>
                  <a:pt x="2904045" y="97536"/>
                  <a:pt x="2907348" y="104520"/>
                  <a:pt x="2909252" y="112521"/>
                </a:cubicBezTo>
                <a:cubicBezTo>
                  <a:pt x="2911284" y="120395"/>
                  <a:pt x="2912174" y="130047"/>
                  <a:pt x="2912174" y="141224"/>
                </a:cubicBezTo>
                <a:lnTo>
                  <a:pt x="2912174" y="236727"/>
                </a:lnTo>
                <a:cubicBezTo>
                  <a:pt x="2912174" y="237997"/>
                  <a:pt x="2911919" y="239013"/>
                  <a:pt x="2911157" y="239776"/>
                </a:cubicBezTo>
                <a:cubicBezTo>
                  <a:pt x="2910523" y="240664"/>
                  <a:pt x="2909380" y="241426"/>
                  <a:pt x="2907729" y="241934"/>
                </a:cubicBezTo>
                <a:cubicBezTo>
                  <a:pt x="2906077" y="242570"/>
                  <a:pt x="2903919" y="242951"/>
                  <a:pt x="2900998" y="243332"/>
                </a:cubicBezTo>
                <a:cubicBezTo>
                  <a:pt x="2898204" y="243586"/>
                  <a:pt x="2894648" y="243713"/>
                  <a:pt x="2890583" y="243713"/>
                </a:cubicBezTo>
                <a:cubicBezTo>
                  <a:pt x="2886265" y="243713"/>
                  <a:pt x="2882709" y="243586"/>
                  <a:pt x="2879915" y="243332"/>
                </a:cubicBezTo>
                <a:cubicBezTo>
                  <a:pt x="2876994" y="242951"/>
                  <a:pt x="2874836" y="242570"/>
                  <a:pt x="2873184" y="241934"/>
                </a:cubicBezTo>
                <a:cubicBezTo>
                  <a:pt x="2871533" y="241426"/>
                  <a:pt x="2870390" y="240664"/>
                  <a:pt x="2869756" y="239776"/>
                </a:cubicBezTo>
                <a:cubicBezTo>
                  <a:pt x="2868994" y="239013"/>
                  <a:pt x="2868739" y="237997"/>
                  <a:pt x="2868739" y="236727"/>
                </a:cubicBezTo>
                <a:lnTo>
                  <a:pt x="2868739" y="148589"/>
                </a:lnTo>
                <a:cubicBezTo>
                  <a:pt x="2868739" y="140970"/>
                  <a:pt x="2868105" y="135127"/>
                  <a:pt x="2867088" y="130809"/>
                </a:cubicBezTo>
                <a:cubicBezTo>
                  <a:pt x="2865945" y="126619"/>
                  <a:pt x="2864421" y="122936"/>
                  <a:pt x="2862263" y="119888"/>
                </a:cubicBezTo>
                <a:cubicBezTo>
                  <a:pt x="2860231" y="116713"/>
                  <a:pt x="2857563" y="114426"/>
                  <a:pt x="2854262" y="112776"/>
                </a:cubicBezTo>
                <a:cubicBezTo>
                  <a:pt x="2850959" y="110997"/>
                  <a:pt x="2847023" y="110236"/>
                  <a:pt x="2842705" y="110236"/>
                </a:cubicBezTo>
                <a:cubicBezTo>
                  <a:pt x="2837117" y="110236"/>
                  <a:pt x="2831529" y="112268"/>
                  <a:pt x="2825813" y="116332"/>
                </a:cubicBezTo>
                <a:cubicBezTo>
                  <a:pt x="2820225" y="120269"/>
                  <a:pt x="2814257" y="126238"/>
                  <a:pt x="2808161" y="133984"/>
                </a:cubicBezTo>
                <a:lnTo>
                  <a:pt x="2808161" y="236727"/>
                </a:lnTo>
                <a:cubicBezTo>
                  <a:pt x="2808161" y="237997"/>
                  <a:pt x="2807780" y="239013"/>
                  <a:pt x="2807144" y="239776"/>
                </a:cubicBezTo>
                <a:cubicBezTo>
                  <a:pt x="2806509" y="240664"/>
                  <a:pt x="2805239" y="241426"/>
                  <a:pt x="2803588" y="241934"/>
                </a:cubicBezTo>
                <a:cubicBezTo>
                  <a:pt x="2801938" y="242570"/>
                  <a:pt x="2799651" y="242951"/>
                  <a:pt x="2796857" y="243332"/>
                </a:cubicBezTo>
                <a:cubicBezTo>
                  <a:pt x="2794190" y="243586"/>
                  <a:pt x="2790634" y="243713"/>
                  <a:pt x="2786317" y="243713"/>
                </a:cubicBezTo>
                <a:cubicBezTo>
                  <a:pt x="2781999" y="243713"/>
                  <a:pt x="2778569" y="243586"/>
                  <a:pt x="2775775" y="243332"/>
                </a:cubicBezTo>
                <a:cubicBezTo>
                  <a:pt x="2772982" y="242951"/>
                  <a:pt x="2770823" y="242570"/>
                  <a:pt x="2769044" y="241934"/>
                </a:cubicBezTo>
                <a:cubicBezTo>
                  <a:pt x="2767394" y="241426"/>
                  <a:pt x="2766250" y="240664"/>
                  <a:pt x="2765488" y="239776"/>
                </a:cubicBezTo>
                <a:cubicBezTo>
                  <a:pt x="2764854" y="239013"/>
                  <a:pt x="2764473" y="237997"/>
                  <a:pt x="2764473" y="236727"/>
                </a:cubicBezTo>
                <a:lnTo>
                  <a:pt x="2764473" y="82169"/>
                </a:lnTo>
                <a:cubicBezTo>
                  <a:pt x="2764473" y="81026"/>
                  <a:pt x="2764726" y="80009"/>
                  <a:pt x="2765362" y="79120"/>
                </a:cubicBezTo>
                <a:cubicBezTo>
                  <a:pt x="2765996" y="78232"/>
                  <a:pt x="2767013" y="77470"/>
                  <a:pt x="2768537" y="76962"/>
                </a:cubicBezTo>
                <a:cubicBezTo>
                  <a:pt x="2769933" y="76326"/>
                  <a:pt x="2771965" y="75945"/>
                  <a:pt x="2774251" y="75564"/>
                </a:cubicBezTo>
                <a:cubicBezTo>
                  <a:pt x="2776664" y="75311"/>
                  <a:pt x="2779586" y="75183"/>
                  <a:pt x="2783269" y="75183"/>
                </a:cubicBezTo>
                <a:cubicBezTo>
                  <a:pt x="2786951" y="75183"/>
                  <a:pt x="2790000" y="75311"/>
                  <a:pt x="2792413" y="75564"/>
                </a:cubicBezTo>
                <a:cubicBezTo>
                  <a:pt x="2794825" y="75945"/>
                  <a:pt x="2796731" y="76326"/>
                  <a:pt x="2798000" y="76962"/>
                </a:cubicBezTo>
                <a:cubicBezTo>
                  <a:pt x="2799398" y="77470"/>
                  <a:pt x="2800287" y="78232"/>
                  <a:pt x="2800921" y="79120"/>
                </a:cubicBezTo>
                <a:cubicBezTo>
                  <a:pt x="2801430" y="80009"/>
                  <a:pt x="2801811" y="81026"/>
                  <a:pt x="2801811" y="82169"/>
                </a:cubicBezTo>
                <a:lnTo>
                  <a:pt x="2801811" y="99949"/>
                </a:lnTo>
                <a:cubicBezTo>
                  <a:pt x="2810319" y="90677"/>
                  <a:pt x="2818956" y="83820"/>
                  <a:pt x="2827845" y="79120"/>
                </a:cubicBezTo>
                <a:cubicBezTo>
                  <a:pt x="2836736" y="74549"/>
                  <a:pt x="2845880" y="72263"/>
                  <a:pt x="2855532" y="72263"/>
                </a:cubicBezTo>
                <a:close/>
                <a:moveTo>
                  <a:pt x="4654232" y="5708141"/>
                </a:moveTo>
                <a:moveTo>
                  <a:pt x="2130108" y="72263"/>
                </a:moveTo>
                <a:cubicBezTo>
                  <a:pt x="2140649" y="72263"/>
                  <a:pt x="2149539" y="74040"/>
                  <a:pt x="2156651" y="77470"/>
                </a:cubicBezTo>
                <a:cubicBezTo>
                  <a:pt x="2163889" y="80899"/>
                  <a:pt x="2169731" y="85597"/>
                  <a:pt x="2174177" y="91566"/>
                </a:cubicBezTo>
                <a:cubicBezTo>
                  <a:pt x="2178621" y="97536"/>
                  <a:pt x="2181924" y="104520"/>
                  <a:pt x="2183829" y="112521"/>
                </a:cubicBezTo>
                <a:cubicBezTo>
                  <a:pt x="2185861" y="120395"/>
                  <a:pt x="2186749" y="130047"/>
                  <a:pt x="2186749" y="141224"/>
                </a:cubicBezTo>
                <a:lnTo>
                  <a:pt x="2186749" y="236727"/>
                </a:lnTo>
                <a:cubicBezTo>
                  <a:pt x="2186749" y="237997"/>
                  <a:pt x="2186496" y="239013"/>
                  <a:pt x="2185733" y="239776"/>
                </a:cubicBezTo>
                <a:cubicBezTo>
                  <a:pt x="2185099" y="240664"/>
                  <a:pt x="2183955" y="241426"/>
                  <a:pt x="2182305" y="241934"/>
                </a:cubicBezTo>
                <a:cubicBezTo>
                  <a:pt x="2180654" y="242570"/>
                  <a:pt x="2178495" y="242951"/>
                  <a:pt x="2175574" y="243332"/>
                </a:cubicBezTo>
                <a:cubicBezTo>
                  <a:pt x="2172780" y="243586"/>
                  <a:pt x="2169224" y="243713"/>
                  <a:pt x="2165159" y="243713"/>
                </a:cubicBezTo>
                <a:cubicBezTo>
                  <a:pt x="2160842" y="243713"/>
                  <a:pt x="2157286" y="243586"/>
                  <a:pt x="2154492" y="243332"/>
                </a:cubicBezTo>
                <a:cubicBezTo>
                  <a:pt x="2151571" y="242951"/>
                  <a:pt x="2149411" y="242570"/>
                  <a:pt x="2147761" y="241934"/>
                </a:cubicBezTo>
                <a:cubicBezTo>
                  <a:pt x="2146109" y="241426"/>
                  <a:pt x="2144967" y="240664"/>
                  <a:pt x="2144331" y="239776"/>
                </a:cubicBezTo>
                <a:cubicBezTo>
                  <a:pt x="2143570" y="239013"/>
                  <a:pt x="2143315" y="237997"/>
                  <a:pt x="2143315" y="236727"/>
                </a:cubicBezTo>
                <a:lnTo>
                  <a:pt x="2143315" y="148589"/>
                </a:lnTo>
                <a:cubicBezTo>
                  <a:pt x="2143315" y="140970"/>
                  <a:pt x="2142680" y="135127"/>
                  <a:pt x="2141664" y="130809"/>
                </a:cubicBezTo>
                <a:cubicBezTo>
                  <a:pt x="2140521" y="126619"/>
                  <a:pt x="2138998" y="122936"/>
                  <a:pt x="2136839" y="119888"/>
                </a:cubicBezTo>
                <a:cubicBezTo>
                  <a:pt x="2134806" y="116713"/>
                  <a:pt x="2132139" y="114426"/>
                  <a:pt x="2128837" y="112776"/>
                </a:cubicBezTo>
                <a:cubicBezTo>
                  <a:pt x="2125536" y="110997"/>
                  <a:pt x="2121599" y="110236"/>
                  <a:pt x="2117280" y="110236"/>
                </a:cubicBezTo>
                <a:cubicBezTo>
                  <a:pt x="2111693" y="110236"/>
                  <a:pt x="2106105" y="112268"/>
                  <a:pt x="2100389" y="116332"/>
                </a:cubicBezTo>
                <a:cubicBezTo>
                  <a:pt x="2094802" y="120269"/>
                  <a:pt x="2088833" y="126238"/>
                  <a:pt x="2082736" y="133984"/>
                </a:cubicBezTo>
                <a:lnTo>
                  <a:pt x="2082736" y="236727"/>
                </a:lnTo>
                <a:cubicBezTo>
                  <a:pt x="2082736" y="237997"/>
                  <a:pt x="2082355" y="239013"/>
                  <a:pt x="2081721" y="239776"/>
                </a:cubicBezTo>
                <a:cubicBezTo>
                  <a:pt x="2081086" y="240664"/>
                  <a:pt x="2079815" y="241426"/>
                  <a:pt x="2078164" y="241934"/>
                </a:cubicBezTo>
                <a:cubicBezTo>
                  <a:pt x="2076514" y="242570"/>
                  <a:pt x="2074227" y="242951"/>
                  <a:pt x="2071433" y="243332"/>
                </a:cubicBezTo>
                <a:cubicBezTo>
                  <a:pt x="2068767" y="243586"/>
                  <a:pt x="2065211" y="243713"/>
                  <a:pt x="2060893" y="243713"/>
                </a:cubicBezTo>
                <a:cubicBezTo>
                  <a:pt x="2056574" y="243713"/>
                  <a:pt x="2053146" y="243586"/>
                  <a:pt x="2050352" y="243332"/>
                </a:cubicBezTo>
                <a:cubicBezTo>
                  <a:pt x="2047558" y="242951"/>
                  <a:pt x="2045399" y="242570"/>
                  <a:pt x="2043621" y="241934"/>
                </a:cubicBezTo>
                <a:cubicBezTo>
                  <a:pt x="2041970" y="241426"/>
                  <a:pt x="2040827" y="240664"/>
                  <a:pt x="2040064" y="239776"/>
                </a:cubicBezTo>
                <a:cubicBezTo>
                  <a:pt x="2039430" y="239013"/>
                  <a:pt x="2039049" y="237997"/>
                  <a:pt x="2039049" y="236727"/>
                </a:cubicBezTo>
                <a:lnTo>
                  <a:pt x="2039049" y="82169"/>
                </a:lnTo>
                <a:cubicBezTo>
                  <a:pt x="2039049" y="81026"/>
                  <a:pt x="2039302" y="80009"/>
                  <a:pt x="2039937" y="79120"/>
                </a:cubicBezTo>
                <a:cubicBezTo>
                  <a:pt x="2040573" y="78232"/>
                  <a:pt x="2041589" y="77470"/>
                  <a:pt x="2043112" y="76962"/>
                </a:cubicBezTo>
                <a:cubicBezTo>
                  <a:pt x="2044509" y="76326"/>
                  <a:pt x="2046542" y="75945"/>
                  <a:pt x="2048827" y="75564"/>
                </a:cubicBezTo>
                <a:cubicBezTo>
                  <a:pt x="2051240" y="75311"/>
                  <a:pt x="2054161" y="75183"/>
                  <a:pt x="2057845" y="75183"/>
                </a:cubicBezTo>
                <a:cubicBezTo>
                  <a:pt x="2061527" y="75183"/>
                  <a:pt x="2064576" y="75311"/>
                  <a:pt x="2066989" y="75564"/>
                </a:cubicBezTo>
                <a:cubicBezTo>
                  <a:pt x="2069402" y="75945"/>
                  <a:pt x="2071306" y="76326"/>
                  <a:pt x="2072577" y="76962"/>
                </a:cubicBezTo>
                <a:cubicBezTo>
                  <a:pt x="2073974" y="77470"/>
                  <a:pt x="2074862" y="78232"/>
                  <a:pt x="2075498" y="79120"/>
                </a:cubicBezTo>
                <a:cubicBezTo>
                  <a:pt x="2076005" y="80009"/>
                  <a:pt x="2076386" y="81026"/>
                  <a:pt x="2076386" y="82169"/>
                </a:cubicBezTo>
                <a:lnTo>
                  <a:pt x="2076386" y="99949"/>
                </a:lnTo>
                <a:cubicBezTo>
                  <a:pt x="2084896" y="90677"/>
                  <a:pt x="2093531" y="83820"/>
                  <a:pt x="2102421" y="79120"/>
                </a:cubicBezTo>
                <a:cubicBezTo>
                  <a:pt x="2111311" y="74549"/>
                  <a:pt x="2120455" y="72263"/>
                  <a:pt x="2130108" y="72263"/>
                </a:cubicBezTo>
                <a:close/>
                <a:moveTo>
                  <a:pt x="4654232" y="5708141"/>
                </a:moveTo>
                <a:moveTo>
                  <a:pt x="1697418" y="72263"/>
                </a:moveTo>
                <a:cubicBezTo>
                  <a:pt x="1702245" y="72263"/>
                  <a:pt x="1706943" y="72644"/>
                  <a:pt x="1711515" y="73278"/>
                </a:cubicBezTo>
                <a:cubicBezTo>
                  <a:pt x="1716087" y="74040"/>
                  <a:pt x="1720279" y="74802"/>
                  <a:pt x="1723961" y="75945"/>
                </a:cubicBezTo>
                <a:cubicBezTo>
                  <a:pt x="1727645" y="76962"/>
                  <a:pt x="1730820" y="78105"/>
                  <a:pt x="1733359" y="79247"/>
                </a:cubicBezTo>
                <a:cubicBezTo>
                  <a:pt x="1735899" y="80518"/>
                  <a:pt x="1737677" y="81533"/>
                  <a:pt x="1738821" y="82422"/>
                </a:cubicBezTo>
                <a:cubicBezTo>
                  <a:pt x="1739836" y="83312"/>
                  <a:pt x="1740726" y="84074"/>
                  <a:pt x="1741106" y="84963"/>
                </a:cubicBezTo>
                <a:cubicBezTo>
                  <a:pt x="1741614" y="85851"/>
                  <a:pt x="1741996" y="86868"/>
                  <a:pt x="1742123" y="88138"/>
                </a:cubicBezTo>
                <a:cubicBezTo>
                  <a:pt x="1742377" y="89281"/>
                  <a:pt x="1742630" y="90805"/>
                  <a:pt x="1742758" y="92582"/>
                </a:cubicBezTo>
                <a:cubicBezTo>
                  <a:pt x="1743011" y="94361"/>
                  <a:pt x="1743011" y="96646"/>
                  <a:pt x="1743011" y="99313"/>
                </a:cubicBezTo>
                <a:cubicBezTo>
                  <a:pt x="1743011" y="102362"/>
                  <a:pt x="1743011" y="104901"/>
                  <a:pt x="1742758" y="106933"/>
                </a:cubicBezTo>
                <a:cubicBezTo>
                  <a:pt x="1742630" y="108838"/>
                  <a:pt x="1742377" y="110489"/>
                  <a:pt x="1741868" y="111632"/>
                </a:cubicBezTo>
                <a:cubicBezTo>
                  <a:pt x="1741487" y="112776"/>
                  <a:pt x="1740980" y="113538"/>
                  <a:pt x="1740218" y="113919"/>
                </a:cubicBezTo>
                <a:cubicBezTo>
                  <a:pt x="1739583" y="114300"/>
                  <a:pt x="1738821" y="114553"/>
                  <a:pt x="1737805" y="114553"/>
                </a:cubicBezTo>
                <a:cubicBezTo>
                  <a:pt x="1736789" y="114553"/>
                  <a:pt x="1735137" y="113919"/>
                  <a:pt x="1732979" y="112776"/>
                </a:cubicBezTo>
                <a:cubicBezTo>
                  <a:pt x="1730820" y="111506"/>
                  <a:pt x="1728026" y="110236"/>
                  <a:pt x="1724724" y="108838"/>
                </a:cubicBezTo>
                <a:cubicBezTo>
                  <a:pt x="1721421" y="107441"/>
                  <a:pt x="1717611" y="106171"/>
                  <a:pt x="1713293" y="104901"/>
                </a:cubicBezTo>
                <a:cubicBezTo>
                  <a:pt x="1708976" y="103758"/>
                  <a:pt x="1704023" y="103124"/>
                  <a:pt x="1698434" y="103124"/>
                </a:cubicBezTo>
                <a:cubicBezTo>
                  <a:pt x="1694498" y="103124"/>
                  <a:pt x="1691196" y="103505"/>
                  <a:pt x="1688274" y="104266"/>
                </a:cubicBezTo>
                <a:cubicBezTo>
                  <a:pt x="1685354" y="105156"/>
                  <a:pt x="1682940" y="106299"/>
                  <a:pt x="1681162" y="107822"/>
                </a:cubicBezTo>
                <a:cubicBezTo>
                  <a:pt x="1679258" y="109346"/>
                  <a:pt x="1677861" y="110997"/>
                  <a:pt x="1676971" y="113030"/>
                </a:cubicBezTo>
                <a:cubicBezTo>
                  <a:pt x="1676083" y="115062"/>
                  <a:pt x="1675574" y="117220"/>
                  <a:pt x="1675574" y="119633"/>
                </a:cubicBezTo>
                <a:cubicBezTo>
                  <a:pt x="1675574" y="123189"/>
                  <a:pt x="1676718" y="126111"/>
                  <a:pt x="1678877" y="128651"/>
                </a:cubicBezTo>
                <a:cubicBezTo>
                  <a:pt x="1681036" y="131063"/>
                  <a:pt x="1683956" y="133222"/>
                  <a:pt x="1687512" y="135001"/>
                </a:cubicBezTo>
                <a:cubicBezTo>
                  <a:pt x="1691196" y="136906"/>
                  <a:pt x="1695259" y="138557"/>
                  <a:pt x="1699831" y="140207"/>
                </a:cubicBezTo>
                <a:cubicBezTo>
                  <a:pt x="1704404" y="141858"/>
                  <a:pt x="1708976" y="143637"/>
                  <a:pt x="1713674" y="145541"/>
                </a:cubicBezTo>
                <a:cubicBezTo>
                  <a:pt x="1718374" y="147446"/>
                  <a:pt x="1722946" y="149606"/>
                  <a:pt x="1727518" y="152145"/>
                </a:cubicBezTo>
                <a:cubicBezTo>
                  <a:pt x="1732089" y="154686"/>
                  <a:pt x="1736154" y="157861"/>
                  <a:pt x="1739709" y="161544"/>
                </a:cubicBezTo>
                <a:cubicBezTo>
                  <a:pt x="1743393" y="165226"/>
                  <a:pt x="1746186" y="169671"/>
                  <a:pt x="1748473" y="174751"/>
                </a:cubicBezTo>
                <a:cubicBezTo>
                  <a:pt x="1750631" y="179958"/>
                  <a:pt x="1751648" y="186055"/>
                  <a:pt x="1751648" y="193039"/>
                </a:cubicBezTo>
                <a:cubicBezTo>
                  <a:pt x="1751648" y="201930"/>
                  <a:pt x="1750124" y="209676"/>
                  <a:pt x="1746821" y="216281"/>
                </a:cubicBezTo>
                <a:cubicBezTo>
                  <a:pt x="1743520" y="223012"/>
                  <a:pt x="1738821" y="228600"/>
                  <a:pt x="1732852" y="233171"/>
                </a:cubicBezTo>
                <a:cubicBezTo>
                  <a:pt x="1726755" y="237616"/>
                  <a:pt x="1719643" y="241045"/>
                  <a:pt x="1711515" y="243332"/>
                </a:cubicBezTo>
                <a:cubicBezTo>
                  <a:pt x="1703261" y="245490"/>
                  <a:pt x="1694371" y="246633"/>
                  <a:pt x="1684846" y="246633"/>
                </a:cubicBezTo>
                <a:cubicBezTo>
                  <a:pt x="1679004" y="246633"/>
                  <a:pt x="1673543" y="246252"/>
                  <a:pt x="1668208" y="245363"/>
                </a:cubicBezTo>
                <a:cubicBezTo>
                  <a:pt x="1663002" y="244475"/>
                  <a:pt x="1658302" y="243458"/>
                  <a:pt x="1654111" y="242062"/>
                </a:cubicBezTo>
                <a:cubicBezTo>
                  <a:pt x="1649921" y="240791"/>
                  <a:pt x="1646492" y="239395"/>
                  <a:pt x="1643698" y="237997"/>
                </a:cubicBezTo>
                <a:cubicBezTo>
                  <a:pt x="1640904" y="236601"/>
                  <a:pt x="1638871" y="235331"/>
                  <a:pt x="1637602" y="234061"/>
                </a:cubicBezTo>
                <a:cubicBezTo>
                  <a:pt x="1636331" y="232918"/>
                  <a:pt x="1635315" y="231013"/>
                  <a:pt x="1634680" y="228345"/>
                </a:cubicBezTo>
                <a:cubicBezTo>
                  <a:pt x="1634046" y="225806"/>
                  <a:pt x="1633664" y="221995"/>
                  <a:pt x="1633664" y="216788"/>
                </a:cubicBezTo>
                <a:cubicBezTo>
                  <a:pt x="1633664" y="213487"/>
                  <a:pt x="1633792" y="210820"/>
                  <a:pt x="1634046" y="208788"/>
                </a:cubicBezTo>
                <a:cubicBezTo>
                  <a:pt x="1634173" y="206756"/>
                  <a:pt x="1634554" y="205105"/>
                  <a:pt x="1635061" y="203962"/>
                </a:cubicBezTo>
                <a:cubicBezTo>
                  <a:pt x="1635443" y="202691"/>
                  <a:pt x="1636077" y="201930"/>
                  <a:pt x="1636712" y="201549"/>
                </a:cubicBezTo>
                <a:cubicBezTo>
                  <a:pt x="1637474" y="201040"/>
                  <a:pt x="1638364" y="200913"/>
                  <a:pt x="1639380" y="200913"/>
                </a:cubicBezTo>
                <a:cubicBezTo>
                  <a:pt x="1640649" y="200913"/>
                  <a:pt x="1642555" y="201676"/>
                  <a:pt x="1644968" y="203072"/>
                </a:cubicBezTo>
                <a:cubicBezTo>
                  <a:pt x="1647508" y="204470"/>
                  <a:pt x="1650555" y="206120"/>
                  <a:pt x="1654239" y="207771"/>
                </a:cubicBezTo>
                <a:cubicBezTo>
                  <a:pt x="1657921" y="209550"/>
                  <a:pt x="1662239" y="211201"/>
                  <a:pt x="1667193" y="212725"/>
                </a:cubicBezTo>
                <a:cubicBezTo>
                  <a:pt x="1672146" y="214249"/>
                  <a:pt x="1677733" y="214883"/>
                  <a:pt x="1683956" y="214883"/>
                </a:cubicBezTo>
                <a:cubicBezTo>
                  <a:pt x="1687893" y="214883"/>
                  <a:pt x="1691323" y="214502"/>
                  <a:pt x="1694371" y="213740"/>
                </a:cubicBezTo>
                <a:cubicBezTo>
                  <a:pt x="1697418" y="212978"/>
                  <a:pt x="1700086" y="211708"/>
                  <a:pt x="1702371" y="210312"/>
                </a:cubicBezTo>
                <a:cubicBezTo>
                  <a:pt x="1704658" y="208788"/>
                  <a:pt x="1706308" y="206882"/>
                  <a:pt x="1707452" y="204596"/>
                </a:cubicBezTo>
                <a:cubicBezTo>
                  <a:pt x="1708595" y="202183"/>
                  <a:pt x="1709230" y="199516"/>
                  <a:pt x="1709230" y="196595"/>
                </a:cubicBezTo>
                <a:cubicBezTo>
                  <a:pt x="1709230" y="193039"/>
                  <a:pt x="1708214" y="190119"/>
                  <a:pt x="1706055" y="187578"/>
                </a:cubicBezTo>
                <a:cubicBezTo>
                  <a:pt x="1703896" y="185165"/>
                  <a:pt x="1701102" y="183007"/>
                  <a:pt x="1697546" y="181101"/>
                </a:cubicBezTo>
                <a:cubicBezTo>
                  <a:pt x="1693989" y="179324"/>
                  <a:pt x="1690052" y="177545"/>
                  <a:pt x="1685608" y="175895"/>
                </a:cubicBezTo>
                <a:cubicBezTo>
                  <a:pt x="1681162" y="174370"/>
                  <a:pt x="1676590" y="172465"/>
                  <a:pt x="1671892" y="170561"/>
                </a:cubicBezTo>
                <a:cubicBezTo>
                  <a:pt x="1667193" y="168528"/>
                  <a:pt x="1662621" y="166370"/>
                  <a:pt x="1658176" y="163830"/>
                </a:cubicBezTo>
                <a:cubicBezTo>
                  <a:pt x="1653730" y="161289"/>
                  <a:pt x="1649793" y="158114"/>
                  <a:pt x="1646237" y="154432"/>
                </a:cubicBezTo>
                <a:cubicBezTo>
                  <a:pt x="1642681" y="150749"/>
                  <a:pt x="1639887" y="146303"/>
                  <a:pt x="1637729" y="141096"/>
                </a:cubicBezTo>
                <a:cubicBezTo>
                  <a:pt x="1635570" y="135889"/>
                  <a:pt x="1634554" y="129666"/>
                  <a:pt x="1634554" y="122301"/>
                </a:cubicBezTo>
                <a:cubicBezTo>
                  <a:pt x="1634554" y="114934"/>
                  <a:pt x="1635951" y="108203"/>
                  <a:pt x="1638871" y="101981"/>
                </a:cubicBezTo>
                <a:cubicBezTo>
                  <a:pt x="1641665" y="95757"/>
                  <a:pt x="1645856" y="90551"/>
                  <a:pt x="1651318" y="86106"/>
                </a:cubicBezTo>
                <a:cubicBezTo>
                  <a:pt x="1656779" y="81661"/>
                  <a:pt x="1663383" y="78358"/>
                  <a:pt x="1671130" y="75945"/>
                </a:cubicBezTo>
                <a:cubicBezTo>
                  <a:pt x="1679004" y="73406"/>
                  <a:pt x="1687767" y="72263"/>
                  <a:pt x="1697418" y="72263"/>
                </a:cubicBezTo>
                <a:close/>
                <a:moveTo>
                  <a:pt x="4654232" y="5708141"/>
                </a:moveTo>
                <a:moveTo>
                  <a:pt x="1534351" y="72263"/>
                </a:moveTo>
                <a:cubicBezTo>
                  <a:pt x="1547305" y="72263"/>
                  <a:pt x="1558354" y="74168"/>
                  <a:pt x="1567624" y="77977"/>
                </a:cubicBezTo>
                <a:cubicBezTo>
                  <a:pt x="1576768" y="81788"/>
                  <a:pt x="1584389" y="87121"/>
                  <a:pt x="1590230" y="93852"/>
                </a:cubicBezTo>
                <a:cubicBezTo>
                  <a:pt x="1596073" y="100583"/>
                  <a:pt x="1600390" y="108584"/>
                  <a:pt x="1603184" y="117856"/>
                </a:cubicBezTo>
                <a:cubicBezTo>
                  <a:pt x="1605979" y="127126"/>
                  <a:pt x="1607376" y="137159"/>
                  <a:pt x="1607376" y="147955"/>
                </a:cubicBezTo>
                <a:lnTo>
                  <a:pt x="1607376" y="154939"/>
                </a:lnTo>
                <a:cubicBezTo>
                  <a:pt x="1607376" y="160274"/>
                  <a:pt x="1606233" y="164211"/>
                  <a:pt x="1603820" y="166751"/>
                </a:cubicBezTo>
                <a:cubicBezTo>
                  <a:pt x="1601406" y="169290"/>
                  <a:pt x="1598231" y="170561"/>
                  <a:pt x="1594040" y="170561"/>
                </a:cubicBezTo>
                <a:lnTo>
                  <a:pt x="1499933" y="170561"/>
                </a:lnTo>
                <a:cubicBezTo>
                  <a:pt x="1499933" y="177164"/>
                  <a:pt x="1500696" y="183133"/>
                  <a:pt x="1502220" y="188468"/>
                </a:cubicBezTo>
                <a:cubicBezTo>
                  <a:pt x="1503743" y="193928"/>
                  <a:pt x="1506283" y="198501"/>
                  <a:pt x="1509712" y="202183"/>
                </a:cubicBezTo>
                <a:cubicBezTo>
                  <a:pt x="1513142" y="205994"/>
                  <a:pt x="1517459" y="208788"/>
                  <a:pt x="1522921" y="210820"/>
                </a:cubicBezTo>
                <a:cubicBezTo>
                  <a:pt x="1528255" y="212725"/>
                  <a:pt x="1534731" y="213740"/>
                  <a:pt x="1542224" y="213740"/>
                </a:cubicBezTo>
                <a:cubicBezTo>
                  <a:pt x="1549845" y="213740"/>
                  <a:pt x="1556576" y="213232"/>
                  <a:pt x="1562290" y="212089"/>
                </a:cubicBezTo>
                <a:cubicBezTo>
                  <a:pt x="1568133" y="210946"/>
                  <a:pt x="1573086" y="209803"/>
                  <a:pt x="1577277" y="208407"/>
                </a:cubicBezTo>
                <a:cubicBezTo>
                  <a:pt x="1581468" y="207137"/>
                  <a:pt x="1585024" y="205866"/>
                  <a:pt x="1587818" y="204851"/>
                </a:cubicBezTo>
                <a:cubicBezTo>
                  <a:pt x="1590611" y="203707"/>
                  <a:pt x="1592771" y="203200"/>
                  <a:pt x="1594549" y="203200"/>
                </a:cubicBezTo>
                <a:cubicBezTo>
                  <a:pt x="1595564" y="203200"/>
                  <a:pt x="1596454" y="203326"/>
                  <a:pt x="1597215" y="203707"/>
                </a:cubicBezTo>
                <a:cubicBezTo>
                  <a:pt x="1597851" y="204215"/>
                  <a:pt x="1598486" y="204851"/>
                  <a:pt x="1598867" y="205866"/>
                </a:cubicBezTo>
                <a:cubicBezTo>
                  <a:pt x="1599374" y="207009"/>
                  <a:pt x="1599629" y="208407"/>
                  <a:pt x="1599883" y="210312"/>
                </a:cubicBezTo>
                <a:cubicBezTo>
                  <a:pt x="1600009" y="212216"/>
                  <a:pt x="1600136" y="214630"/>
                  <a:pt x="1600136" y="217551"/>
                </a:cubicBezTo>
                <a:cubicBezTo>
                  <a:pt x="1600136" y="220090"/>
                  <a:pt x="1600009" y="222250"/>
                  <a:pt x="1599883" y="224027"/>
                </a:cubicBezTo>
                <a:cubicBezTo>
                  <a:pt x="1599755" y="225806"/>
                  <a:pt x="1599629" y="227330"/>
                  <a:pt x="1599374" y="228600"/>
                </a:cubicBezTo>
                <a:cubicBezTo>
                  <a:pt x="1599121" y="229870"/>
                  <a:pt x="1598867" y="231013"/>
                  <a:pt x="1598358" y="231901"/>
                </a:cubicBezTo>
                <a:cubicBezTo>
                  <a:pt x="1597851" y="232663"/>
                  <a:pt x="1597343" y="233552"/>
                  <a:pt x="1596580" y="234314"/>
                </a:cubicBezTo>
                <a:cubicBezTo>
                  <a:pt x="1595818" y="235203"/>
                  <a:pt x="1593786" y="236220"/>
                  <a:pt x="1590358" y="237616"/>
                </a:cubicBezTo>
                <a:cubicBezTo>
                  <a:pt x="1587055" y="239013"/>
                  <a:pt x="1582737" y="240411"/>
                  <a:pt x="1577530" y="241681"/>
                </a:cubicBezTo>
                <a:cubicBezTo>
                  <a:pt x="1572324" y="243077"/>
                  <a:pt x="1566355" y="244220"/>
                  <a:pt x="1559751" y="245237"/>
                </a:cubicBezTo>
                <a:cubicBezTo>
                  <a:pt x="1553020" y="246126"/>
                  <a:pt x="1545780" y="246633"/>
                  <a:pt x="1538161" y="246633"/>
                </a:cubicBezTo>
                <a:cubicBezTo>
                  <a:pt x="1524445" y="246633"/>
                  <a:pt x="1512380" y="244982"/>
                  <a:pt x="1502093" y="241426"/>
                </a:cubicBezTo>
                <a:cubicBezTo>
                  <a:pt x="1491679" y="237997"/>
                  <a:pt x="1483043" y="232790"/>
                  <a:pt x="1476184" y="225678"/>
                </a:cubicBezTo>
                <a:cubicBezTo>
                  <a:pt x="1469199" y="218694"/>
                  <a:pt x="1463993" y="209676"/>
                  <a:pt x="1460564" y="199008"/>
                </a:cubicBezTo>
                <a:cubicBezTo>
                  <a:pt x="1457261" y="188213"/>
                  <a:pt x="1455483" y="175640"/>
                  <a:pt x="1455483" y="161163"/>
                </a:cubicBezTo>
                <a:cubicBezTo>
                  <a:pt x="1455483" y="147446"/>
                  <a:pt x="1457261" y="135001"/>
                  <a:pt x="1460818" y="123951"/>
                </a:cubicBezTo>
                <a:cubicBezTo>
                  <a:pt x="1464501" y="112902"/>
                  <a:pt x="1469708" y="103632"/>
                  <a:pt x="1476439" y="95884"/>
                </a:cubicBezTo>
                <a:cubicBezTo>
                  <a:pt x="1483296" y="88264"/>
                  <a:pt x="1491552" y="82295"/>
                  <a:pt x="1501330" y="78358"/>
                </a:cubicBezTo>
                <a:cubicBezTo>
                  <a:pt x="1511109" y="74295"/>
                  <a:pt x="1522158" y="72263"/>
                  <a:pt x="1534351" y="72263"/>
                </a:cubicBezTo>
                <a:close/>
                <a:moveTo>
                  <a:pt x="4654232" y="5708141"/>
                </a:moveTo>
                <a:moveTo>
                  <a:pt x="931862" y="72263"/>
                </a:moveTo>
                <a:cubicBezTo>
                  <a:pt x="945705" y="72263"/>
                  <a:pt x="957771" y="74168"/>
                  <a:pt x="967930" y="77851"/>
                </a:cubicBezTo>
                <a:cubicBezTo>
                  <a:pt x="978090" y="81661"/>
                  <a:pt x="986473" y="87121"/>
                  <a:pt x="993204" y="94488"/>
                </a:cubicBezTo>
                <a:cubicBezTo>
                  <a:pt x="999808" y="101726"/>
                  <a:pt x="1004761" y="110616"/>
                  <a:pt x="1007936" y="121284"/>
                </a:cubicBezTo>
                <a:cubicBezTo>
                  <a:pt x="1011237" y="131952"/>
                  <a:pt x="1012889" y="144145"/>
                  <a:pt x="1012889" y="157861"/>
                </a:cubicBezTo>
                <a:cubicBezTo>
                  <a:pt x="1012889" y="171069"/>
                  <a:pt x="1011111" y="183133"/>
                  <a:pt x="1007681" y="193928"/>
                </a:cubicBezTo>
                <a:cubicBezTo>
                  <a:pt x="1004126" y="204851"/>
                  <a:pt x="998918" y="214249"/>
                  <a:pt x="991806" y="221995"/>
                </a:cubicBezTo>
                <a:cubicBezTo>
                  <a:pt x="984821" y="229870"/>
                  <a:pt x="975931" y="235965"/>
                  <a:pt x="965264" y="240283"/>
                </a:cubicBezTo>
                <a:cubicBezTo>
                  <a:pt x="954723" y="244475"/>
                  <a:pt x="942277" y="246633"/>
                  <a:pt x="928052" y="246633"/>
                </a:cubicBezTo>
                <a:cubicBezTo>
                  <a:pt x="914336" y="246633"/>
                  <a:pt x="902271" y="244728"/>
                  <a:pt x="892111" y="240919"/>
                </a:cubicBezTo>
                <a:cubicBezTo>
                  <a:pt x="881952" y="237108"/>
                  <a:pt x="873570" y="231647"/>
                  <a:pt x="866839" y="224282"/>
                </a:cubicBezTo>
                <a:cubicBezTo>
                  <a:pt x="860108" y="217043"/>
                  <a:pt x="855155" y="208026"/>
                  <a:pt x="851980" y="197484"/>
                </a:cubicBezTo>
                <a:cubicBezTo>
                  <a:pt x="848677" y="186816"/>
                  <a:pt x="847027" y="174625"/>
                  <a:pt x="847027" y="161036"/>
                </a:cubicBezTo>
                <a:cubicBezTo>
                  <a:pt x="847027" y="147827"/>
                  <a:pt x="848805" y="135763"/>
                  <a:pt x="852361" y="124840"/>
                </a:cubicBezTo>
                <a:cubicBezTo>
                  <a:pt x="855917" y="113919"/>
                  <a:pt x="861124" y="104520"/>
                  <a:pt x="868236" y="96774"/>
                </a:cubicBezTo>
                <a:cubicBezTo>
                  <a:pt x="875221" y="89026"/>
                  <a:pt x="884111" y="82931"/>
                  <a:pt x="894652" y="78613"/>
                </a:cubicBezTo>
                <a:cubicBezTo>
                  <a:pt x="905193" y="74421"/>
                  <a:pt x="917639" y="72263"/>
                  <a:pt x="931862" y="72263"/>
                </a:cubicBezTo>
                <a:close/>
                <a:moveTo>
                  <a:pt x="4654232" y="5708141"/>
                </a:moveTo>
                <a:moveTo>
                  <a:pt x="687006" y="72263"/>
                </a:moveTo>
                <a:cubicBezTo>
                  <a:pt x="691833" y="72263"/>
                  <a:pt x="696531" y="72644"/>
                  <a:pt x="701104" y="73278"/>
                </a:cubicBezTo>
                <a:cubicBezTo>
                  <a:pt x="705676" y="74040"/>
                  <a:pt x="709867" y="74802"/>
                  <a:pt x="713549" y="75945"/>
                </a:cubicBezTo>
                <a:cubicBezTo>
                  <a:pt x="717233" y="76962"/>
                  <a:pt x="720408" y="78105"/>
                  <a:pt x="722948" y="79247"/>
                </a:cubicBezTo>
                <a:cubicBezTo>
                  <a:pt x="725487" y="80518"/>
                  <a:pt x="727265" y="81533"/>
                  <a:pt x="728408" y="82422"/>
                </a:cubicBezTo>
                <a:cubicBezTo>
                  <a:pt x="729424" y="83312"/>
                  <a:pt x="730314" y="84074"/>
                  <a:pt x="730695" y="84963"/>
                </a:cubicBezTo>
                <a:cubicBezTo>
                  <a:pt x="731202" y="85851"/>
                  <a:pt x="731583" y="86868"/>
                  <a:pt x="731711" y="88138"/>
                </a:cubicBezTo>
                <a:cubicBezTo>
                  <a:pt x="731964" y="89281"/>
                  <a:pt x="732218" y="90805"/>
                  <a:pt x="732346" y="92582"/>
                </a:cubicBezTo>
                <a:cubicBezTo>
                  <a:pt x="732599" y="94361"/>
                  <a:pt x="732599" y="96646"/>
                  <a:pt x="732599" y="99313"/>
                </a:cubicBezTo>
                <a:cubicBezTo>
                  <a:pt x="732599" y="102362"/>
                  <a:pt x="732599" y="104901"/>
                  <a:pt x="732346" y="106933"/>
                </a:cubicBezTo>
                <a:cubicBezTo>
                  <a:pt x="732218" y="108838"/>
                  <a:pt x="731964" y="110489"/>
                  <a:pt x="731456" y="111632"/>
                </a:cubicBezTo>
                <a:cubicBezTo>
                  <a:pt x="731076" y="112776"/>
                  <a:pt x="730568" y="113538"/>
                  <a:pt x="729805" y="113919"/>
                </a:cubicBezTo>
                <a:cubicBezTo>
                  <a:pt x="729171" y="114300"/>
                  <a:pt x="728408" y="114553"/>
                  <a:pt x="727393" y="114553"/>
                </a:cubicBezTo>
                <a:cubicBezTo>
                  <a:pt x="726377" y="114553"/>
                  <a:pt x="724726" y="113919"/>
                  <a:pt x="722567" y="112776"/>
                </a:cubicBezTo>
                <a:cubicBezTo>
                  <a:pt x="720408" y="111506"/>
                  <a:pt x="717614" y="110236"/>
                  <a:pt x="714311" y="108838"/>
                </a:cubicBezTo>
                <a:cubicBezTo>
                  <a:pt x="711009" y="107441"/>
                  <a:pt x="707199" y="106171"/>
                  <a:pt x="702881" y="104901"/>
                </a:cubicBezTo>
                <a:cubicBezTo>
                  <a:pt x="698564" y="103758"/>
                  <a:pt x="693611" y="103124"/>
                  <a:pt x="688023" y="103124"/>
                </a:cubicBezTo>
                <a:cubicBezTo>
                  <a:pt x="684086" y="103124"/>
                  <a:pt x="680783" y="103505"/>
                  <a:pt x="677862" y="104266"/>
                </a:cubicBezTo>
                <a:cubicBezTo>
                  <a:pt x="674942" y="105156"/>
                  <a:pt x="672529" y="106299"/>
                  <a:pt x="670751" y="107822"/>
                </a:cubicBezTo>
                <a:cubicBezTo>
                  <a:pt x="668846" y="109346"/>
                  <a:pt x="667449" y="110997"/>
                  <a:pt x="666559" y="113030"/>
                </a:cubicBezTo>
                <a:cubicBezTo>
                  <a:pt x="665671" y="115062"/>
                  <a:pt x="665162" y="117220"/>
                  <a:pt x="665162" y="119633"/>
                </a:cubicBezTo>
                <a:cubicBezTo>
                  <a:pt x="665162" y="123189"/>
                  <a:pt x="666305" y="126111"/>
                  <a:pt x="668464" y="128651"/>
                </a:cubicBezTo>
                <a:cubicBezTo>
                  <a:pt x="670624" y="131063"/>
                  <a:pt x="673545" y="133222"/>
                  <a:pt x="677101" y="135001"/>
                </a:cubicBezTo>
                <a:cubicBezTo>
                  <a:pt x="680783" y="136906"/>
                  <a:pt x="684848" y="138557"/>
                  <a:pt x="689420" y="140207"/>
                </a:cubicBezTo>
                <a:cubicBezTo>
                  <a:pt x="693992" y="141858"/>
                  <a:pt x="698564" y="143637"/>
                  <a:pt x="703262" y="145541"/>
                </a:cubicBezTo>
                <a:cubicBezTo>
                  <a:pt x="707961" y="147446"/>
                  <a:pt x="712533" y="149606"/>
                  <a:pt x="717105" y="152145"/>
                </a:cubicBezTo>
                <a:cubicBezTo>
                  <a:pt x="721677" y="154686"/>
                  <a:pt x="725742" y="157861"/>
                  <a:pt x="729298" y="161544"/>
                </a:cubicBezTo>
                <a:cubicBezTo>
                  <a:pt x="732980" y="165226"/>
                  <a:pt x="735774" y="169671"/>
                  <a:pt x="738061" y="174751"/>
                </a:cubicBezTo>
                <a:cubicBezTo>
                  <a:pt x="740220" y="179958"/>
                  <a:pt x="741236" y="186055"/>
                  <a:pt x="741236" y="193039"/>
                </a:cubicBezTo>
                <a:cubicBezTo>
                  <a:pt x="741236" y="201930"/>
                  <a:pt x="739711" y="209676"/>
                  <a:pt x="736409" y="216281"/>
                </a:cubicBezTo>
                <a:cubicBezTo>
                  <a:pt x="733108" y="223012"/>
                  <a:pt x="728408" y="228600"/>
                  <a:pt x="722439" y="233171"/>
                </a:cubicBezTo>
                <a:cubicBezTo>
                  <a:pt x="716343" y="237616"/>
                  <a:pt x="709231" y="241045"/>
                  <a:pt x="701104" y="243332"/>
                </a:cubicBezTo>
                <a:cubicBezTo>
                  <a:pt x="692849" y="245490"/>
                  <a:pt x="683958" y="246633"/>
                  <a:pt x="674433" y="246633"/>
                </a:cubicBezTo>
                <a:cubicBezTo>
                  <a:pt x="668592" y="246633"/>
                  <a:pt x="663130" y="246252"/>
                  <a:pt x="657796" y="245363"/>
                </a:cubicBezTo>
                <a:cubicBezTo>
                  <a:pt x="652589" y="244475"/>
                  <a:pt x="647890" y="243458"/>
                  <a:pt x="643700" y="242062"/>
                </a:cubicBezTo>
                <a:cubicBezTo>
                  <a:pt x="639509" y="240791"/>
                  <a:pt x="636079" y="239395"/>
                  <a:pt x="633286" y="237997"/>
                </a:cubicBezTo>
                <a:cubicBezTo>
                  <a:pt x="630492" y="236601"/>
                  <a:pt x="628459" y="235331"/>
                  <a:pt x="627190" y="234061"/>
                </a:cubicBezTo>
                <a:cubicBezTo>
                  <a:pt x="625920" y="232918"/>
                  <a:pt x="624904" y="231013"/>
                  <a:pt x="624268" y="228345"/>
                </a:cubicBezTo>
                <a:cubicBezTo>
                  <a:pt x="623634" y="225806"/>
                  <a:pt x="623253" y="221995"/>
                  <a:pt x="623253" y="216788"/>
                </a:cubicBezTo>
                <a:cubicBezTo>
                  <a:pt x="623253" y="213487"/>
                  <a:pt x="623379" y="210820"/>
                  <a:pt x="623634" y="208788"/>
                </a:cubicBezTo>
                <a:cubicBezTo>
                  <a:pt x="623761" y="206756"/>
                  <a:pt x="624142" y="205105"/>
                  <a:pt x="624650" y="203962"/>
                </a:cubicBezTo>
                <a:cubicBezTo>
                  <a:pt x="625031" y="202691"/>
                  <a:pt x="625665" y="201930"/>
                  <a:pt x="626301" y="201549"/>
                </a:cubicBezTo>
                <a:cubicBezTo>
                  <a:pt x="627062" y="201040"/>
                  <a:pt x="627951" y="200913"/>
                  <a:pt x="628967" y="200913"/>
                </a:cubicBezTo>
                <a:cubicBezTo>
                  <a:pt x="630237" y="200913"/>
                  <a:pt x="632142" y="201676"/>
                  <a:pt x="634556" y="203072"/>
                </a:cubicBezTo>
                <a:cubicBezTo>
                  <a:pt x="637095" y="204470"/>
                  <a:pt x="640143" y="206120"/>
                  <a:pt x="643826" y="207771"/>
                </a:cubicBezTo>
                <a:cubicBezTo>
                  <a:pt x="647509" y="209550"/>
                  <a:pt x="651827" y="211201"/>
                  <a:pt x="656780" y="212725"/>
                </a:cubicBezTo>
                <a:cubicBezTo>
                  <a:pt x="661733" y="214249"/>
                  <a:pt x="667321" y="214883"/>
                  <a:pt x="673545" y="214883"/>
                </a:cubicBezTo>
                <a:cubicBezTo>
                  <a:pt x="677481" y="214883"/>
                  <a:pt x="680911" y="214502"/>
                  <a:pt x="683958" y="213740"/>
                </a:cubicBezTo>
                <a:cubicBezTo>
                  <a:pt x="687006" y="212978"/>
                  <a:pt x="689674" y="211708"/>
                  <a:pt x="691959" y="210312"/>
                </a:cubicBezTo>
                <a:cubicBezTo>
                  <a:pt x="694246" y="208788"/>
                  <a:pt x="695896" y="206882"/>
                  <a:pt x="697039" y="204596"/>
                </a:cubicBezTo>
                <a:cubicBezTo>
                  <a:pt x="698183" y="202183"/>
                  <a:pt x="698818" y="199516"/>
                  <a:pt x="698818" y="196595"/>
                </a:cubicBezTo>
                <a:cubicBezTo>
                  <a:pt x="698818" y="193039"/>
                  <a:pt x="697802" y="190119"/>
                  <a:pt x="695643" y="187578"/>
                </a:cubicBezTo>
                <a:cubicBezTo>
                  <a:pt x="693483" y="185165"/>
                  <a:pt x="690689" y="183007"/>
                  <a:pt x="687133" y="181101"/>
                </a:cubicBezTo>
                <a:cubicBezTo>
                  <a:pt x="683577" y="179324"/>
                  <a:pt x="679640" y="177545"/>
                  <a:pt x="675196" y="175895"/>
                </a:cubicBezTo>
                <a:cubicBezTo>
                  <a:pt x="670751" y="174370"/>
                  <a:pt x="666179" y="172465"/>
                  <a:pt x="661480" y="170561"/>
                </a:cubicBezTo>
                <a:cubicBezTo>
                  <a:pt x="656780" y="168528"/>
                  <a:pt x="652208" y="166370"/>
                  <a:pt x="647764" y="163830"/>
                </a:cubicBezTo>
                <a:cubicBezTo>
                  <a:pt x="643318" y="161289"/>
                  <a:pt x="639381" y="158114"/>
                  <a:pt x="635826" y="154432"/>
                </a:cubicBezTo>
                <a:cubicBezTo>
                  <a:pt x="632270" y="150749"/>
                  <a:pt x="629476" y="146303"/>
                  <a:pt x="627317" y="141096"/>
                </a:cubicBezTo>
                <a:cubicBezTo>
                  <a:pt x="625157" y="135889"/>
                  <a:pt x="624142" y="129666"/>
                  <a:pt x="624142" y="122301"/>
                </a:cubicBezTo>
                <a:cubicBezTo>
                  <a:pt x="624142" y="114934"/>
                  <a:pt x="625539" y="108203"/>
                  <a:pt x="628459" y="101981"/>
                </a:cubicBezTo>
                <a:cubicBezTo>
                  <a:pt x="631254" y="95757"/>
                  <a:pt x="635445" y="90551"/>
                  <a:pt x="640906" y="86106"/>
                </a:cubicBezTo>
                <a:cubicBezTo>
                  <a:pt x="646367" y="81661"/>
                  <a:pt x="652971" y="78358"/>
                  <a:pt x="660718" y="75945"/>
                </a:cubicBezTo>
                <a:cubicBezTo>
                  <a:pt x="668592" y="73406"/>
                  <a:pt x="677355" y="72263"/>
                  <a:pt x="687006" y="72263"/>
                </a:cubicBezTo>
                <a:close/>
                <a:moveTo>
                  <a:pt x="4654232" y="5708141"/>
                </a:moveTo>
                <a:moveTo>
                  <a:pt x="430467" y="72263"/>
                </a:moveTo>
                <a:cubicBezTo>
                  <a:pt x="444309" y="72263"/>
                  <a:pt x="456375" y="74168"/>
                  <a:pt x="466534" y="77851"/>
                </a:cubicBezTo>
                <a:cubicBezTo>
                  <a:pt x="476695" y="81661"/>
                  <a:pt x="485076" y="87121"/>
                  <a:pt x="491807" y="94488"/>
                </a:cubicBezTo>
                <a:cubicBezTo>
                  <a:pt x="498412" y="101726"/>
                  <a:pt x="503365" y="110616"/>
                  <a:pt x="506540" y="121284"/>
                </a:cubicBezTo>
                <a:cubicBezTo>
                  <a:pt x="509842" y="131952"/>
                  <a:pt x="511492" y="144145"/>
                  <a:pt x="511492" y="157861"/>
                </a:cubicBezTo>
                <a:cubicBezTo>
                  <a:pt x="511492" y="171069"/>
                  <a:pt x="509715" y="183133"/>
                  <a:pt x="506286" y="193928"/>
                </a:cubicBezTo>
                <a:cubicBezTo>
                  <a:pt x="502729" y="204851"/>
                  <a:pt x="497523" y="214249"/>
                  <a:pt x="490411" y="221995"/>
                </a:cubicBezTo>
                <a:cubicBezTo>
                  <a:pt x="483426" y="229870"/>
                  <a:pt x="474536" y="235965"/>
                  <a:pt x="463867" y="240283"/>
                </a:cubicBezTo>
                <a:cubicBezTo>
                  <a:pt x="453326" y="244475"/>
                  <a:pt x="440881" y="246633"/>
                  <a:pt x="426656" y="246633"/>
                </a:cubicBezTo>
                <a:cubicBezTo>
                  <a:pt x="412940" y="246633"/>
                  <a:pt x="400876" y="244728"/>
                  <a:pt x="390715" y="240919"/>
                </a:cubicBezTo>
                <a:cubicBezTo>
                  <a:pt x="380556" y="237108"/>
                  <a:pt x="372173" y="231647"/>
                  <a:pt x="365442" y="224282"/>
                </a:cubicBezTo>
                <a:cubicBezTo>
                  <a:pt x="358712" y="217043"/>
                  <a:pt x="353759" y="208026"/>
                  <a:pt x="350584" y="197484"/>
                </a:cubicBezTo>
                <a:cubicBezTo>
                  <a:pt x="347281" y="186816"/>
                  <a:pt x="345631" y="174625"/>
                  <a:pt x="345631" y="161036"/>
                </a:cubicBezTo>
                <a:cubicBezTo>
                  <a:pt x="345631" y="147827"/>
                  <a:pt x="347409" y="135763"/>
                  <a:pt x="350965" y="124840"/>
                </a:cubicBezTo>
                <a:cubicBezTo>
                  <a:pt x="354520" y="113919"/>
                  <a:pt x="359728" y="104520"/>
                  <a:pt x="366840" y="96774"/>
                </a:cubicBezTo>
                <a:cubicBezTo>
                  <a:pt x="373825" y="89026"/>
                  <a:pt x="382715" y="82931"/>
                  <a:pt x="393256" y="78613"/>
                </a:cubicBezTo>
                <a:cubicBezTo>
                  <a:pt x="403796" y="74421"/>
                  <a:pt x="416242" y="72263"/>
                  <a:pt x="430467" y="72263"/>
                </a:cubicBezTo>
                <a:close/>
                <a:moveTo>
                  <a:pt x="4654232" y="5708141"/>
                </a:moveTo>
                <a:moveTo>
                  <a:pt x="239967" y="72263"/>
                </a:moveTo>
                <a:cubicBezTo>
                  <a:pt x="253835" y="72263"/>
                  <a:pt x="265862" y="74168"/>
                  <a:pt x="276034" y="77851"/>
                </a:cubicBezTo>
                <a:cubicBezTo>
                  <a:pt x="286207" y="81661"/>
                  <a:pt x="294576" y="87121"/>
                  <a:pt x="301307" y="94488"/>
                </a:cubicBezTo>
                <a:cubicBezTo>
                  <a:pt x="307912" y="101726"/>
                  <a:pt x="312865" y="110616"/>
                  <a:pt x="316040" y="121284"/>
                </a:cubicBezTo>
                <a:cubicBezTo>
                  <a:pt x="319342" y="131952"/>
                  <a:pt x="320992" y="144145"/>
                  <a:pt x="320992" y="157861"/>
                </a:cubicBezTo>
                <a:cubicBezTo>
                  <a:pt x="320992" y="171069"/>
                  <a:pt x="319215" y="183133"/>
                  <a:pt x="315786" y="193928"/>
                </a:cubicBezTo>
                <a:cubicBezTo>
                  <a:pt x="312229" y="204851"/>
                  <a:pt x="307023" y="214249"/>
                  <a:pt x="299911" y="221995"/>
                </a:cubicBezTo>
                <a:cubicBezTo>
                  <a:pt x="292926" y="229870"/>
                  <a:pt x="284061" y="235965"/>
                  <a:pt x="273431" y="240283"/>
                </a:cubicBezTo>
                <a:cubicBezTo>
                  <a:pt x="262801" y="244475"/>
                  <a:pt x="250368" y="246633"/>
                  <a:pt x="236156" y="246633"/>
                </a:cubicBezTo>
                <a:cubicBezTo>
                  <a:pt x="222402" y="246633"/>
                  <a:pt x="210439" y="244728"/>
                  <a:pt x="200266" y="240919"/>
                </a:cubicBezTo>
                <a:cubicBezTo>
                  <a:pt x="190094" y="237108"/>
                  <a:pt x="181648" y="231647"/>
                  <a:pt x="174942" y="224282"/>
                </a:cubicBezTo>
                <a:cubicBezTo>
                  <a:pt x="168250" y="217043"/>
                  <a:pt x="163271" y="208026"/>
                  <a:pt x="160033" y="197484"/>
                </a:cubicBezTo>
                <a:cubicBezTo>
                  <a:pt x="156794" y="186816"/>
                  <a:pt x="155181" y="174625"/>
                  <a:pt x="155181" y="161036"/>
                </a:cubicBezTo>
                <a:cubicBezTo>
                  <a:pt x="155181" y="147827"/>
                  <a:pt x="156947" y="135763"/>
                  <a:pt x="160465" y="124840"/>
                </a:cubicBezTo>
                <a:cubicBezTo>
                  <a:pt x="163995" y="113919"/>
                  <a:pt x="169278" y="104520"/>
                  <a:pt x="176340" y="96774"/>
                </a:cubicBezTo>
                <a:cubicBezTo>
                  <a:pt x="183388" y="89026"/>
                  <a:pt x="192202" y="82931"/>
                  <a:pt x="202781" y="78613"/>
                </a:cubicBezTo>
                <a:cubicBezTo>
                  <a:pt x="213347" y="74421"/>
                  <a:pt x="225755" y="72263"/>
                  <a:pt x="239967" y="72263"/>
                </a:cubicBezTo>
                <a:close/>
                <a:moveTo>
                  <a:pt x="4654232" y="5708141"/>
                </a:moveTo>
                <a:moveTo>
                  <a:pt x="1288479" y="54101"/>
                </a:moveTo>
                <a:lnTo>
                  <a:pt x="1288479" y="206628"/>
                </a:lnTo>
                <a:lnTo>
                  <a:pt x="1312227" y="206628"/>
                </a:lnTo>
                <a:cubicBezTo>
                  <a:pt x="1324801" y="206628"/>
                  <a:pt x="1335214" y="204977"/>
                  <a:pt x="1343851" y="201802"/>
                </a:cubicBezTo>
                <a:cubicBezTo>
                  <a:pt x="1352359" y="198501"/>
                  <a:pt x="1359471" y="193675"/>
                  <a:pt x="1365186" y="187070"/>
                </a:cubicBezTo>
                <a:cubicBezTo>
                  <a:pt x="1370902" y="180594"/>
                  <a:pt x="1375220" y="172465"/>
                  <a:pt x="1378014" y="162813"/>
                </a:cubicBezTo>
                <a:cubicBezTo>
                  <a:pt x="1380934" y="153034"/>
                  <a:pt x="1382331" y="141732"/>
                  <a:pt x="1382331" y="128777"/>
                </a:cubicBezTo>
                <a:cubicBezTo>
                  <a:pt x="1382331" y="118109"/>
                  <a:pt x="1381061" y="108203"/>
                  <a:pt x="1378649" y="99059"/>
                </a:cubicBezTo>
                <a:cubicBezTo>
                  <a:pt x="1376108" y="90043"/>
                  <a:pt x="1372171" y="82041"/>
                  <a:pt x="1366583" y="75311"/>
                </a:cubicBezTo>
                <a:cubicBezTo>
                  <a:pt x="1361123" y="68707"/>
                  <a:pt x="1354137" y="63372"/>
                  <a:pt x="1345502" y="59689"/>
                </a:cubicBezTo>
                <a:cubicBezTo>
                  <a:pt x="1336865" y="55880"/>
                  <a:pt x="1325562" y="54101"/>
                  <a:pt x="1311593" y="54101"/>
                </a:cubicBezTo>
                <a:close/>
                <a:moveTo>
                  <a:pt x="4672394" y="5708141"/>
                </a:moveTo>
                <a:moveTo>
                  <a:pt x="2298890" y="18288"/>
                </a:moveTo>
                <a:lnTo>
                  <a:pt x="2457006" y="18288"/>
                </a:lnTo>
                <a:cubicBezTo>
                  <a:pt x="2458021" y="18288"/>
                  <a:pt x="2459038" y="18669"/>
                  <a:pt x="2459800" y="19303"/>
                </a:cubicBezTo>
                <a:cubicBezTo>
                  <a:pt x="2460688" y="19938"/>
                  <a:pt x="2461450" y="20955"/>
                  <a:pt x="2461958" y="22351"/>
                </a:cubicBezTo>
                <a:cubicBezTo>
                  <a:pt x="2462594" y="23876"/>
                  <a:pt x="2462975" y="25781"/>
                  <a:pt x="2463356" y="28194"/>
                </a:cubicBezTo>
                <a:cubicBezTo>
                  <a:pt x="2463609" y="30607"/>
                  <a:pt x="2463737" y="33527"/>
                  <a:pt x="2463737" y="37083"/>
                </a:cubicBezTo>
                <a:cubicBezTo>
                  <a:pt x="2463737" y="40386"/>
                  <a:pt x="2463609" y="43307"/>
                  <a:pt x="2463356" y="45593"/>
                </a:cubicBezTo>
                <a:cubicBezTo>
                  <a:pt x="2462975" y="48006"/>
                  <a:pt x="2462594" y="49911"/>
                  <a:pt x="2461958" y="51307"/>
                </a:cubicBezTo>
                <a:cubicBezTo>
                  <a:pt x="2461450" y="52832"/>
                  <a:pt x="2460688" y="53847"/>
                  <a:pt x="2459800" y="54609"/>
                </a:cubicBezTo>
                <a:cubicBezTo>
                  <a:pt x="2459038" y="55245"/>
                  <a:pt x="2458021" y="55626"/>
                  <a:pt x="2457006" y="55626"/>
                </a:cubicBezTo>
                <a:lnTo>
                  <a:pt x="2400744" y="55626"/>
                </a:lnTo>
                <a:lnTo>
                  <a:pt x="2400744" y="236474"/>
                </a:lnTo>
                <a:cubicBezTo>
                  <a:pt x="2400744" y="237616"/>
                  <a:pt x="2400490" y="238632"/>
                  <a:pt x="2399729" y="239521"/>
                </a:cubicBezTo>
                <a:cubicBezTo>
                  <a:pt x="2398967" y="240538"/>
                  <a:pt x="2397696" y="241300"/>
                  <a:pt x="2395919" y="241807"/>
                </a:cubicBezTo>
                <a:cubicBezTo>
                  <a:pt x="2394268" y="242443"/>
                  <a:pt x="2391855" y="242824"/>
                  <a:pt x="2388933" y="243205"/>
                </a:cubicBezTo>
                <a:cubicBezTo>
                  <a:pt x="2386013" y="243586"/>
                  <a:pt x="2382330" y="243713"/>
                  <a:pt x="2377884" y="243713"/>
                </a:cubicBezTo>
                <a:cubicBezTo>
                  <a:pt x="2373567" y="243713"/>
                  <a:pt x="2369883" y="243586"/>
                  <a:pt x="2366963" y="243205"/>
                </a:cubicBezTo>
                <a:cubicBezTo>
                  <a:pt x="2363914" y="242824"/>
                  <a:pt x="2361629" y="242443"/>
                  <a:pt x="2359850" y="241807"/>
                </a:cubicBezTo>
                <a:cubicBezTo>
                  <a:pt x="2358200" y="241300"/>
                  <a:pt x="2356930" y="240538"/>
                  <a:pt x="2356168" y="239521"/>
                </a:cubicBezTo>
                <a:cubicBezTo>
                  <a:pt x="2355406" y="238632"/>
                  <a:pt x="2355025" y="237616"/>
                  <a:pt x="2355025" y="236474"/>
                </a:cubicBezTo>
                <a:lnTo>
                  <a:pt x="2355025" y="55626"/>
                </a:lnTo>
                <a:lnTo>
                  <a:pt x="2298890" y="55626"/>
                </a:lnTo>
                <a:cubicBezTo>
                  <a:pt x="2297748" y="55626"/>
                  <a:pt x="2296732" y="55245"/>
                  <a:pt x="2295969" y="54609"/>
                </a:cubicBezTo>
                <a:cubicBezTo>
                  <a:pt x="2295081" y="53847"/>
                  <a:pt x="2294445" y="52832"/>
                  <a:pt x="2293811" y="51307"/>
                </a:cubicBezTo>
                <a:cubicBezTo>
                  <a:pt x="2293302" y="49911"/>
                  <a:pt x="2292794" y="48006"/>
                  <a:pt x="2292540" y="45593"/>
                </a:cubicBezTo>
                <a:cubicBezTo>
                  <a:pt x="2292287" y="43307"/>
                  <a:pt x="2292032" y="40386"/>
                  <a:pt x="2292032" y="37083"/>
                </a:cubicBezTo>
                <a:cubicBezTo>
                  <a:pt x="2292032" y="33527"/>
                  <a:pt x="2292287" y="30607"/>
                  <a:pt x="2292540" y="28194"/>
                </a:cubicBezTo>
                <a:cubicBezTo>
                  <a:pt x="2292794" y="25781"/>
                  <a:pt x="2293302" y="23876"/>
                  <a:pt x="2293811" y="22351"/>
                </a:cubicBezTo>
                <a:cubicBezTo>
                  <a:pt x="2294445" y="20955"/>
                  <a:pt x="2295081" y="19938"/>
                  <a:pt x="2295969" y="19303"/>
                </a:cubicBezTo>
                <a:cubicBezTo>
                  <a:pt x="2296732" y="18669"/>
                  <a:pt x="2297748" y="18288"/>
                  <a:pt x="2298890" y="18288"/>
                </a:cubicBezTo>
                <a:close/>
                <a:moveTo>
                  <a:pt x="4708207" y="5708141"/>
                </a:moveTo>
                <a:moveTo>
                  <a:pt x="1256602" y="18288"/>
                </a:moveTo>
                <a:lnTo>
                  <a:pt x="1314133" y="18288"/>
                </a:lnTo>
                <a:cubicBezTo>
                  <a:pt x="1334199" y="18288"/>
                  <a:pt x="1351089" y="20701"/>
                  <a:pt x="1365059" y="25400"/>
                </a:cubicBezTo>
                <a:cubicBezTo>
                  <a:pt x="1379030" y="29971"/>
                  <a:pt x="1390714" y="36957"/>
                  <a:pt x="1400239" y="46101"/>
                </a:cubicBezTo>
                <a:cubicBezTo>
                  <a:pt x="1409764" y="55371"/>
                  <a:pt x="1417002" y="66675"/>
                  <a:pt x="1422083" y="80263"/>
                </a:cubicBezTo>
                <a:cubicBezTo>
                  <a:pt x="1427036" y="93726"/>
                  <a:pt x="1429449" y="109346"/>
                  <a:pt x="1429449" y="127253"/>
                </a:cubicBezTo>
                <a:cubicBezTo>
                  <a:pt x="1429449" y="147827"/>
                  <a:pt x="1426781" y="165353"/>
                  <a:pt x="1421448" y="179958"/>
                </a:cubicBezTo>
                <a:cubicBezTo>
                  <a:pt x="1415986" y="194563"/>
                  <a:pt x="1408367" y="206501"/>
                  <a:pt x="1398206" y="215772"/>
                </a:cubicBezTo>
                <a:cubicBezTo>
                  <a:pt x="1388174" y="225044"/>
                  <a:pt x="1375981" y="231901"/>
                  <a:pt x="1361630" y="236220"/>
                </a:cubicBezTo>
                <a:cubicBezTo>
                  <a:pt x="1347152" y="240538"/>
                  <a:pt x="1330134" y="242696"/>
                  <a:pt x="1310196" y="242696"/>
                </a:cubicBezTo>
                <a:lnTo>
                  <a:pt x="1256602" y="242696"/>
                </a:lnTo>
                <a:cubicBezTo>
                  <a:pt x="1252792" y="242696"/>
                  <a:pt x="1249617" y="241553"/>
                  <a:pt x="1246949" y="239268"/>
                </a:cubicBezTo>
                <a:cubicBezTo>
                  <a:pt x="1244409" y="237108"/>
                  <a:pt x="1243139" y="233426"/>
                  <a:pt x="1243139" y="228345"/>
                </a:cubicBezTo>
                <a:lnTo>
                  <a:pt x="1243139" y="32765"/>
                </a:lnTo>
                <a:cubicBezTo>
                  <a:pt x="1243139" y="27686"/>
                  <a:pt x="1244409" y="24002"/>
                  <a:pt x="1246949" y="21716"/>
                </a:cubicBezTo>
                <a:cubicBezTo>
                  <a:pt x="1249617" y="19431"/>
                  <a:pt x="1252792" y="18288"/>
                  <a:pt x="1256602" y="18288"/>
                </a:cubicBezTo>
                <a:close/>
                <a:moveTo>
                  <a:pt x="4708207" y="5708141"/>
                </a:moveTo>
                <a:moveTo>
                  <a:pt x="6756" y="18288"/>
                </a:moveTo>
                <a:lnTo>
                  <a:pt x="164884" y="18288"/>
                </a:lnTo>
                <a:cubicBezTo>
                  <a:pt x="165926" y="18288"/>
                  <a:pt x="166878" y="18669"/>
                  <a:pt x="167754" y="19303"/>
                </a:cubicBezTo>
                <a:cubicBezTo>
                  <a:pt x="168618" y="19938"/>
                  <a:pt x="169342" y="20955"/>
                  <a:pt x="169913" y="22351"/>
                </a:cubicBezTo>
                <a:cubicBezTo>
                  <a:pt x="170498" y="23876"/>
                  <a:pt x="170929" y="25781"/>
                  <a:pt x="171221" y="28194"/>
                </a:cubicBezTo>
                <a:cubicBezTo>
                  <a:pt x="171501" y="30607"/>
                  <a:pt x="171653" y="33527"/>
                  <a:pt x="171653" y="37083"/>
                </a:cubicBezTo>
                <a:cubicBezTo>
                  <a:pt x="171653" y="40386"/>
                  <a:pt x="171501" y="43307"/>
                  <a:pt x="171221" y="45593"/>
                </a:cubicBezTo>
                <a:cubicBezTo>
                  <a:pt x="170929" y="48006"/>
                  <a:pt x="170498" y="49911"/>
                  <a:pt x="169913" y="51307"/>
                </a:cubicBezTo>
                <a:cubicBezTo>
                  <a:pt x="169342" y="52832"/>
                  <a:pt x="168618" y="53847"/>
                  <a:pt x="167754" y="54609"/>
                </a:cubicBezTo>
                <a:cubicBezTo>
                  <a:pt x="166878" y="55245"/>
                  <a:pt x="165926" y="55626"/>
                  <a:pt x="164884" y="55626"/>
                </a:cubicBezTo>
                <a:lnTo>
                  <a:pt x="108712" y="55626"/>
                </a:lnTo>
                <a:lnTo>
                  <a:pt x="108712" y="236474"/>
                </a:lnTo>
                <a:cubicBezTo>
                  <a:pt x="108712" y="237616"/>
                  <a:pt x="108331" y="238632"/>
                  <a:pt x="107582" y="239521"/>
                </a:cubicBezTo>
                <a:cubicBezTo>
                  <a:pt x="106832" y="240538"/>
                  <a:pt x="105588" y="241300"/>
                  <a:pt x="103861" y="241807"/>
                </a:cubicBezTo>
                <a:cubicBezTo>
                  <a:pt x="102121" y="242443"/>
                  <a:pt x="99784" y="242824"/>
                  <a:pt x="96837" y="243205"/>
                </a:cubicBezTo>
                <a:cubicBezTo>
                  <a:pt x="93891" y="243586"/>
                  <a:pt x="90221" y="243713"/>
                  <a:pt x="85827" y="243713"/>
                </a:cubicBezTo>
                <a:cubicBezTo>
                  <a:pt x="81432" y="243713"/>
                  <a:pt x="77762" y="243586"/>
                  <a:pt x="74816" y="243205"/>
                </a:cubicBezTo>
                <a:cubicBezTo>
                  <a:pt x="71869" y="242824"/>
                  <a:pt x="69532" y="242443"/>
                  <a:pt x="67793" y="241807"/>
                </a:cubicBezTo>
                <a:cubicBezTo>
                  <a:pt x="66053" y="241300"/>
                  <a:pt x="64821" y="240538"/>
                  <a:pt x="64059" y="239521"/>
                </a:cubicBezTo>
                <a:cubicBezTo>
                  <a:pt x="63309" y="238632"/>
                  <a:pt x="62941" y="237616"/>
                  <a:pt x="62941" y="236474"/>
                </a:cubicBezTo>
                <a:lnTo>
                  <a:pt x="62941" y="55626"/>
                </a:lnTo>
                <a:lnTo>
                  <a:pt x="6756" y="55626"/>
                </a:lnTo>
                <a:cubicBezTo>
                  <a:pt x="5601" y="55626"/>
                  <a:pt x="4623" y="55245"/>
                  <a:pt x="3810" y="54609"/>
                </a:cubicBezTo>
                <a:cubicBezTo>
                  <a:pt x="3010" y="53847"/>
                  <a:pt x="2311" y="52832"/>
                  <a:pt x="1727" y="51307"/>
                </a:cubicBezTo>
                <a:cubicBezTo>
                  <a:pt x="1156" y="49911"/>
                  <a:pt x="724" y="48006"/>
                  <a:pt x="432" y="45593"/>
                </a:cubicBezTo>
                <a:cubicBezTo>
                  <a:pt x="140" y="43307"/>
                  <a:pt x="0" y="40386"/>
                  <a:pt x="0" y="37083"/>
                </a:cubicBezTo>
                <a:cubicBezTo>
                  <a:pt x="0" y="33527"/>
                  <a:pt x="140" y="30607"/>
                  <a:pt x="432" y="28194"/>
                </a:cubicBezTo>
                <a:cubicBezTo>
                  <a:pt x="724" y="25781"/>
                  <a:pt x="1156" y="23876"/>
                  <a:pt x="1727" y="22351"/>
                </a:cubicBezTo>
                <a:cubicBezTo>
                  <a:pt x="2311" y="20955"/>
                  <a:pt x="3010" y="19938"/>
                  <a:pt x="3810" y="19303"/>
                </a:cubicBezTo>
                <a:cubicBezTo>
                  <a:pt x="4623" y="18669"/>
                  <a:pt x="5601" y="18288"/>
                  <a:pt x="6756" y="18288"/>
                </a:cubicBezTo>
                <a:close/>
                <a:moveTo>
                  <a:pt x="4708207" y="5708141"/>
                </a:moveTo>
                <a:moveTo>
                  <a:pt x="3147758" y="7238"/>
                </a:moveTo>
                <a:cubicBezTo>
                  <a:pt x="3157411" y="7238"/>
                  <a:pt x="3164014" y="8889"/>
                  <a:pt x="3167444" y="12191"/>
                </a:cubicBezTo>
                <a:cubicBezTo>
                  <a:pt x="3170873" y="15494"/>
                  <a:pt x="3172650" y="21336"/>
                  <a:pt x="3172650" y="29718"/>
                </a:cubicBezTo>
                <a:cubicBezTo>
                  <a:pt x="3172650" y="38607"/>
                  <a:pt x="3170873" y="44576"/>
                  <a:pt x="3167317" y="48006"/>
                </a:cubicBezTo>
                <a:cubicBezTo>
                  <a:pt x="3163761" y="51307"/>
                  <a:pt x="3157030" y="52958"/>
                  <a:pt x="3147377" y="52958"/>
                </a:cubicBezTo>
                <a:cubicBezTo>
                  <a:pt x="3137471" y="52958"/>
                  <a:pt x="3130868" y="51434"/>
                  <a:pt x="3127438" y="48132"/>
                </a:cubicBezTo>
                <a:cubicBezTo>
                  <a:pt x="3124137" y="44957"/>
                  <a:pt x="3122358" y="39115"/>
                  <a:pt x="3122358" y="30607"/>
                </a:cubicBezTo>
                <a:cubicBezTo>
                  <a:pt x="3122358" y="21844"/>
                  <a:pt x="3124137" y="15747"/>
                  <a:pt x="3127693" y="12319"/>
                </a:cubicBezTo>
                <a:cubicBezTo>
                  <a:pt x="3131249" y="8889"/>
                  <a:pt x="3137852" y="7238"/>
                  <a:pt x="3147758" y="7238"/>
                </a:cubicBezTo>
                <a:close/>
                <a:moveTo>
                  <a:pt x="4719257" y="5708141"/>
                </a:moveTo>
                <a:moveTo>
                  <a:pt x="2699702" y="7238"/>
                </a:moveTo>
                <a:cubicBezTo>
                  <a:pt x="2709355" y="7238"/>
                  <a:pt x="2715958" y="8889"/>
                  <a:pt x="2719388" y="12191"/>
                </a:cubicBezTo>
                <a:cubicBezTo>
                  <a:pt x="2722817" y="15494"/>
                  <a:pt x="2724594" y="21336"/>
                  <a:pt x="2724594" y="29718"/>
                </a:cubicBezTo>
                <a:cubicBezTo>
                  <a:pt x="2724594" y="38607"/>
                  <a:pt x="2722817" y="44576"/>
                  <a:pt x="2719261" y="48006"/>
                </a:cubicBezTo>
                <a:cubicBezTo>
                  <a:pt x="2715705" y="51307"/>
                  <a:pt x="2708974" y="52958"/>
                  <a:pt x="2699321" y="52958"/>
                </a:cubicBezTo>
                <a:cubicBezTo>
                  <a:pt x="2689415" y="52958"/>
                  <a:pt x="2682812" y="51434"/>
                  <a:pt x="2679382" y="48132"/>
                </a:cubicBezTo>
                <a:cubicBezTo>
                  <a:pt x="2676081" y="44957"/>
                  <a:pt x="2674302" y="39115"/>
                  <a:pt x="2674302" y="30607"/>
                </a:cubicBezTo>
                <a:cubicBezTo>
                  <a:pt x="2674302" y="21844"/>
                  <a:pt x="2676081" y="15747"/>
                  <a:pt x="2679637" y="12319"/>
                </a:cubicBezTo>
                <a:cubicBezTo>
                  <a:pt x="2683193" y="8889"/>
                  <a:pt x="2689796" y="7238"/>
                  <a:pt x="2699702" y="7238"/>
                </a:cubicBezTo>
                <a:close/>
                <a:moveTo>
                  <a:pt x="4719257" y="5708141"/>
                </a:moveTo>
                <a:moveTo>
                  <a:pt x="1806639" y="7238"/>
                </a:moveTo>
                <a:cubicBezTo>
                  <a:pt x="1816290" y="7238"/>
                  <a:pt x="1822895" y="8889"/>
                  <a:pt x="1826324" y="12191"/>
                </a:cubicBezTo>
                <a:cubicBezTo>
                  <a:pt x="1829752" y="15494"/>
                  <a:pt x="1831530" y="21336"/>
                  <a:pt x="1831530" y="29718"/>
                </a:cubicBezTo>
                <a:cubicBezTo>
                  <a:pt x="1831530" y="38607"/>
                  <a:pt x="1829752" y="44576"/>
                  <a:pt x="1826196" y="48006"/>
                </a:cubicBezTo>
                <a:cubicBezTo>
                  <a:pt x="1822640" y="51307"/>
                  <a:pt x="1815909" y="52958"/>
                  <a:pt x="1806258" y="52958"/>
                </a:cubicBezTo>
                <a:cubicBezTo>
                  <a:pt x="1796352" y="52958"/>
                  <a:pt x="1789748" y="51434"/>
                  <a:pt x="1786318" y="48132"/>
                </a:cubicBezTo>
                <a:cubicBezTo>
                  <a:pt x="1783017" y="44957"/>
                  <a:pt x="1781239" y="39115"/>
                  <a:pt x="1781239" y="30607"/>
                </a:cubicBezTo>
                <a:cubicBezTo>
                  <a:pt x="1781239" y="21844"/>
                  <a:pt x="1783017" y="15747"/>
                  <a:pt x="1786573" y="12319"/>
                </a:cubicBezTo>
                <a:cubicBezTo>
                  <a:pt x="1790129" y="8889"/>
                  <a:pt x="1796733" y="7238"/>
                  <a:pt x="1806639" y="7238"/>
                </a:cubicBezTo>
                <a:close/>
                <a:moveTo>
                  <a:pt x="4719257" y="5708141"/>
                </a:moveTo>
                <a:moveTo>
                  <a:pt x="2976817" y="1270"/>
                </a:moveTo>
                <a:cubicBezTo>
                  <a:pt x="2981134" y="1270"/>
                  <a:pt x="2984690" y="1524"/>
                  <a:pt x="2987357" y="1905"/>
                </a:cubicBezTo>
                <a:cubicBezTo>
                  <a:pt x="2990151" y="2158"/>
                  <a:pt x="2992438" y="2666"/>
                  <a:pt x="2994088" y="3301"/>
                </a:cubicBezTo>
                <a:cubicBezTo>
                  <a:pt x="2995739" y="3937"/>
                  <a:pt x="2997009" y="4699"/>
                  <a:pt x="2997644" y="5714"/>
                </a:cubicBezTo>
                <a:cubicBezTo>
                  <a:pt x="2998280" y="6603"/>
                  <a:pt x="2998661" y="7620"/>
                  <a:pt x="2998661" y="8763"/>
                </a:cubicBezTo>
                <a:lnTo>
                  <a:pt x="2998661" y="144526"/>
                </a:lnTo>
                <a:lnTo>
                  <a:pt x="3044507" y="83057"/>
                </a:lnTo>
                <a:cubicBezTo>
                  <a:pt x="3045396" y="81661"/>
                  <a:pt x="3046413" y="80390"/>
                  <a:pt x="3047556" y="79375"/>
                </a:cubicBezTo>
                <a:cubicBezTo>
                  <a:pt x="3048699" y="78358"/>
                  <a:pt x="3050223" y="77470"/>
                  <a:pt x="3052127" y="76962"/>
                </a:cubicBezTo>
                <a:cubicBezTo>
                  <a:pt x="3054032" y="76326"/>
                  <a:pt x="3056445" y="75945"/>
                  <a:pt x="3059239" y="75564"/>
                </a:cubicBezTo>
                <a:cubicBezTo>
                  <a:pt x="3062161" y="75311"/>
                  <a:pt x="3065717" y="75183"/>
                  <a:pt x="3070162" y="75183"/>
                </a:cubicBezTo>
                <a:cubicBezTo>
                  <a:pt x="3074352" y="75183"/>
                  <a:pt x="3078036" y="75311"/>
                  <a:pt x="3080957" y="75564"/>
                </a:cubicBezTo>
                <a:cubicBezTo>
                  <a:pt x="3083877" y="75945"/>
                  <a:pt x="3086290" y="76326"/>
                  <a:pt x="3088069" y="76962"/>
                </a:cubicBezTo>
                <a:cubicBezTo>
                  <a:pt x="3089846" y="77470"/>
                  <a:pt x="3091117" y="78232"/>
                  <a:pt x="3091751" y="79120"/>
                </a:cubicBezTo>
                <a:cubicBezTo>
                  <a:pt x="3092513" y="80009"/>
                  <a:pt x="3092768" y="81026"/>
                  <a:pt x="3092768" y="82295"/>
                </a:cubicBezTo>
                <a:cubicBezTo>
                  <a:pt x="3092768" y="84074"/>
                  <a:pt x="3092387" y="85851"/>
                  <a:pt x="3091498" y="87883"/>
                </a:cubicBezTo>
                <a:cubicBezTo>
                  <a:pt x="3090608" y="89788"/>
                  <a:pt x="3089338" y="91947"/>
                  <a:pt x="3087688" y="94107"/>
                </a:cubicBezTo>
                <a:lnTo>
                  <a:pt x="3042349" y="145414"/>
                </a:lnTo>
                <a:lnTo>
                  <a:pt x="3094800" y="226440"/>
                </a:lnTo>
                <a:cubicBezTo>
                  <a:pt x="3096069" y="228726"/>
                  <a:pt x="3097086" y="230632"/>
                  <a:pt x="3097720" y="232409"/>
                </a:cubicBezTo>
                <a:cubicBezTo>
                  <a:pt x="3098356" y="234061"/>
                  <a:pt x="3098737" y="235584"/>
                  <a:pt x="3098737" y="236982"/>
                </a:cubicBezTo>
                <a:cubicBezTo>
                  <a:pt x="3098737" y="238125"/>
                  <a:pt x="3098356" y="239140"/>
                  <a:pt x="3097720" y="240030"/>
                </a:cubicBezTo>
                <a:cubicBezTo>
                  <a:pt x="3097086" y="240919"/>
                  <a:pt x="3095943" y="241553"/>
                  <a:pt x="3094292" y="242062"/>
                </a:cubicBezTo>
                <a:cubicBezTo>
                  <a:pt x="3092640" y="242570"/>
                  <a:pt x="3090355" y="242951"/>
                  <a:pt x="3087433" y="243332"/>
                </a:cubicBezTo>
                <a:cubicBezTo>
                  <a:pt x="3084513" y="243586"/>
                  <a:pt x="3080830" y="243713"/>
                  <a:pt x="3076131" y="243713"/>
                </a:cubicBezTo>
                <a:cubicBezTo>
                  <a:pt x="3071432" y="243713"/>
                  <a:pt x="3067621" y="243586"/>
                  <a:pt x="3064700" y="243332"/>
                </a:cubicBezTo>
                <a:cubicBezTo>
                  <a:pt x="3061652" y="243205"/>
                  <a:pt x="3059239" y="242824"/>
                  <a:pt x="3057334" y="242188"/>
                </a:cubicBezTo>
                <a:cubicBezTo>
                  <a:pt x="3055430" y="241681"/>
                  <a:pt x="3054032" y="241045"/>
                  <a:pt x="3052889" y="240030"/>
                </a:cubicBezTo>
                <a:cubicBezTo>
                  <a:pt x="3051874" y="239140"/>
                  <a:pt x="3050984" y="237997"/>
                  <a:pt x="3050223" y="236474"/>
                </a:cubicBezTo>
                <a:lnTo>
                  <a:pt x="2998661" y="154939"/>
                </a:lnTo>
                <a:lnTo>
                  <a:pt x="2998661" y="236727"/>
                </a:lnTo>
                <a:cubicBezTo>
                  <a:pt x="2998661" y="237997"/>
                  <a:pt x="2998280" y="239013"/>
                  <a:pt x="2997644" y="239776"/>
                </a:cubicBezTo>
                <a:cubicBezTo>
                  <a:pt x="2997009" y="240664"/>
                  <a:pt x="2995739" y="241426"/>
                  <a:pt x="2994088" y="241934"/>
                </a:cubicBezTo>
                <a:cubicBezTo>
                  <a:pt x="2992438" y="242570"/>
                  <a:pt x="2990151" y="242951"/>
                  <a:pt x="2987357" y="243332"/>
                </a:cubicBezTo>
                <a:cubicBezTo>
                  <a:pt x="2984690" y="243586"/>
                  <a:pt x="2981134" y="243713"/>
                  <a:pt x="2976817" y="243713"/>
                </a:cubicBezTo>
                <a:cubicBezTo>
                  <a:pt x="2972499" y="243713"/>
                  <a:pt x="2969069" y="243586"/>
                  <a:pt x="2966275" y="243332"/>
                </a:cubicBezTo>
                <a:cubicBezTo>
                  <a:pt x="2963482" y="242951"/>
                  <a:pt x="2961323" y="242570"/>
                  <a:pt x="2959544" y="241934"/>
                </a:cubicBezTo>
                <a:cubicBezTo>
                  <a:pt x="2957894" y="241426"/>
                  <a:pt x="2956750" y="240664"/>
                  <a:pt x="2955988" y="239776"/>
                </a:cubicBezTo>
                <a:cubicBezTo>
                  <a:pt x="2955354" y="239013"/>
                  <a:pt x="2954973" y="237997"/>
                  <a:pt x="2954973" y="236727"/>
                </a:cubicBezTo>
                <a:lnTo>
                  <a:pt x="2954973" y="8763"/>
                </a:lnTo>
                <a:cubicBezTo>
                  <a:pt x="2954973" y="7620"/>
                  <a:pt x="2955354" y="6603"/>
                  <a:pt x="2955988" y="5714"/>
                </a:cubicBezTo>
                <a:cubicBezTo>
                  <a:pt x="2956750" y="4699"/>
                  <a:pt x="2957894" y="3937"/>
                  <a:pt x="2959544" y="3301"/>
                </a:cubicBezTo>
                <a:cubicBezTo>
                  <a:pt x="2961323" y="2666"/>
                  <a:pt x="2963482" y="2158"/>
                  <a:pt x="2966275" y="1905"/>
                </a:cubicBezTo>
                <a:cubicBezTo>
                  <a:pt x="2969069" y="1524"/>
                  <a:pt x="2972499" y="1270"/>
                  <a:pt x="2976817" y="1270"/>
                </a:cubicBezTo>
                <a:close/>
                <a:moveTo>
                  <a:pt x="4725225" y="5708141"/>
                </a:moveTo>
                <a:moveTo>
                  <a:pt x="2508949" y="1270"/>
                </a:moveTo>
                <a:cubicBezTo>
                  <a:pt x="2513267" y="1270"/>
                  <a:pt x="2516823" y="1524"/>
                  <a:pt x="2519489" y="1905"/>
                </a:cubicBezTo>
                <a:cubicBezTo>
                  <a:pt x="2522283" y="2158"/>
                  <a:pt x="2524569" y="2666"/>
                  <a:pt x="2526220" y="3301"/>
                </a:cubicBezTo>
                <a:cubicBezTo>
                  <a:pt x="2527871" y="3937"/>
                  <a:pt x="2529142" y="4699"/>
                  <a:pt x="2529776" y="5714"/>
                </a:cubicBezTo>
                <a:cubicBezTo>
                  <a:pt x="2530412" y="6603"/>
                  <a:pt x="2530793" y="7620"/>
                  <a:pt x="2530793" y="8763"/>
                </a:cubicBezTo>
                <a:lnTo>
                  <a:pt x="2530793" y="94233"/>
                </a:lnTo>
                <a:cubicBezTo>
                  <a:pt x="2538286" y="86868"/>
                  <a:pt x="2546032" y="81407"/>
                  <a:pt x="2553780" y="77724"/>
                </a:cubicBezTo>
                <a:cubicBezTo>
                  <a:pt x="2561526" y="74040"/>
                  <a:pt x="2569655" y="72263"/>
                  <a:pt x="2578163" y="72263"/>
                </a:cubicBezTo>
                <a:cubicBezTo>
                  <a:pt x="2588705" y="72263"/>
                  <a:pt x="2597594" y="74040"/>
                  <a:pt x="2604707" y="77470"/>
                </a:cubicBezTo>
                <a:cubicBezTo>
                  <a:pt x="2611945" y="80899"/>
                  <a:pt x="2617788" y="85597"/>
                  <a:pt x="2622232" y="91694"/>
                </a:cubicBezTo>
                <a:cubicBezTo>
                  <a:pt x="2626677" y="97663"/>
                  <a:pt x="2629980" y="104647"/>
                  <a:pt x="2631884" y="112776"/>
                </a:cubicBezTo>
                <a:cubicBezTo>
                  <a:pt x="2633917" y="120776"/>
                  <a:pt x="2634806" y="130556"/>
                  <a:pt x="2634806" y="141986"/>
                </a:cubicBezTo>
                <a:lnTo>
                  <a:pt x="2634806" y="236727"/>
                </a:lnTo>
                <a:cubicBezTo>
                  <a:pt x="2634806" y="237997"/>
                  <a:pt x="2634551" y="239013"/>
                  <a:pt x="2633789" y="239776"/>
                </a:cubicBezTo>
                <a:cubicBezTo>
                  <a:pt x="2633155" y="240664"/>
                  <a:pt x="2632012" y="241426"/>
                  <a:pt x="2630361" y="241934"/>
                </a:cubicBezTo>
                <a:cubicBezTo>
                  <a:pt x="2628709" y="242570"/>
                  <a:pt x="2626550" y="242951"/>
                  <a:pt x="2623630" y="243332"/>
                </a:cubicBezTo>
                <a:cubicBezTo>
                  <a:pt x="2620836" y="243586"/>
                  <a:pt x="2617280" y="243713"/>
                  <a:pt x="2613215" y="243713"/>
                </a:cubicBezTo>
                <a:cubicBezTo>
                  <a:pt x="2608898" y="243713"/>
                  <a:pt x="2605342" y="243586"/>
                  <a:pt x="2602548" y="243332"/>
                </a:cubicBezTo>
                <a:cubicBezTo>
                  <a:pt x="2599626" y="242951"/>
                  <a:pt x="2597468" y="242570"/>
                  <a:pt x="2595817" y="241934"/>
                </a:cubicBezTo>
                <a:cubicBezTo>
                  <a:pt x="2594165" y="241426"/>
                  <a:pt x="2593023" y="240664"/>
                  <a:pt x="2592388" y="239776"/>
                </a:cubicBezTo>
                <a:cubicBezTo>
                  <a:pt x="2591625" y="239013"/>
                  <a:pt x="2591371" y="237997"/>
                  <a:pt x="2591371" y="236727"/>
                </a:cubicBezTo>
                <a:lnTo>
                  <a:pt x="2591371" y="148589"/>
                </a:lnTo>
                <a:cubicBezTo>
                  <a:pt x="2591371" y="140970"/>
                  <a:pt x="2590737" y="135127"/>
                  <a:pt x="2589720" y="130809"/>
                </a:cubicBezTo>
                <a:cubicBezTo>
                  <a:pt x="2588577" y="126619"/>
                  <a:pt x="2587054" y="122936"/>
                  <a:pt x="2584894" y="119888"/>
                </a:cubicBezTo>
                <a:cubicBezTo>
                  <a:pt x="2582863" y="116713"/>
                  <a:pt x="2580195" y="114426"/>
                  <a:pt x="2576894" y="112776"/>
                </a:cubicBezTo>
                <a:cubicBezTo>
                  <a:pt x="2573592" y="110997"/>
                  <a:pt x="2569655" y="110236"/>
                  <a:pt x="2565337" y="110236"/>
                </a:cubicBezTo>
                <a:cubicBezTo>
                  <a:pt x="2559749" y="110236"/>
                  <a:pt x="2554161" y="112268"/>
                  <a:pt x="2548445" y="116332"/>
                </a:cubicBezTo>
                <a:cubicBezTo>
                  <a:pt x="2542857" y="120269"/>
                  <a:pt x="2536888" y="126238"/>
                  <a:pt x="2530793" y="133984"/>
                </a:cubicBezTo>
                <a:lnTo>
                  <a:pt x="2530793" y="236727"/>
                </a:lnTo>
                <a:cubicBezTo>
                  <a:pt x="2530793" y="237997"/>
                  <a:pt x="2530412" y="239013"/>
                  <a:pt x="2529776" y="239776"/>
                </a:cubicBezTo>
                <a:cubicBezTo>
                  <a:pt x="2529142" y="240664"/>
                  <a:pt x="2527871" y="241426"/>
                  <a:pt x="2526220" y="241934"/>
                </a:cubicBezTo>
                <a:cubicBezTo>
                  <a:pt x="2524569" y="242570"/>
                  <a:pt x="2522283" y="242951"/>
                  <a:pt x="2519489" y="243332"/>
                </a:cubicBezTo>
                <a:cubicBezTo>
                  <a:pt x="2516823" y="243586"/>
                  <a:pt x="2513267" y="243713"/>
                  <a:pt x="2508949" y="243713"/>
                </a:cubicBezTo>
                <a:cubicBezTo>
                  <a:pt x="2504631" y="243713"/>
                  <a:pt x="2501201" y="243586"/>
                  <a:pt x="2498407" y="243332"/>
                </a:cubicBezTo>
                <a:cubicBezTo>
                  <a:pt x="2495613" y="242951"/>
                  <a:pt x="2493455" y="242570"/>
                  <a:pt x="2491676" y="241934"/>
                </a:cubicBezTo>
                <a:cubicBezTo>
                  <a:pt x="2490025" y="241426"/>
                  <a:pt x="2488882" y="240664"/>
                  <a:pt x="2488120" y="239776"/>
                </a:cubicBezTo>
                <a:cubicBezTo>
                  <a:pt x="2487486" y="239013"/>
                  <a:pt x="2487105" y="237997"/>
                  <a:pt x="2487105" y="236727"/>
                </a:cubicBezTo>
                <a:lnTo>
                  <a:pt x="2487105" y="8763"/>
                </a:lnTo>
                <a:cubicBezTo>
                  <a:pt x="2487105" y="7620"/>
                  <a:pt x="2487486" y="6603"/>
                  <a:pt x="2488120" y="5714"/>
                </a:cubicBezTo>
                <a:cubicBezTo>
                  <a:pt x="2488882" y="4699"/>
                  <a:pt x="2490025" y="3937"/>
                  <a:pt x="2491676" y="3301"/>
                </a:cubicBezTo>
                <a:cubicBezTo>
                  <a:pt x="2493455" y="2666"/>
                  <a:pt x="2495613" y="2158"/>
                  <a:pt x="2498407" y="1905"/>
                </a:cubicBezTo>
                <a:cubicBezTo>
                  <a:pt x="2501201" y="1524"/>
                  <a:pt x="2504631" y="1270"/>
                  <a:pt x="2508949" y="1270"/>
                </a:cubicBezTo>
                <a:close/>
                <a:moveTo>
                  <a:pt x="4725225" y="5708141"/>
                </a:moveTo>
                <a:moveTo>
                  <a:pt x="567373" y="1270"/>
                </a:moveTo>
                <a:cubicBezTo>
                  <a:pt x="571690" y="1270"/>
                  <a:pt x="575246" y="1524"/>
                  <a:pt x="577914" y="1905"/>
                </a:cubicBezTo>
                <a:cubicBezTo>
                  <a:pt x="580707" y="2158"/>
                  <a:pt x="582993" y="2666"/>
                  <a:pt x="584645" y="3301"/>
                </a:cubicBezTo>
                <a:cubicBezTo>
                  <a:pt x="586295" y="3937"/>
                  <a:pt x="587565" y="4699"/>
                  <a:pt x="588201" y="5714"/>
                </a:cubicBezTo>
                <a:cubicBezTo>
                  <a:pt x="588836" y="6603"/>
                  <a:pt x="589217" y="7620"/>
                  <a:pt x="589217" y="8763"/>
                </a:cubicBezTo>
                <a:lnTo>
                  <a:pt x="589217" y="236727"/>
                </a:lnTo>
                <a:cubicBezTo>
                  <a:pt x="589217" y="237997"/>
                  <a:pt x="588836" y="239013"/>
                  <a:pt x="588201" y="239776"/>
                </a:cubicBezTo>
                <a:cubicBezTo>
                  <a:pt x="587565" y="240664"/>
                  <a:pt x="586295" y="241426"/>
                  <a:pt x="584645" y="241934"/>
                </a:cubicBezTo>
                <a:cubicBezTo>
                  <a:pt x="582993" y="242570"/>
                  <a:pt x="580707" y="242951"/>
                  <a:pt x="577914" y="243332"/>
                </a:cubicBezTo>
                <a:cubicBezTo>
                  <a:pt x="575246" y="243586"/>
                  <a:pt x="571690" y="243713"/>
                  <a:pt x="567373" y="243713"/>
                </a:cubicBezTo>
                <a:cubicBezTo>
                  <a:pt x="563054" y="243713"/>
                  <a:pt x="559626" y="243586"/>
                  <a:pt x="556831" y="243332"/>
                </a:cubicBezTo>
                <a:cubicBezTo>
                  <a:pt x="554037" y="242951"/>
                  <a:pt x="551879" y="242570"/>
                  <a:pt x="550101" y="241934"/>
                </a:cubicBezTo>
                <a:cubicBezTo>
                  <a:pt x="548450" y="241426"/>
                  <a:pt x="547306" y="240664"/>
                  <a:pt x="546545" y="239776"/>
                </a:cubicBezTo>
                <a:cubicBezTo>
                  <a:pt x="545909" y="239013"/>
                  <a:pt x="545529" y="237997"/>
                  <a:pt x="545529" y="236727"/>
                </a:cubicBezTo>
                <a:lnTo>
                  <a:pt x="545529" y="8763"/>
                </a:lnTo>
                <a:cubicBezTo>
                  <a:pt x="545529" y="7620"/>
                  <a:pt x="545909" y="6603"/>
                  <a:pt x="546545" y="5714"/>
                </a:cubicBezTo>
                <a:cubicBezTo>
                  <a:pt x="547306" y="4699"/>
                  <a:pt x="548450" y="3937"/>
                  <a:pt x="550101" y="3301"/>
                </a:cubicBezTo>
                <a:cubicBezTo>
                  <a:pt x="551879" y="2666"/>
                  <a:pt x="554037" y="2158"/>
                  <a:pt x="556831" y="1905"/>
                </a:cubicBezTo>
                <a:cubicBezTo>
                  <a:pt x="559626" y="1524"/>
                  <a:pt x="563054" y="1270"/>
                  <a:pt x="567373" y="1270"/>
                </a:cubicBezTo>
                <a:close/>
                <a:moveTo>
                  <a:pt x="4725225" y="5708141"/>
                </a:moveTo>
                <a:moveTo>
                  <a:pt x="1109662" y="0"/>
                </a:moveTo>
                <a:cubicBezTo>
                  <a:pt x="1114234" y="0"/>
                  <a:pt x="1118552" y="381"/>
                  <a:pt x="1122489" y="1015"/>
                </a:cubicBezTo>
                <a:cubicBezTo>
                  <a:pt x="1126554" y="1777"/>
                  <a:pt x="1129729" y="2666"/>
                  <a:pt x="1132014" y="3556"/>
                </a:cubicBezTo>
                <a:cubicBezTo>
                  <a:pt x="1134427" y="4318"/>
                  <a:pt x="1135952" y="5207"/>
                  <a:pt x="1136714" y="5969"/>
                </a:cubicBezTo>
                <a:cubicBezTo>
                  <a:pt x="1137602" y="6731"/>
                  <a:pt x="1138237" y="7746"/>
                  <a:pt x="1138746" y="9270"/>
                </a:cubicBezTo>
                <a:cubicBezTo>
                  <a:pt x="1139254" y="10668"/>
                  <a:pt x="1139634" y="12572"/>
                  <a:pt x="1139889" y="14732"/>
                </a:cubicBezTo>
                <a:cubicBezTo>
                  <a:pt x="1140143" y="17018"/>
                  <a:pt x="1140270" y="19812"/>
                  <a:pt x="1140270" y="23113"/>
                </a:cubicBezTo>
                <a:cubicBezTo>
                  <a:pt x="1140270" y="26543"/>
                  <a:pt x="1140143" y="29209"/>
                  <a:pt x="1139889" y="31241"/>
                </a:cubicBezTo>
                <a:cubicBezTo>
                  <a:pt x="1139634" y="33274"/>
                  <a:pt x="1139254" y="34797"/>
                  <a:pt x="1138873" y="35940"/>
                </a:cubicBezTo>
                <a:cubicBezTo>
                  <a:pt x="1138364" y="36957"/>
                  <a:pt x="1137856" y="37719"/>
                  <a:pt x="1137221" y="38226"/>
                </a:cubicBezTo>
                <a:cubicBezTo>
                  <a:pt x="1136714" y="38607"/>
                  <a:pt x="1136079" y="38734"/>
                  <a:pt x="1135317" y="38734"/>
                </a:cubicBezTo>
                <a:cubicBezTo>
                  <a:pt x="1134555" y="38734"/>
                  <a:pt x="1133665" y="38607"/>
                  <a:pt x="1132649" y="38226"/>
                </a:cubicBezTo>
                <a:cubicBezTo>
                  <a:pt x="1131761" y="37719"/>
                  <a:pt x="1130490" y="37338"/>
                  <a:pt x="1129093" y="36830"/>
                </a:cubicBezTo>
                <a:cubicBezTo>
                  <a:pt x="1127570" y="36449"/>
                  <a:pt x="1125918" y="35940"/>
                  <a:pt x="1123886" y="35559"/>
                </a:cubicBezTo>
                <a:cubicBezTo>
                  <a:pt x="1121981" y="35178"/>
                  <a:pt x="1119696" y="34925"/>
                  <a:pt x="1117029" y="34925"/>
                </a:cubicBezTo>
                <a:cubicBezTo>
                  <a:pt x="1113854" y="34925"/>
                  <a:pt x="1111186" y="35432"/>
                  <a:pt x="1108901" y="36449"/>
                </a:cubicBezTo>
                <a:cubicBezTo>
                  <a:pt x="1106614" y="37464"/>
                  <a:pt x="1104836" y="38988"/>
                  <a:pt x="1103312" y="41147"/>
                </a:cubicBezTo>
                <a:cubicBezTo>
                  <a:pt x="1101789" y="43307"/>
                  <a:pt x="1100646" y="45974"/>
                  <a:pt x="1100011" y="49402"/>
                </a:cubicBezTo>
                <a:cubicBezTo>
                  <a:pt x="1099249" y="52832"/>
                  <a:pt x="1098995" y="57022"/>
                  <a:pt x="1098995" y="61976"/>
                </a:cubicBezTo>
                <a:lnTo>
                  <a:pt x="1098995" y="76200"/>
                </a:lnTo>
                <a:lnTo>
                  <a:pt x="1127189" y="76200"/>
                </a:lnTo>
                <a:cubicBezTo>
                  <a:pt x="1128205" y="76200"/>
                  <a:pt x="1129221" y="76581"/>
                  <a:pt x="1130109" y="77088"/>
                </a:cubicBezTo>
                <a:cubicBezTo>
                  <a:pt x="1130999" y="77724"/>
                  <a:pt x="1131633" y="78613"/>
                  <a:pt x="1132268" y="80009"/>
                </a:cubicBezTo>
                <a:cubicBezTo>
                  <a:pt x="1132777" y="81280"/>
                  <a:pt x="1133284" y="83057"/>
                  <a:pt x="1133539" y="85470"/>
                </a:cubicBezTo>
                <a:cubicBezTo>
                  <a:pt x="1133793" y="87757"/>
                  <a:pt x="1133920" y="90551"/>
                  <a:pt x="1133920" y="93980"/>
                </a:cubicBezTo>
                <a:cubicBezTo>
                  <a:pt x="1133920" y="100330"/>
                  <a:pt x="1133411" y="104775"/>
                  <a:pt x="1132268" y="107569"/>
                </a:cubicBezTo>
                <a:cubicBezTo>
                  <a:pt x="1131126" y="110236"/>
                  <a:pt x="1129474" y="111632"/>
                  <a:pt x="1127189" y="111632"/>
                </a:cubicBezTo>
                <a:lnTo>
                  <a:pt x="1098995" y="111632"/>
                </a:lnTo>
                <a:lnTo>
                  <a:pt x="1098995" y="236727"/>
                </a:lnTo>
                <a:cubicBezTo>
                  <a:pt x="1098995" y="237997"/>
                  <a:pt x="1098614" y="239013"/>
                  <a:pt x="1097979" y="239776"/>
                </a:cubicBezTo>
                <a:cubicBezTo>
                  <a:pt x="1097217" y="240664"/>
                  <a:pt x="1096074" y="241426"/>
                  <a:pt x="1094423" y="241934"/>
                </a:cubicBezTo>
                <a:cubicBezTo>
                  <a:pt x="1092771" y="242570"/>
                  <a:pt x="1090612" y="242951"/>
                  <a:pt x="1087692" y="243332"/>
                </a:cubicBezTo>
                <a:cubicBezTo>
                  <a:pt x="1084771" y="243586"/>
                  <a:pt x="1081214" y="243713"/>
                  <a:pt x="1077151" y="243713"/>
                </a:cubicBezTo>
                <a:cubicBezTo>
                  <a:pt x="1072959" y="243713"/>
                  <a:pt x="1069404" y="243586"/>
                  <a:pt x="1066609" y="243332"/>
                </a:cubicBezTo>
                <a:cubicBezTo>
                  <a:pt x="1063815" y="242951"/>
                  <a:pt x="1061530" y="242570"/>
                  <a:pt x="1059879" y="241934"/>
                </a:cubicBezTo>
                <a:cubicBezTo>
                  <a:pt x="1058227" y="241426"/>
                  <a:pt x="1057084" y="240664"/>
                  <a:pt x="1056449" y="239776"/>
                </a:cubicBezTo>
                <a:cubicBezTo>
                  <a:pt x="1055814" y="239013"/>
                  <a:pt x="1055433" y="237997"/>
                  <a:pt x="1055433" y="236727"/>
                </a:cubicBezTo>
                <a:lnTo>
                  <a:pt x="1055433" y="111632"/>
                </a:lnTo>
                <a:lnTo>
                  <a:pt x="1036002" y="111632"/>
                </a:lnTo>
                <a:cubicBezTo>
                  <a:pt x="1033843" y="111632"/>
                  <a:pt x="1032193" y="110236"/>
                  <a:pt x="1031049" y="107569"/>
                </a:cubicBezTo>
                <a:cubicBezTo>
                  <a:pt x="1030033" y="104775"/>
                  <a:pt x="1029399" y="100330"/>
                  <a:pt x="1029399" y="93980"/>
                </a:cubicBezTo>
                <a:cubicBezTo>
                  <a:pt x="1029399" y="90551"/>
                  <a:pt x="1029526" y="87757"/>
                  <a:pt x="1029906" y="85470"/>
                </a:cubicBezTo>
                <a:cubicBezTo>
                  <a:pt x="1030161" y="83057"/>
                  <a:pt x="1030542" y="81280"/>
                  <a:pt x="1031049" y="80009"/>
                </a:cubicBezTo>
                <a:cubicBezTo>
                  <a:pt x="1031558" y="78613"/>
                  <a:pt x="1032320" y="77724"/>
                  <a:pt x="1033208" y="77088"/>
                </a:cubicBezTo>
                <a:cubicBezTo>
                  <a:pt x="1033971" y="76581"/>
                  <a:pt x="1034986" y="76200"/>
                  <a:pt x="1036130" y="76200"/>
                </a:cubicBezTo>
                <a:lnTo>
                  <a:pt x="1055433" y="76200"/>
                </a:lnTo>
                <a:lnTo>
                  <a:pt x="1055433" y="63245"/>
                </a:lnTo>
                <a:cubicBezTo>
                  <a:pt x="1055433" y="52705"/>
                  <a:pt x="1056449" y="43433"/>
                  <a:pt x="1058608" y="35559"/>
                </a:cubicBezTo>
                <a:cubicBezTo>
                  <a:pt x="1060640" y="27686"/>
                  <a:pt x="1063943" y="21082"/>
                  <a:pt x="1068387" y="15747"/>
                </a:cubicBezTo>
                <a:cubicBezTo>
                  <a:pt x="1072833" y="10540"/>
                  <a:pt x="1078421" y="6603"/>
                  <a:pt x="1085405" y="3937"/>
                </a:cubicBezTo>
                <a:cubicBezTo>
                  <a:pt x="1092264" y="1270"/>
                  <a:pt x="1100392" y="0"/>
                  <a:pt x="1109662" y="0"/>
                </a:cubicBezTo>
                <a:close/>
                <a:moveTo>
                  <a:pt x="4726495" y="5708141"/>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3" name="Rectangle 427">
            <a:extLst>
              <a:ext uri="{FF2B5EF4-FFF2-40B4-BE49-F238E27FC236}">
                <a16:creationId xmlns:a16="http://schemas.microsoft.com/office/drawing/2014/main" id="{F21E2B2A-AEFE-A601-69C0-6D24C998EA59}"/>
              </a:ext>
            </a:extLst>
          </p:cNvPr>
          <p:cNvSpPr/>
          <p:nvPr/>
        </p:nvSpPr>
        <p:spPr>
          <a:xfrm>
            <a:off x="979627" y="1606683"/>
            <a:ext cx="4319054" cy="3051722"/>
          </a:xfrm>
          <a:prstGeom prst="rect">
            <a:avLst/>
          </a:prstGeom>
        </p:spPr>
        <p:txBody>
          <a:bodyPr wrap="none" lIns="0" tIns="0" rIns="0" bIns="0">
            <a:spAutoFit/>
          </a:bodyPr>
          <a:lstStyle/>
          <a:p>
            <a:pPr marL="0"/>
            <a:r>
              <a:rPr lang="en-US" sz="2795" b="0" i="0" spc="1380" baseline="0" dirty="0">
                <a:latin typeface="Wingdings-Regular"/>
              </a:rPr>
              <a:t>➢</a:t>
            </a:r>
            <a:r>
              <a:rPr lang="en-US" sz="2795" b="0" i="0" spc="0" baseline="0" dirty="0">
                <a:latin typeface="Garamond"/>
              </a:rPr>
              <a:t>Visualization</a:t>
            </a:r>
          </a:p>
          <a:p>
            <a:pPr marL="0">
              <a:lnSpc>
                <a:spcPts val="3360"/>
              </a:lnSpc>
            </a:pPr>
            <a:r>
              <a:rPr lang="en-US" sz="2795" b="0" i="0" spc="1380" baseline="0" dirty="0">
                <a:latin typeface="Wingdings-Regular"/>
              </a:rPr>
              <a:t>➢</a:t>
            </a:r>
            <a:r>
              <a:rPr lang="en-US" sz="2795" b="0" i="0" spc="-79" baseline="0" dirty="0">
                <a:latin typeface="Garamond"/>
              </a:rPr>
              <a:t>J</a:t>
            </a:r>
            <a:r>
              <a:rPr lang="en-US" sz="2795" b="0" i="0" spc="0" baseline="0" dirty="0">
                <a:latin typeface="Garamond"/>
              </a:rPr>
              <a:t>ourne</a:t>
            </a:r>
            <a:r>
              <a:rPr lang="en-US" sz="2795" b="0" i="0" spc="698" baseline="0" dirty="0">
                <a:latin typeface="Garamond"/>
              </a:rPr>
              <a:t>y</a:t>
            </a:r>
            <a:r>
              <a:rPr lang="en-US" sz="2795" b="0" i="0" spc="0" baseline="0" dirty="0">
                <a:latin typeface="Garamond"/>
              </a:rPr>
              <a:t>mapping</a:t>
            </a:r>
          </a:p>
          <a:p>
            <a:pPr marL="0">
              <a:lnSpc>
                <a:spcPts val="3359"/>
              </a:lnSpc>
            </a:pPr>
            <a:r>
              <a:rPr lang="en-US" sz="2795" b="0" i="0" spc="1380" baseline="0" dirty="0">
                <a:latin typeface="Wingdings-Regular"/>
              </a:rPr>
              <a:t>➢</a:t>
            </a:r>
            <a:r>
              <a:rPr lang="en-US" sz="2795" b="0" i="0" spc="-177" baseline="0" dirty="0">
                <a:latin typeface="Garamond"/>
              </a:rPr>
              <a:t>V</a:t>
            </a:r>
            <a:r>
              <a:rPr lang="en-US" sz="2795" b="0" i="0" spc="0" baseline="0" dirty="0">
                <a:latin typeface="Garamond"/>
              </a:rPr>
              <a:t>alu</a:t>
            </a:r>
            <a:r>
              <a:rPr lang="en-US" sz="2795" b="0" i="0" spc="705" baseline="0" dirty="0">
                <a:latin typeface="Garamond"/>
              </a:rPr>
              <a:t>e</a:t>
            </a:r>
            <a:r>
              <a:rPr lang="en-US" sz="2795" b="0" i="0" spc="-40" baseline="0" dirty="0">
                <a:latin typeface="Garamond"/>
              </a:rPr>
              <a:t>c</a:t>
            </a:r>
            <a:r>
              <a:rPr lang="en-US" sz="2795" b="0" i="0" spc="0" baseline="0" dirty="0">
                <a:latin typeface="Garamond"/>
              </a:rPr>
              <a:t>hai</a:t>
            </a:r>
            <a:r>
              <a:rPr lang="en-US" sz="2795" b="0" i="0" spc="701" baseline="0" dirty="0">
                <a:latin typeface="Garamond"/>
              </a:rPr>
              <a:t>n</a:t>
            </a:r>
            <a:r>
              <a:rPr lang="en-US" sz="2795" b="0" i="0" spc="0" baseline="0" dirty="0">
                <a:latin typeface="Garamond"/>
              </a:rPr>
              <a:t>analys</a:t>
            </a:r>
            <a:r>
              <a:rPr lang="en-US" sz="2795" b="0" i="0" spc="-12" baseline="0" dirty="0">
                <a:latin typeface="Garamond"/>
              </a:rPr>
              <a:t>is</a:t>
            </a:r>
          </a:p>
          <a:p>
            <a:pPr marL="0">
              <a:lnSpc>
                <a:spcPts val="3360"/>
              </a:lnSpc>
            </a:pPr>
            <a:r>
              <a:rPr lang="en-US" sz="2798" b="0" i="0" spc="1378" baseline="0" dirty="0">
                <a:latin typeface="Wingdings-Regular"/>
              </a:rPr>
              <a:t>➢</a:t>
            </a:r>
            <a:r>
              <a:rPr lang="en-US" sz="2798" b="0" i="0" spc="0" baseline="0" dirty="0">
                <a:latin typeface="Garamond"/>
              </a:rPr>
              <a:t>Min</a:t>
            </a:r>
            <a:r>
              <a:rPr lang="en-US" sz="2798" b="0" i="0" spc="707" baseline="0" dirty="0">
                <a:latin typeface="Garamond"/>
              </a:rPr>
              <a:t>d</a:t>
            </a:r>
            <a:r>
              <a:rPr lang="en-US" sz="2798" b="0" i="0" spc="0" baseline="0" dirty="0">
                <a:latin typeface="Garamond"/>
              </a:rPr>
              <a:t>mapping</a:t>
            </a:r>
          </a:p>
          <a:p>
            <a:pPr marL="0">
              <a:lnSpc>
                <a:spcPts val="3362"/>
              </a:lnSpc>
            </a:pPr>
            <a:r>
              <a:rPr lang="en-US" sz="2795" b="0" i="0" spc="1380" baseline="0" dirty="0">
                <a:latin typeface="Wingdings-Regular"/>
              </a:rPr>
              <a:t>➢</a:t>
            </a:r>
            <a:r>
              <a:rPr lang="en-US" sz="2795" b="0" i="0" spc="0" baseline="0" dirty="0">
                <a:latin typeface="Garamond"/>
              </a:rPr>
              <a:t>Rapi</a:t>
            </a:r>
            <a:r>
              <a:rPr lang="en-US" sz="2795" b="0" i="0" spc="693" baseline="0" dirty="0">
                <a:latin typeface="Garamond"/>
              </a:rPr>
              <a:t>d</a:t>
            </a:r>
            <a:r>
              <a:rPr lang="en-US" sz="2795" b="0" i="0" spc="0" baseline="0" dirty="0">
                <a:latin typeface="Garamond"/>
              </a:rPr>
              <a:t>concep</a:t>
            </a:r>
            <a:r>
              <a:rPr lang="en-US" sz="2795" b="0" i="0" spc="689" baseline="0" dirty="0">
                <a:latin typeface="Garamond"/>
              </a:rPr>
              <a:t>t</a:t>
            </a:r>
            <a:r>
              <a:rPr lang="en-US" sz="2795" b="0" i="0" spc="0" baseline="0" dirty="0">
                <a:latin typeface="Garamond"/>
              </a:rPr>
              <a:t>de</a:t>
            </a:r>
            <a:r>
              <a:rPr lang="en-US" sz="2795" b="0" i="0" spc="-48" baseline="0" dirty="0">
                <a:latin typeface="Garamond"/>
              </a:rPr>
              <a:t>v</a:t>
            </a:r>
            <a:r>
              <a:rPr lang="en-US" sz="2795" b="0" i="0" spc="0" baseline="0" dirty="0">
                <a:latin typeface="Garamond"/>
              </a:rPr>
              <a:t>elopment</a:t>
            </a:r>
          </a:p>
          <a:p>
            <a:pPr marL="0">
              <a:lnSpc>
                <a:spcPts val="3360"/>
              </a:lnSpc>
            </a:pPr>
            <a:r>
              <a:rPr lang="en-US" sz="2795" b="0" i="0" spc="1380" baseline="0" dirty="0">
                <a:latin typeface="Wingdings-Regular"/>
              </a:rPr>
              <a:t>➢</a:t>
            </a:r>
            <a:r>
              <a:rPr lang="en-US" sz="2795" b="0" i="0" spc="0" baseline="0" dirty="0">
                <a:latin typeface="Garamond"/>
              </a:rPr>
              <a:t>Assumptio</a:t>
            </a:r>
            <a:r>
              <a:rPr lang="en-US" sz="2795" b="0" i="0" spc="715" baseline="0" dirty="0">
                <a:latin typeface="Garamond"/>
              </a:rPr>
              <a:t>n</a:t>
            </a:r>
            <a:r>
              <a:rPr lang="en-US" sz="2795" b="0" i="0" spc="0" baseline="0" dirty="0">
                <a:latin typeface="Garamond"/>
              </a:rPr>
              <a:t>testing</a:t>
            </a:r>
          </a:p>
          <a:p>
            <a:pPr marL="0">
              <a:lnSpc>
                <a:spcPts val="3359"/>
              </a:lnSpc>
            </a:pPr>
            <a:r>
              <a:rPr lang="en-US" sz="2795" b="0" i="0" spc="1380" baseline="0" dirty="0">
                <a:latin typeface="Wingdings-Regular"/>
              </a:rPr>
              <a:t>➢</a:t>
            </a:r>
            <a:r>
              <a:rPr lang="en-US" sz="2795" b="0" i="0" spc="0" baseline="0" dirty="0">
                <a:latin typeface="Garamond"/>
              </a:rPr>
              <a:t>Prototyping</a:t>
            </a:r>
          </a:p>
        </p:txBody>
      </p:sp>
      <p:sp>
        <p:nvSpPr>
          <p:cNvPr id="8" name="Rectangle 429">
            <a:extLst>
              <a:ext uri="{FF2B5EF4-FFF2-40B4-BE49-F238E27FC236}">
                <a16:creationId xmlns:a16="http://schemas.microsoft.com/office/drawing/2014/main" id="{45F96412-A629-525E-10F9-0D4FE8F48092}"/>
              </a:ext>
            </a:extLst>
          </p:cNvPr>
          <p:cNvSpPr/>
          <p:nvPr/>
        </p:nvSpPr>
        <p:spPr>
          <a:xfrm>
            <a:off x="979627" y="4593762"/>
            <a:ext cx="2952480" cy="1345081"/>
          </a:xfrm>
          <a:prstGeom prst="rect">
            <a:avLst/>
          </a:prstGeom>
        </p:spPr>
        <p:txBody>
          <a:bodyPr wrap="none" lIns="0" tIns="0" rIns="0" bIns="0">
            <a:spAutoFit/>
          </a:bodyPr>
          <a:lstStyle/>
          <a:p>
            <a:pPr marL="0"/>
            <a:r>
              <a:rPr lang="en-US" sz="2798" b="0" i="0" spc="1378" baseline="0" dirty="0">
                <a:latin typeface="Wingdings-Regular"/>
              </a:rPr>
              <a:t>➢</a:t>
            </a:r>
            <a:r>
              <a:rPr lang="en-US" sz="2798" b="0" i="0" spc="0" baseline="0" dirty="0">
                <a:latin typeface="Garamond"/>
              </a:rPr>
              <a:t>Co-creation</a:t>
            </a:r>
          </a:p>
          <a:p>
            <a:pPr marL="0">
              <a:lnSpc>
                <a:spcPts val="3361"/>
              </a:lnSpc>
            </a:pPr>
            <a:r>
              <a:rPr lang="en-US" sz="2795" b="0" i="0" spc="1380" baseline="0" dirty="0">
                <a:latin typeface="Wingdings-Regular"/>
              </a:rPr>
              <a:t>➢</a:t>
            </a:r>
            <a:r>
              <a:rPr lang="en-US" sz="2795" b="0" i="0" spc="0" baseline="0" dirty="0">
                <a:latin typeface="Garamond"/>
              </a:rPr>
              <a:t>Learnin</a:t>
            </a:r>
            <a:r>
              <a:rPr lang="en-US" sz="2795" b="0" i="0" spc="696" baseline="0" dirty="0">
                <a:latin typeface="Garamond"/>
              </a:rPr>
              <a:t>g</a:t>
            </a:r>
            <a:r>
              <a:rPr lang="en-US" sz="2795" b="0" i="0" spc="0" baseline="0" dirty="0">
                <a:latin typeface="Garamond"/>
              </a:rPr>
              <a:t>laun</a:t>
            </a:r>
            <a:r>
              <a:rPr lang="en-US" sz="2795" b="0" i="0" spc="-37" baseline="0" dirty="0">
                <a:latin typeface="Garamond"/>
              </a:rPr>
              <a:t>c</a:t>
            </a:r>
            <a:r>
              <a:rPr lang="en-US" sz="2795" b="0" i="0" spc="0" baseline="0" dirty="0">
                <a:latin typeface="Garamond"/>
              </a:rPr>
              <a:t>hes</a:t>
            </a:r>
          </a:p>
          <a:p>
            <a:pPr marL="0">
              <a:lnSpc>
                <a:spcPts val="3360"/>
              </a:lnSpc>
            </a:pPr>
            <a:r>
              <a:rPr lang="en-US" sz="2795" b="0" i="0" spc="1380" baseline="0" dirty="0">
                <a:latin typeface="Wingdings-Regular"/>
              </a:rPr>
              <a:t>➢</a:t>
            </a:r>
            <a:r>
              <a:rPr lang="en-US" sz="2795" b="0" i="0" spc="0" baseline="0" dirty="0">
                <a:latin typeface="Garamond"/>
              </a:rPr>
              <a:t>Storytelling</a:t>
            </a:r>
          </a:p>
        </p:txBody>
      </p:sp>
    </p:spTree>
    <p:extLst>
      <p:ext uri="{BB962C8B-B14F-4D97-AF65-F5344CB8AC3E}">
        <p14:creationId xmlns:p14="http://schemas.microsoft.com/office/powerpoint/2010/main" val="3195074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4" name="Freeform 434">
            <a:extLst>
              <a:ext uri="{FF2B5EF4-FFF2-40B4-BE49-F238E27FC236}">
                <a16:creationId xmlns:a16="http://schemas.microsoft.com/office/drawing/2014/main" id="{E64C2504-8E6D-2479-F264-66F6CC458F0B}"/>
              </a:ext>
            </a:extLst>
          </p:cNvPr>
          <p:cNvSpPr/>
          <p:nvPr/>
        </p:nvSpPr>
        <p:spPr>
          <a:xfrm>
            <a:off x="921943" y="1083691"/>
            <a:ext cx="3803346" cy="449707"/>
          </a:xfrm>
          <a:custGeom>
            <a:avLst/>
            <a:gdLst/>
            <a:ahLst/>
            <a:cxnLst/>
            <a:rect l="0" t="0" r="0" b="0"/>
            <a:pathLst>
              <a:path w="3803346" h="449707">
                <a:moveTo>
                  <a:pt x="2539315" y="301371"/>
                </a:moveTo>
                <a:cubicBezTo>
                  <a:pt x="2526615" y="305563"/>
                  <a:pt x="2512264" y="312675"/>
                  <a:pt x="2496261" y="322707"/>
                </a:cubicBezTo>
                <a:cubicBezTo>
                  <a:pt x="2480386" y="332613"/>
                  <a:pt x="2469210" y="342519"/>
                  <a:pt x="2462987" y="352552"/>
                </a:cubicBezTo>
                <a:cubicBezTo>
                  <a:pt x="2458542" y="360045"/>
                  <a:pt x="2456257" y="369063"/>
                  <a:pt x="2456257" y="379731"/>
                </a:cubicBezTo>
                <a:cubicBezTo>
                  <a:pt x="2456257" y="389382"/>
                  <a:pt x="2459178" y="397256"/>
                  <a:pt x="2465020" y="403480"/>
                </a:cubicBezTo>
                <a:cubicBezTo>
                  <a:pt x="2470735" y="409702"/>
                  <a:pt x="2477466" y="412877"/>
                  <a:pt x="2485085" y="412877"/>
                </a:cubicBezTo>
                <a:cubicBezTo>
                  <a:pt x="2497532" y="412877"/>
                  <a:pt x="2508199" y="409321"/>
                  <a:pt x="2516835" y="402209"/>
                </a:cubicBezTo>
                <a:cubicBezTo>
                  <a:pt x="2528773" y="392557"/>
                  <a:pt x="2535632" y="384938"/>
                  <a:pt x="2537664" y="379223"/>
                </a:cubicBezTo>
                <a:cubicBezTo>
                  <a:pt x="2539696" y="373507"/>
                  <a:pt x="2540711" y="357379"/>
                  <a:pt x="2540711" y="330836"/>
                </a:cubicBezTo>
                <a:cubicBezTo>
                  <a:pt x="2540711" y="321056"/>
                  <a:pt x="2540203" y="311150"/>
                  <a:pt x="2539315" y="301371"/>
                </a:cubicBezTo>
                <a:close/>
                <a:moveTo>
                  <a:pt x="4550995" y="5774309"/>
                </a:moveTo>
                <a:moveTo>
                  <a:pt x="1516711" y="301371"/>
                </a:moveTo>
                <a:cubicBezTo>
                  <a:pt x="1504011" y="305563"/>
                  <a:pt x="1489659" y="312675"/>
                  <a:pt x="1473658" y="322707"/>
                </a:cubicBezTo>
                <a:cubicBezTo>
                  <a:pt x="1457783" y="332613"/>
                  <a:pt x="1446607" y="342519"/>
                  <a:pt x="1440383" y="352552"/>
                </a:cubicBezTo>
                <a:cubicBezTo>
                  <a:pt x="1435939" y="360045"/>
                  <a:pt x="1433652" y="369063"/>
                  <a:pt x="1433652" y="379731"/>
                </a:cubicBezTo>
                <a:cubicBezTo>
                  <a:pt x="1433652" y="389382"/>
                  <a:pt x="1436574" y="397256"/>
                  <a:pt x="1442415" y="403480"/>
                </a:cubicBezTo>
                <a:cubicBezTo>
                  <a:pt x="1448130" y="409702"/>
                  <a:pt x="1454861" y="412877"/>
                  <a:pt x="1462482" y="412877"/>
                </a:cubicBezTo>
                <a:cubicBezTo>
                  <a:pt x="1474927" y="412877"/>
                  <a:pt x="1485596" y="409321"/>
                  <a:pt x="1494232" y="402209"/>
                </a:cubicBezTo>
                <a:cubicBezTo>
                  <a:pt x="1506170" y="392557"/>
                  <a:pt x="1513027" y="384938"/>
                  <a:pt x="1515059" y="379223"/>
                </a:cubicBezTo>
                <a:cubicBezTo>
                  <a:pt x="1517092" y="373507"/>
                  <a:pt x="1518108" y="357379"/>
                  <a:pt x="1518108" y="330836"/>
                </a:cubicBezTo>
                <a:cubicBezTo>
                  <a:pt x="1518108" y="321056"/>
                  <a:pt x="1517599" y="311150"/>
                  <a:pt x="1516711" y="301371"/>
                </a:cubicBezTo>
                <a:close/>
                <a:moveTo>
                  <a:pt x="4550995" y="5774309"/>
                </a:moveTo>
                <a:moveTo>
                  <a:pt x="3255467" y="179198"/>
                </a:moveTo>
                <a:cubicBezTo>
                  <a:pt x="3238322" y="179198"/>
                  <a:pt x="3224098" y="184024"/>
                  <a:pt x="3212796" y="193549"/>
                </a:cubicBezTo>
                <a:cubicBezTo>
                  <a:pt x="3201492" y="203200"/>
                  <a:pt x="3193618" y="217425"/>
                  <a:pt x="3189173" y="236220"/>
                </a:cubicBezTo>
                <a:cubicBezTo>
                  <a:pt x="3186253" y="248286"/>
                  <a:pt x="3184602" y="274067"/>
                  <a:pt x="3184221" y="313563"/>
                </a:cubicBezTo>
                <a:cubicBezTo>
                  <a:pt x="3186253" y="341376"/>
                  <a:pt x="3187649" y="357379"/>
                  <a:pt x="3188539" y="361569"/>
                </a:cubicBezTo>
                <a:cubicBezTo>
                  <a:pt x="3191460" y="376556"/>
                  <a:pt x="3196032" y="389382"/>
                  <a:pt x="3202254" y="400177"/>
                </a:cubicBezTo>
                <a:cubicBezTo>
                  <a:pt x="3206572" y="407036"/>
                  <a:pt x="3213558" y="413258"/>
                  <a:pt x="3223336" y="418593"/>
                </a:cubicBezTo>
                <a:cubicBezTo>
                  <a:pt x="3233242" y="423926"/>
                  <a:pt x="3244927" y="426594"/>
                  <a:pt x="3258516" y="426594"/>
                </a:cubicBezTo>
                <a:cubicBezTo>
                  <a:pt x="3274772" y="426594"/>
                  <a:pt x="3288615" y="421387"/>
                  <a:pt x="3299664" y="410973"/>
                </a:cubicBezTo>
                <a:cubicBezTo>
                  <a:pt x="3310840" y="400686"/>
                  <a:pt x="3318967" y="384430"/>
                  <a:pt x="3323793" y="362205"/>
                </a:cubicBezTo>
                <a:cubicBezTo>
                  <a:pt x="3326968" y="347726"/>
                  <a:pt x="3328492" y="323850"/>
                  <a:pt x="3328492" y="290831"/>
                </a:cubicBezTo>
                <a:cubicBezTo>
                  <a:pt x="3328492" y="250190"/>
                  <a:pt x="3321761" y="221362"/>
                  <a:pt x="3308427" y="204470"/>
                </a:cubicBezTo>
                <a:cubicBezTo>
                  <a:pt x="3295091" y="187580"/>
                  <a:pt x="3277439" y="179198"/>
                  <a:pt x="3255467" y="179198"/>
                </a:cubicBezTo>
                <a:close/>
                <a:moveTo>
                  <a:pt x="4673168" y="5774309"/>
                </a:moveTo>
                <a:moveTo>
                  <a:pt x="959054" y="169164"/>
                </a:moveTo>
                <a:lnTo>
                  <a:pt x="1058876" y="169164"/>
                </a:lnTo>
                <a:lnTo>
                  <a:pt x="1066242" y="169800"/>
                </a:lnTo>
                <a:lnTo>
                  <a:pt x="1066877" y="192151"/>
                </a:lnTo>
                <a:lnTo>
                  <a:pt x="1065861" y="224918"/>
                </a:lnTo>
                <a:lnTo>
                  <a:pt x="1066242" y="242063"/>
                </a:lnTo>
                <a:lnTo>
                  <a:pt x="1065861" y="292481"/>
                </a:lnTo>
                <a:lnTo>
                  <a:pt x="1065861" y="326899"/>
                </a:lnTo>
                <a:cubicBezTo>
                  <a:pt x="1065861" y="349505"/>
                  <a:pt x="1067130" y="367157"/>
                  <a:pt x="1069671" y="380112"/>
                </a:cubicBezTo>
                <a:cubicBezTo>
                  <a:pt x="1072973" y="389890"/>
                  <a:pt x="1078307" y="397383"/>
                  <a:pt x="1085799" y="402337"/>
                </a:cubicBezTo>
                <a:cubicBezTo>
                  <a:pt x="1093292" y="407417"/>
                  <a:pt x="1102436" y="409830"/>
                  <a:pt x="1113105" y="409830"/>
                </a:cubicBezTo>
                <a:cubicBezTo>
                  <a:pt x="1123137" y="409830"/>
                  <a:pt x="1131392" y="408813"/>
                  <a:pt x="1137615" y="406908"/>
                </a:cubicBezTo>
                <a:cubicBezTo>
                  <a:pt x="1143839" y="404876"/>
                  <a:pt x="1151077" y="401067"/>
                  <a:pt x="1159205" y="395479"/>
                </a:cubicBezTo>
                <a:cubicBezTo>
                  <a:pt x="1167333" y="389890"/>
                  <a:pt x="1172540" y="385954"/>
                  <a:pt x="1174699" y="383413"/>
                </a:cubicBezTo>
                <a:cubicBezTo>
                  <a:pt x="1181177" y="376301"/>
                  <a:pt x="1185749" y="369698"/>
                  <a:pt x="1188161" y="363729"/>
                </a:cubicBezTo>
                <a:lnTo>
                  <a:pt x="1190448" y="280544"/>
                </a:lnTo>
                <a:cubicBezTo>
                  <a:pt x="1190955" y="271781"/>
                  <a:pt x="1191209" y="264669"/>
                  <a:pt x="1191209" y="259081"/>
                </a:cubicBezTo>
                <a:cubicBezTo>
                  <a:pt x="1191209" y="253238"/>
                  <a:pt x="1190955" y="246000"/>
                  <a:pt x="1190702" y="237237"/>
                </a:cubicBezTo>
                <a:cubicBezTo>
                  <a:pt x="1190321" y="228346"/>
                  <a:pt x="1190193" y="223394"/>
                  <a:pt x="1190193" y="222250"/>
                </a:cubicBezTo>
                <a:lnTo>
                  <a:pt x="1190448" y="209931"/>
                </a:lnTo>
                <a:lnTo>
                  <a:pt x="1189812" y="202565"/>
                </a:lnTo>
                <a:cubicBezTo>
                  <a:pt x="1184479" y="199263"/>
                  <a:pt x="1176986" y="197105"/>
                  <a:pt x="1167333" y="196215"/>
                </a:cubicBezTo>
                <a:lnTo>
                  <a:pt x="1144982" y="194564"/>
                </a:lnTo>
                <a:cubicBezTo>
                  <a:pt x="1143584" y="193930"/>
                  <a:pt x="1142442" y="193168"/>
                  <a:pt x="1141299" y="192279"/>
                </a:cubicBezTo>
                <a:cubicBezTo>
                  <a:pt x="1140409" y="187706"/>
                  <a:pt x="1139902" y="184405"/>
                  <a:pt x="1139902" y="182119"/>
                </a:cubicBezTo>
                <a:cubicBezTo>
                  <a:pt x="1139902" y="179451"/>
                  <a:pt x="1140283" y="175642"/>
                  <a:pt x="1140917" y="170815"/>
                </a:cubicBezTo>
                <a:cubicBezTo>
                  <a:pt x="1148283" y="169673"/>
                  <a:pt x="1154761" y="169164"/>
                  <a:pt x="1160095" y="169164"/>
                </a:cubicBezTo>
                <a:lnTo>
                  <a:pt x="1211783" y="169800"/>
                </a:lnTo>
                <a:cubicBezTo>
                  <a:pt x="1225627" y="169800"/>
                  <a:pt x="1242645" y="169545"/>
                  <a:pt x="1262837" y="169164"/>
                </a:cubicBezTo>
                <a:lnTo>
                  <a:pt x="1263473" y="194183"/>
                </a:lnTo>
                <a:lnTo>
                  <a:pt x="1262202" y="226314"/>
                </a:lnTo>
                <a:lnTo>
                  <a:pt x="1262837" y="266446"/>
                </a:lnTo>
                <a:lnTo>
                  <a:pt x="1262457" y="323977"/>
                </a:lnTo>
                <a:lnTo>
                  <a:pt x="1261821" y="349631"/>
                </a:lnTo>
                <a:lnTo>
                  <a:pt x="1262202" y="367031"/>
                </a:lnTo>
                <a:cubicBezTo>
                  <a:pt x="1261314" y="378714"/>
                  <a:pt x="1260805" y="385192"/>
                  <a:pt x="1260805" y="386843"/>
                </a:cubicBezTo>
                <a:cubicBezTo>
                  <a:pt x="1260805" y="392304"/>
                  <a:pt x="1261821" y="396494"/>
                  <a:pt x="1263854" y="399162"/>
                </a:cubicBezTo>
                <a:cubicBezTo>
                  <a:pt x="1265886" y="401829"/>
                  <a:pt x="1267790" y="403225"/>
                  <a:pt x="1269568" y="403225"/>
                </a:cubicBezTo>
                <a:lnTo>
                  <a:pt x="1300302" y="402209"/>
                </a:lnTo>
                <a:lnTo>
                  <a:pt x="1304367" y="402844"/>
                </a:lnTo>
                <a:cubicBezTo>
                  <a:pt x="1305002" y="410719"/>
                  <a:pt x="1305383" y="415163"/>
                  <a:pt x="1305383" y="416180"/>
                </a:cubicBezTo>
                <a:cubicBezTo>
                  <a:pt x="1305383" y="417831"/>
                  <a:pt x="1305002" y="420244"/>
                  <a:pt x="1304367" y="423545"/>
                </a:cubicBezTo>
                <a:cubicBezTo>
                  <a:pt x="1292555" y="424054"/>
                  <a:pt x="1284046" y="424815"/>
                  <a:pt x="1278839" y="425958"/>
                </a:cubicBezTo>
                <a:cubicBezTo>
                  <a:pt x="1254964" y="431293"/>
                  <a:pt x="1228929" y="439294"/>
                  <a:pt x="1200480" y="449707"/>
                </a:cubicBezTo>
                <a:lnTo>
                  <a:pt x="1187146" y="449073"/>
                </a:lnTo>
                <a:lnTo>
                  <a:pt x="1186764" y="394463"/>
                </a:lnTo>
                <a:cubicBezTo>
                  <a:pt x="1184098" y="396749"/>
                  <a:pt x="1180161" y="400177"/>
                  <a:pt x="1175080" y="404876"/>
                </a:cubicBezTo>
                <a:cubicBezTo>
                  <a:pt x="1155396" y="422275"/>
                  <a:pt x="1138632" y="434087"/>
                  <a:pt x="1124534" y="440182"/>
                </a:cubicBezTo>
                <a:cubicBezTo>
                  <a:pt x="1110437" y="446279"/>
                  <a:pt x="1095705" y="449454"/>
                  <a:pt x="1080339" y="449454"/>
                </a:cubicBezTo>
                <a:cubicBezTo>
                  <a:pt x="1062051" y="449454"/>
                  <a:pt x="1046176" y="445644"/>
                  <a:pt x="1032714" y="438024"/>
                </a:cubicBezTo>
                <a:cubicBezTo>
                  <a:pt x="1019379" y="430404"/>
                  <a:pt x="1009599" y="421132"/>
                  <a:pt x="1003249" y="409956"/>
                </a:cubicBezTo>
                <a:cubicBezTo>
                  <a:pt x="998677" y="401194"/>
                  <a:pt x="995502" y="388748"/>
                  <a:pt x="993979" y="372492"/>
                </a:cubicBezTo>
                <a:cubicBezTo>
                  <a:pt x="993471" y="368300"/>
                  <a:pt x="993217" y="346330"/>
                  <a:pt x="993217" y="306959"/>
                </a:cubicBezTo>
                <a:lnTo>
                  <a:pt x="993598" y="296164"/>
                </a:lnTo>
                <a:cubicBezTo>
                  <a:pt x="994740" y="274320"/>
                  <a:pt x="995249" y="258192"/>
                  <a:pt x="995249" y="247777"/>
                </a:cubicBezTo>
                <a:cubicBezTo>
                  <a:pt x="995249" y="229870"/>
                  <a:pt x="994995" y="217932"/>
                  <a:pt x="994233" y="211963"/>
                </a:cubicBezTo>
                <a:cubicBezTo>
                  <a:pt x="993979" y="209043"/>
                  <a:pt x="992962" y="205740"/>
                  <a:pt x="990930" y="201931"/>
                </a:cubicBezTo>
                <a:cubicBezTo>
                  <a:pt x="987755" y="200533"/>
                  <a:pt x="984073" y="199518"/>
                  <a:pt x="979882" y="198882"/>
                </a:cubicBezTo>
                <a:cubicBezTo>
                  <a:pt x="965530" y="196469"/>
                  <a:pt x="956640" y="194056"/>
                  <a:pt x="953084" y="191898"/>
                </a:cubicBezTo>
                <a:cubicBezTo>
                  <a:pt x="951942" y="191263"/>
                  <a:pt x="951433" y="189738"/>
                  <a:pt x="951433" y="187580"/>
                </a:cubicBezTo>
                <a:cubicBezTo>
                  <a:pt x="951433" y="186182"/>
                  <a:pt x="951561" y="184405"/>
                  <a:pt x="951942" y="182119"/>
                </a:cubicBezTo>
                <a:cubicBezTo>
                  <a:pt x="952196" y="179959"/>
                  <a:pt x="952577" y="176276"/>
                  <a:pt x="953084" y="171069"/>
                </a:cubicBezTo>
                <a:cubicBezTo>
                  <a:pt x="955498" y="170181"/>
                  <a:pt x="957530" y="169545"/>
                  <a:pt x="959054" y="169164"/>
                </a:cubicBezTo>
                <a:close/>
                <a:moveTo>
                  <a:pt x="4683202" y="5774309"/>
                </a:moveTo>
                <a:moveTo>
                  <a:pt x="2532965" y="159386"/>
                </a:moveTo>
                <a:cubicBezTo>
                  <a:pt x="2550872" y="159386"/>
                  <a:pt x="2566111" y="162688"/>
                  <a:pt x="2579066" y="169292"/>
                </a:cubicBezTo>
                <a:cubicBezTo>
                  <a:pt x="2591892" y="175895"/>
                  <a:pt x="2600783" y="185675"/>
                  <a:pt x="2605862" y="198629"/>
                </a:cubicBezTo>
                <a:cubicBezTo>
                  <a:pt x="2610816" y="211582"/>
                  <a:pt x="2613355" y="234824"/>
                  <a:pt x="2613355" y="268606"/>
                </a:cubicBezTo>
                <a:lnTo>
                  <a:pt x="2612721" y="323850"/>
                </a:lnTo>
                <a:lnTo>
                  <a:pt x="2613355" y="364363"/>
                </a:lnTo>
                <a:lnTo>
                  <a:pt x="2613355" y="374777"/>
                </a:lnTo>
                <a:cubicBezTo>
                  <a:pt x="2613355" y="384049"/>
                  <a:pt x="2614626" y="390525"/>
                  <a:pt x="2617166" y="393955"/>
                </a:cubicBezTo>
                <a:cubicBezTo>
                  <a:pt x="2619705" y="397383"/>
                  <a:pt x="2622880" y="399162"/>
                  <a:pt x="2626817" y="399162"/>
                </a:cubicBezTo>
                <a:cubicBezTo>
                  <a:pt x="2629230" y="399162"/>
                  <a:pt x="2631390" y="398526"/>
                  <a:pt x="2633041" y="397130"/>
                </a:cubicBezTo>
                <a:lnTo>
                  <a:pt x="2643201" y="381381"/>
                </a:lnTo>
                <a:lnTo>
                  <a:pt x="2649170" y="379095"/>
                </a:lnTo>
                <a:lnTo>
                  <a:pt x="2656916" y="384049"/>
                </a:lnTo>
                <a:cubicBezTo>
                  <a:pt x="2658822" y="385700"/>
                  <a:pt x="2660091" y="387605"/>
                  <a:pt x="2660599" y="389763"/>
                </a:cubicBezTo>
                <a:lnTo>
                  <a:pt x="2660853" y="391414"/>
                </a:lnTo>
                <a:cubicBezTo>
                  <a:pt x="2655520" y="411354"/>
                  <a:pt x="2648535" y="424943"/>
                  <a:pt x="2639772" y="432436"/>
                </a:cubicBezTo>
                <a:cubicBezTo>
                  <a:pt x="2631135" y="439929"/>
                  <a:pt x="2620214" y="443738"/>
                  <a:pt x="2607260" y="443738"/>
                </a:cubicBezTo>
                <a:cubicBezTo>
                  <a:pt x="2594178" y="443738"/>
                  <a:pt x="2582876" y="440056"/>
                  <a:pt x="2573351" y="432817"/>
                </a:cubicBezTo>
                <a:cubicBezTo>
                  <a:pt x="2563826" y="425577"/>
                  <a:pt x="2555190" y="412750"/>
                  <a:pt x="2547442" y="394463"/>
                </a:cubicBezTo>
                <a:cubicBezTo>
                  <a:pt x="2537791" y="411481"/>
                  <a:pt x="2524328" y="424181"/>
                  <a:pt x="2506929" y="432817"/>
                </a:cubicBezTo>
                <a:cubicBezTo>
                  <a:pt x="2489403" y="441452"/>
                  <a:pt x="2468195" y="445770"/>
                  <a:pt x="2442922" y="445770"/>
                </a:cubicBezTo>
                <a:cubicBezTo>
                  <a:pt x="2419680" y="445770"/>
                  <a:pt x="2402535" y="440818"/>
                  <a:pt x="2391614" y="431165"/>
                </a:cubicBezTo>
                <a:cubicBezTo>
                  <a:pt x="2380691" y="421387"/>
                  <a:pt x="2375230" y="408687"/>
                  <a:pt x="2375230" y="392812"/>
                </a:cubicBezTo>
                <a:cubicBezTo>
                  <a:pt x="2375230" y="385445"/>
                  <a:pt x="2376882" y="377952"/>
                  <a:pt x="2380057" y="370332"/>
                </a:cubicBezTo>
                <a:cubicBezTo>
                  <a:pt x="2383359" y="362713"/>
                  <a:pt x="2388566" y="355219"/>
                  <a:pt x="2395804" y="347726"/>
                </a:cubicBezTo>
                <a:cubicBezTo>
                  <a:pt x="2403043" y="340233"/>
                  <a:pt x="2414728" y="332106"/>
                  <a:pt x="2430857" y="323088"/>
                </a:cubicBezTo>
                <a:cubicBezTo>
                  <a:pt x="2433270" y="321819"/>
                  <a:pt x="2441778" y="318008"/>
                  <a:pt x="2456257" y="311786"/>
                </a:cubicBezTo>
                <a:lnTo>
                  <a:pt x="2539696" y="278257"/>
                </a:lnTo>
                <a:cubicBezTo>
                  <a:pt x="2540330" y="269749"/>
                  <a:pt x="2540711" y="261239"/>
                  <a:pt x="2540711" y="252476"/>
                </a:cubicBezTo>
                <a:cubicBezTo>
                  <a:pt x="2540711" y="222377"/>
                  <a:pt x="2537028" y="201804"/>
                  <a:pt x="2529662" y="190881"/>
                </a:cubicBezTo>
                <a:cubicBezTo>
                  <a:pt x="2525091" y="184150"/>
                  <a:pt x="2517343" y="180849"/>
                  <a:pt x="2506167" y="180849"/>
                </a:cubicBezTo>
                <a:cubicBezTo>
                  <a:pt x="2494991" y="180849"/>
                  <a:pt x="2484704" y="183007"/>
                  <a:pt x="2475434" y="187199"/>
                </a:cubicBezTo>
                <a:cubicBezTo>
                  <a:pt x="2466035" y="191389"/>
                  <a:pt x="2459178" y="196850"/>
                  <a:pt x="2454986" y="203581"/>
                </a:cubicBezTo>
                <a:cubicBezTo>
                  <a:pt x="2451811" y="208534"/>
                  <a:pt x="2449145" y="217806"/>
                  <a:pt x="2446859" y="231394"/>
                </a:cubicBezTo>
                <a:cubicBezTo>
                  <a:pt x="2445335" y="241174"/>
                  <a:pt x="2443937" y="246888"/>
                  <a:pt x="2442541" y="248413"/>
                </a:cubicBezTo>
                <a:cubicBezTo>
                  <a:pt x="2439239" y="252731"/>
                  <a:pt x="2433142" y="256540"/>
                  <a:pt x="2424253" y="259969"/>
                </a:cubicBezTo>
                <a:cubicBezTo>
                  <a:pt x="2415490" y="263525"/>
                  <a:pt x="2409521" y="265938"/>
                  <a:pt x="2406346" y="267589"/>
                </a:cubicBezTo>
                <a:cubicBezTo>
                  <a:pt x="2394280" y="273305"/>
                  <a:pt x="2384755" y="276225"/>
                  <a:pt x="2377643" y="276225"/>
                </a:cubicBezTo>
                <a:cubicBezTo>
                  <a:pt x="2374468" y="273558"/>
                  <a:pt x="2372945" y="269749"/>
                  <a:pt x="2372945" y="264923"/>
                </a:cubicBezTo>
                <a:cubicBezTo>
                  <a:pt x="2372945" y="252095"/>
                  <a:pt x="2375611" y="241174"/>
                  <a:pt x="2380946" y="232030"/>
                </a:cubicBezTo>
                <a:cubicBezTo>
                  <a:pt x="2388947" y="219075"/>
                  <a:pt x="2401139" y="206502"/>
                  <a:pt x="2417267" y="194438"/>
                </a:cubicBezTo>
                <a:cubicBezTo>
                  <a:pt x="2433397" y="182245"/>
                  <a:pt x="2448636" y="173737"/>
                  <a:pt x="2462607" y="168783"/>
                </a:cubicBezTo>
                <a:cubicBezTo>
                  <a:pt x="2481784" y="162561"/>
                  <a:pt x="2505278" y="159386"/>
                  <a:pt x="2532965" y="159386"/>
                </a:cubicBezTo>
                <a:close/>
                <a:moveTo>
                  <a:pt x="4692980" y="5774309"/>
                </a:moveTo>
                <a:moveTo>
                  <a:pt x="1510361" y="159386"/>
                </a:moveTo>
                <a:cubicBezTo>
                  <a:pt x="1528267" y="159386"/>
                  <a:pt x="1543508" y="162688"/>
                  <a:pt x="1556461" y="169292"/>
                </a:cubicBezTo>
                <a:cubicBezTo>
                  <a:pt x="1569289" y="175895"/>
                  <a:pt x="1578179" y="185675"/>
                  <a:pt x="1583258" y="198629"/>
                </a:cubicBezTo>
                <a:cubicBezTo>
                  <a:pt x="1588211" y="211582"/>
                  <a:pt x="1590752" y="234824"/>
                  <a:pt x="1590752" y="268606"/>
                </a:cubicBezTo>
                <a:lnTo>
                  <a:pt x="1590117" y="323850"/>
                </a:lnTo>
                <a:lnTo>
                  <a:pt x="1590752" y="364363"/>
                </a:lnTo>
                <a:lnTo>
                  <a:pt x="1590752" y="374777"/>
                </a:lnTo>
                <a:cubicBezTo>
                  <a:pt x="1590752" y="384049"/>
                  <a:pt x="1592021" y="390525"/>
                  <a:pt x="1594561" y="393955"/>
                </a:cubicBezTo>
                <a:cubicBezTo>
                  <a:pt x="1597102" y="397383"/>
                  <a:pt x="1600277" y="399162"/>
                  <a:pt x="1604214" y="399162"/>
                </a:cubicBezTo>
                <a:cubicBezTo>
                  <a:pt x="1606627" y="399162"/>
                  <a:pt x="1608786" y="398526"/>
                  <a:pt x="1610436" y="397130"/>
                </a:cubicBezTo>
                <a:lnTo>
                  <a:pt x="1620596" y="381381"/>
                </a:lnTo>
                <a:lnTo>
                  <a:pt x="1626565" y="379095"/>
                </a:lnTo>
                <a:lnTo>
                  <a:pt x="1634312" y="384049"/>
                </a:lnTo>
                <a:cubicBezTo>
                  <a:pt x="1636217" y="385700"/>
                  <a:pt x="1637487" y="387605"/>
                  <a:pt x="1637996" y="389763"/>
                </a:cubicBezTo>
                <a:lnTo>
                  <a:pt x="1638249" y="391414"/>
                </a:lnTo>
                <a:cubicBezTo>
                  <a:pt x="1632915" y="411354"/>
                  <a:pt x="1625930" y="424943"/>
                  <a:pt x="1617167" y="432436"/>
                </a:cubicBezTo>
                <a:cubicBezTo>
                  <a:pt x="1608532" y="439929"/>
                  <a:pt x="1597609" y="443738"/>
                  <a:pt x="1584655" y="443738"/>
                </a:cubicBezTo>
                <a:cubicBezTo>
                  <a:pt x="1571574" y="443738"/>
                  <a:pt x="1560271" y="440056"/>
                  <a:pt x="1550746" y="432817"/>
                </a:cubicBezTo>
                <a:cubicBezTo>
                  <a:pt x="1541221" y="425577"/>
                  <a:pt x="1532586" y="412750"/>
                  <a:pt x="1524839" y="394463"/>
                </a:cubicBezTo>
                <a:cubicBezTo>
                  <a:pt x="1515186" y="411481"/>
                  <a:pt x="1501724" y="424181"/>
                  <a:pt x="1484326" y="432817"/>
                </a:cubicBezTo>
                <a:cubicBezTo>
                  <a:pt x="1466799" y="441452"/>
                  <a:pt x="1445590" y="445770"/>
                  <a:pt x="1420317" y="445770"/>
                </a:cubicBezTo>
                <a:cubicBezTo>
                  <a:pt x="1397077" y="445770"/>
                  <a:pt x="1379932" y="440818"/>
                  <a:pt x="1369009" y="431165"/>
                </a:cubicBezTo>
                <a:cubicBezTo>
                  <a:pt x="1358087" y="421387"/>
                  <a:pt x="1352627" y="408687"/>
                  <a:pt x="1352627" y="392812"/>
                </a:cubicBezTo>
                <a:cubicBezTo>
                  <a:pt x="1352627" y="385445"/>
                  <a:pt x="1354277" y="377952"/>
                  <a:pt x="1357452" y="370332"/>
                </a:cubicBezTo>
                <a:cubicBezTo>
                  <a:pt x="1360755" y="362713"/>
                  <a:pt x="1365961" y="355219"/>
                  <a:pt x="1373201" y="347726"/>
                </a:cubicBezTo>
                <a:cubicBezTo>
                  <a:pt x="1380439" y="340233"/>
                  <a:pt x="1392124" y="332106"/>
                  <a:pt x="1408252" y="323088"/>
                </a:cubicBezTo>
                <a:cubicBezTo>
                  <a:pt x="1410665" y="321819"/>
                  <a:pt x="1419174" y="318008"/>
                  <a:pt x="1433652" y="311786"/>
                </a:cubicBezTo>
                <a:lnTo>
                  <a:pt x="1517092" y="278257"/>
                </a:lnTo>
                <a:cubicBezTo>
                  <a:pt x="1517727" y="269749"/>
                  <a:pt x="1518108" y="261239"/>
                  <a:pt x="1518108" y="252476"/>
                </a:cubicBezTo>
                <a:cubicBezTo>
                  <a:pt x="1518108" y="222377"/>
                  <a:pt x="1514424" y="201804"/>
                  <a:pt x="1507058" y="190881"/>
                </a:cubicBezTo>
                <a:cubicBezTo>
                  <a:pt x="1502614" y="184150"/>
                  <a:pt x="1494739" y="180849"/>
                  <a:pt x="1483564" y="180849"/>
                </a:cubicBezTo>
                <a:cubicBezTo>
                  <a:pt x="1472387" y="180849"/>
                  <a:pt x="1462101" y="183007"/>
                  <a:pt x="1452830" y="187199"/>
                </a:cubicBezTo>
                <a:cubicBezTo>
                  <a:pt x="1443432" y="191389"/>
                  <a:pt x="1436574" y="196850"/>
                  <a:pt x="1432383" y="203581"/>
                </a:cubicBezTo>
                <a:cubicBezTo>
                  <a:pt x="1429208" y="208534"/>
                  <a:pt x="1426540" y="217806"/>
                  <a:pt x="1424255" y="231394"/>
                </a:cubicBezTo>
                <a:cubicBezTo>
                  <a:pt x="1422730" y="241174"/>
                  <a:pt x="1421333" y="246888"/>
                  <a:pt x="1419936" y="248413"/>
                </a:cubicBezTo>
                <a:cubicBezTo>
                  <a:pt x="1416634" y="252731"/>
                  <a:pt x="1410539" y="256540"/>
                  <a:pt x="1401649" y="259969"/>
                </a:cubicBezTo>
                <a:cubicBezTo>
                  <a:pt x="1392886" y="263525"/>
                  <a:pt x="1386917" y="265938"/>
                  <a:pt x="1383742" y="267589"/>
                </a:cubicBezTo>
                <a:cubicBezTo>
                  <a:pt x="1371677" y="273305"/>
                  <a:pt x="1362152" y="276225"/>
                  <a:pt x="1355039" y="276225"/>
                </a:cubicBezTo>
                <a:cubicBezTo>
                  <a:pt x="1351864" y="273558"/>
                  <a:pt x="1350340" y="269749"/>
                  <a:pt x="1350340" y="264923"/>
                </a:cubicBezTo>
                <a:cubicBezTo>
                  <a:pt x="1350340" y="252095"/>
                  <a:pt x="1353008" y="241174"/>
                  <a:pt x="1358342" y="232030"/>
                </a:cubicBezTo>
                <a:cubicBezTo>
                  <a:pt x="1366342" y="219075"/>
                  <a:pt x="1378534" y="206502"/>
                  <a:pt x="1394664" y="194438"/>
                </a:cubicBezTo>
                <a:cubicBezTo>
                  <a:pt x="1410792" y="182245"/>
                  <a:pt x="1426033" y="173737"/>
                  <a:pt x="1440002" y="168783"/>
                </a:cubicBezTo>
                <a:cubicBezTo>
                  <a:pt x="1459180" y="162561"/>
                  <a:pt x="1482674" y="159386"/>
                  <a:pt x="1510361" y="159386"/>
                </a:cubicBezTo>
                <a:close/>
                <a:moveTo>
                  <a:pt x="4692980" y="5774309"/>
                </a:moveTo>
                <a:moveTo>
                  <a:pt x="786333" y="157734"/>
                </a:moveTo>
                <a:cubicBezTo>
                  <a:pt x="807542" y="157734"/>
                  <a:pt x="826084" y="159131"/>
                  <a:pt x="842214" y="162052"/>
                </a:cubicBezTo>
                <a:cubicBezTo>
                  <a:pt x="858342" y="164974"/>
                  <a:pt x="871932" y="169292"/>
                  <a:pt x="883108" y="175133"/>
                </a:cubicBezTo>
                <a:cubicBezTo>
                  <a:pt x="884377" y="180213"/>
                  <a:pt x="886283" y="192151"/>
                  <a:pt x="888823" y="210694"/>
                </a:cubicBezTo>
                <a:cubicBezTo>
                  <a:pt x="891236" y="229108"/>
                  <a:pt x="892505" y="240157"/>
                  <a:pt x="892505" y="243459"/>
                </a:cubicBezTo>
                <a:cubicBezTo>
                  <a:pt x="892505" y="244983"/>
                  <a:pt x="892124" y="246634"/>
                  <a:pt x="891489" y="248413"/>
                </a:cubicBezTo>
                <a:cubicBezTo>
                  <a:pt x="885648" y="250318"/>
                  <a:pt x="880821" y="251206"/>
                  <a:pt x="877011" y="251206"/>
                </a:cubicBezTo>
                <a:cubicBezTo>
                  <a:pt x="874852" y="251206"/>
                  <a:pt x="871551" y="250952"/>
                  <a:pt x="867359" y="250444"/>
                </a:cubicBezTo>
                <a:cubicBezTo>
                  <a:pt x="865327" y="247396"/>
                  <a:pt x="862661" y="242698"/>
                  <a:pt x="859232" y="236475"/>
                </a:cubicBezTo>
                <a:cubicBezTo>
                  <a:pt x="848564" y="216536"/>
                  <a:pt x="837642" y="202565"/>
                  <a:pt x="826339" y="194438"/>
                </a:cubicBezTo>
                <a:cubicBezTo>
                  <a:pt x="815036" y="186182"/>
                  <a:pt x="802082" y="182119"/>
                  <a:pt x="787349" y="182119"/>
                </a:cubicBezTo>
                <a:cubicBezTo>
                  <a:pt x="771855" y="182119"/>
                  <a:pt x="758902" y="186690"/>
                  <a:pt x="748487" y="195581"/>
                </a:cubicBezTo>
                <a:cubicBezTo>
                  <a:pt x="740867" y="202057"/>
                  <a:pt x="737058" y="210820"/>
                  <a:pt x="737058" y="221996"/>
                </a:cubicBezTo>
                <a:cubicBezTo>
                  <a:pt x="737058" y="229363"/>
                  <a:pt x="740995" y="236856"/>
                  <a:pt x="748996" y="244475"/>
                </a:cubicBezTo>
                <a:cubicBezTo>
                  <a:pt x="756615" y="252223"/>
                  <a:pt x="770205" y="258192"/>
                  <a:pt x="789762" y="262256"/>
                </a:cubicBezTo>
                <a:cubicBezTo>
                  <a:pt x="818973" y="268732"/>
                  <a:pt x="840562" y="275209"/>
                  <a:pt x="854533" y="281687"/>
                </a:cubicBezTo>
                <a:cubicBezTo>
                  <a:pt x="874599" y="290957"/>
                  <a:pt x="888823" y="302006"/>
                  <a:pt x="896951" y="314833"/>
                </a:cubicBezTo>
                <a:cubicBezTo>
                  <a:pt x="905079" y="327533"/>
                  <a:pt x="909142" y="342265"/>
                  <a:pt x="909142" y="359030"/>
                </a:cubicBezTo>
                <a:cubicBezTo>
                  <a:pt x="909142" y="384938"/>
                  <a:pt x="899364" y="406527"/>
                  <a:pt x="879933" y="423800"/>
                </a:cubicBezTo>
                <a:cubicBezTo>
                  <a:pt x="860374" y="441071"/>
                  <a:pt x="831799" y="449707"/>
                  <a:pt x="794334" y="449707"/>
                </a:cubicBezTo>
                <a:cubicBezTo>
                  <a:pt x="789382" y="449707"/>
                  <a:pt x="776555" y="448564"/>
                  <a:pt x="755854" y="446406"/>
                </a:cubicBezTo>
                <a:cubicBezTo>
                  <a:pt x="746455" y="445263"/>
                  <a:pt x="735407" y="442976"/>
                  <a:pt x="722707" y="439675"/>
                </a:cubicBezTo>
                <a:cubicBezTo>
                  <a:pt x="719532" y="438786"/>
                  <a:pt x="711404" y="435611"/>
                  <a:pt x="698195" y="430023"/>
                </a:cubicBezTo>
                <a:cubicBezTo>
                  <a:pt x="695782" y="428625"/>
                  <a:pt x="694004" y="426975"/>
                  <a:pt x="692989" y="425069"/>
                </a:cubicBezTo>
                <a:cubicBezTo>
                  <a:pt x="691973" y="423164"/>
                  <a:pt x="690576" y="413894"/>
                  <a:pt x="688543" y="397130"/>
                </a:cubicBezTo>
                <a:cubicBezTo>
                  <a:pt x="684987" y="369951"/>
                  <a:pt x="683082" y="353569"/>
                  <a:pt x="682829" y="348234"/>
                </a:cubicBezTo>
                <a:cubicBezTo>
                  <a:pt x="689559" y="346964"/>
                  <a:pt x="694385" y="346202"/>
                  <a:pt x="697560" y="346202"/>
                </a:cubicBezTo>
                <a:cubicBezTo>
                  <a:pt x="699084" y="346202"/>
                  <a:pt x="701498" y="346330"/>
                  <a:pt x="704546" y="346583"/>
                </a:cubicBezTo>
                <a:lnTo>
                  <a:pt x="707593" y="349886"/>
                </a:lnTo>
                <a:cubicBezTo>
                  <a:pt x="719658" y="371094"/>
                  <a:pt x="727533" y="383921"/>
                  <a:pt x="731342" y="388494"/>
                </a:cubicBezTo>
                <a:cubicBezTo>
                  <a:pt x="739217" y="397638"/>
                  <a:pt x="746836" y="405004"/>
                  <a:pt x="754457" y="410592"/>
                </a:cubicBezTo>
                <a:cubicBezTo>
                  <a:pt x="759664" y="414148"/>
                  <a:pt x="767664" y="417831"/>
                  <a:pt x="778586" y="421640"/>
                </a:cubicBezTo>
                <a:cubicBezTo>
                  <a:pt x="785952" y="424307"/>
                  <a:pt x="793827" y="425577"/>
                  <a:pt x="802082" y="425577"/>
                </a:cubicBezTo>
                <a:cubicBezTo>
                  <a:pt x="816052" y="425577"/>
                  <a:pt x="828117" y="421132"/>
                  <a:pt x="838149" y="412115"/>
                </a:cubicBezTo>
                <a:cubicBezTo>
                  <a:pt x="848183" y="402971"/>
                  <a:pt x="853262" y="393193"/>
                  <a:pt x="853262" y="382779"/>
                </a:cubicBezTo>
                <a:cubicBezTo>
                  <a:pt x="853262" y="375667"/>
                  <a:pt x="851358" y="369570"/>
                  <a:pt x="847548" y="364490"/>
                </a:cubicBezTo>
                <a:cubicBezTo>
                  <a:pt x="843737" y="359538"/>
                  <a:pt x="836245" y="354457"/>
                  <a:pt x="824814" y="349631"/>
                </a:cubicBezTo>
                <a:cubicBezTo>
                  <a:pt x="819227" y="347092"/>
                  <a:pt x="805257" y="343155"/>
                  <a:pt x="782777" y="337567"/>
                </a:cubicBezTo>
                <a:cubicBezTo>
                  <a:pt x="760299" y="331979"/>
                  <a:pt x="746836" y="328295"/>
                  <a:pt x="742137" y="326518"/>
                </a:cubicBezTo>
                <a:cubicBezTo>
                  <a:pt x="731596" y="322454"/>
                  <a:pt x="722326" y="316865"/>
                  <a:pt x="714071" y="309754"/>
                </a:cubicBezTo>
                <a:cubicBezTo>
                  <a:pt x="705942" y="302642"/>
                  <a:pt x="699846" y="294513"/>
                  <a:pt x="695529" y="285624"/>
                </a:cubicBezTo>
                <a:cubicBezTo>
                  <a:pt x="689687" y="272924"/>
                  <a:pt x="686893" y="262001"/>
                  <a:pt x="686893" y="252857"/>
                </a:cubicBezTo>
                <a:cubicBezTo>
                  <a:pt x="686893" y="235839"/>
                  <a:pt x="689306" y="221996"/>
                  <a:pt x="694259" y="211075"/>
                </a:cubicBezTo>
                <a:cubicBezTo>
                  <a:pt x="699084" y="200280"/>
                  <a:pt x="706070" y="190755"/>
                  <a:pt x="714959" y="182500"/>
                </a:cubicBezTo>
                <a:cubicBezTo>
                  <a:pt x="721436" y="176276"/>
                  <a:pt x="731215" y="170562"/>
                  <a:pt x="744296" y="165481"/>
                </a:cubicBezTo>
                <a:cubicBezTo>
                  <a:pt x="757377" y="160275"/>
                  <a:pt x="771348" y="157734"/>
                  <a:pt x="786333" y="157734"/>
                </a:cubicBezTo>
                <a:close/>
                <a:moveTo>
                  <a:pt x="4694632" y="5774309"/>
                </a:moveTo>
                <a:moveTo>
                  <a:pt x="3258008" y="156719"/>
                </a:moveTo>
                <a:cubicBezTo>
                  <a:pt x="3304743" y="156719"/>
                  <a:pt x="3341192" y="170434"/>
                  <a:pt x="3367354" y="197867"/>
                </a:cubicBezTo>
                <a:cubicBezTo>
                  <a:pt x="3381578" y="211709"/>
                  <a:pt x="3392247" y="227712"/>
                  <a:pt x="3399359" y="245619"/>
                </a:cubicBezTo>
                <a:cubicBezTo>
                  <a:pt x="3406343" y="263652"/>
                  <a:pt x="3409899" y="280544"/>
                  <a:pt x="3409899" y="296419"/>
                </a:cubicBezTo>
                <a:cubicBezTo>
                  <a:pt x="3409899" y="326263"/>
                  <a:pt x="3405328" y="350394"/>
                  <a:pt x="3396184" y="368681"/>
                </a:cubicBezTo>
                <a:cubicBezTo>
                  <a:pt x="3382341" y="396368"/>
                  <a:pt x="3363672" y="416814"/>
                  <a:pt x="3340177" y="430023"/>
                </a:cubicBezTo>
                <a:cubicBezTo>
                  <a:pt x="3316682" y="443104"/>
                  <a:pt x="3289377" y="449707"/>
                  <a:pt x="3258389" y="449707"/>
                </a:cubicBezTo>
                <a:cubicBezTo>
                  <a:pt x="3223464" y="449707"/>
                  <a:pt x="3193999" y="441961"/>
                  <a:pt x="3169742" y="426339"/>
                </a:cubicBezTo>
                <a:cubicBezTo>
                  <a:pt x="3145485" y="410719"/>
                  <a:pt x="3128086" y="392938"/>
                  <a:pt x="3117672" y="373000"/>
                </a:cubicBezTo>
                <a:cubicBezTo>
                  <a:pt x="3107385" y="353188"/>
                  <a:pt x="3102178" y="328550"/>
                  <a:pt x="3102178" y="299086"/>
                </a:cubicBezTo>
                <a:cubicBezTo>
                  <a:pt x="3102178" y="284100"/>
                  <a:pt x="3104591" y="269113"/>
                  <a:pt x="3109545" y="254000"/>
                </a:cubicBezTo>
                <a:cubicBezTo>
                  <a:pt x="3114497" y="238888"/>
                  <a:pt x="3121228" y="225806"/>
                  <a:pt x="3129865" y="214631"/>
                </a:cubicBezTo>
                <a:cubicBezTo>
                  <a:pt x="3138373" y="203455"/>
                  <a:pt x="3147898" y="194056"/>
                  <a:pt x="3158185" y="186563"/>
                </a:cubicBezTo>
                <a:cubicBezTo>
                  <a:pt x="3173045" y="175769"/>
                  <a:pt x="3188158" y="168149"/>
                  <a:pt x="3203271" y="163576"/>
                </a:cubicBezTo>
                <a:cubicBezTo>
                  <a:pt x="3218257" y="159005"/>
                  <a:pt x="3236545" y="156719"/>
                  <a:pt x="3258008" y="156719"/>
                </a:cubicBezTo>
                <a:close/>
                <a:moveTo>
                  <a:pt x="4695647" y="5774309"/>
                </a:moveTo>
                <a:moveTo>
                  <a:pt x="2996641" y="142621"/>
                </a:moveTo>
                <a:lnTo>
                  <a:pt x="3019121" y="142621"/>
                </a:lnTo>
                <a:cubicBezTo>
                  <a:pt x="3020010" y="170307"/>
                  <a:pt x="3020391" y="206249"/>
                  <a:pt x="3020391" y="250444"/>
                </a:cubicBezTo>
                <a:lnTo>
                  <a:pt x="3018104" y="387096"/>
                </a:lnTo>
                <a:cubicBezTo>
                  <a:pt x="3018104" y="396494"/>
                  <a:pt x="3018485" y="405004"/>
                  <a:pt x="3019502" y="412496"/>
                </a:cubicBezTo>
                <a:cubicBezTo>
                  <a:pt x="3026360" y="415037"/>
                  <a:pt x="3037662" y="417450"/>
                  <a:pt x="3053284" y="419863"/>
                </a:cubicBezTo>
                <a:cubicBezTo>
                  <a:pt x="3059253" y="420879"/>
                  <a:pt x="3064078" y="421894"/>
                  <a:pt x="3067635" y="423292"/>
                </a:cubicBezTo>
                <a:lnTo>
                  <a:pt x="3066999" y="441706"/>
                </a:lnTo>
                <a:cubicBezTo>
                  <a:pt x="3061030" y="441961"/>
                  <a:pt x="3056459" y="442088"/>
                  <a:pt x="3053665" y="442088"/>
                </a:cubicBezTo>
                <a:cubicBezTo>
                  <a:pt x="3050235" y="442088"/>
                  <a:pt x="3045155" y="441833"/>
                  <a:pt x="3038297" y="441325"/>
                </a:cubicBezTo>
                <a:cubicBezTo>
                  <a:pt x="3015565" y="440182"/>
                  <a:pt x="2985085" y="439675"/>
                  <a:pt x="2946985" y="439675"/>
                </a:cubicBezTo>
                <a:cubicBezTo>
                  <a:pt x="2936062" y="439675"/>
                  <a:pt x="2925522" y="440056"/>
                  <a:pt x="2915235" y="440818"/>
                </a:cubicBezTo>
                <a:cubicBezTo>
                  <a:pt x="2904947" y="441580"/>
                  <a:pt x="2897962" y="442088"/>
                  <a:pt x="2894153" y="442088"/>
                </a:cubicBezTo>
                <a:lnTo>
                  <a:pt x="2893517" y="420244"/>
                </a:lnTo>
                <a:lnTo>
                  <a:pt x="2931364" y="415290"/>
                </a:lnTo>
                <a:cubicBezTo>
                  <a:pt x="2936952" y="413639"/>
                  <a:pt x="2940761" y="411354"/>
                  <a:pt x="2942921" y="408432"/>
                </a:cubicBezTo>
                <a:cubicBezTo>
                  <a:pt x="2945079" y="405384"/>
                  <a:pt x="2946096" y="398654"/>
                  <a:pt x="2946096" y="388113"/>
                </a:cubicBezTo>
                <a:lnTo>
                  <a:pt x="2946096" y="384430"/>
                </a:lnTo>
                <a:cubicBezTo>
                  <a:pt x="2946096" y="381763"/>
                  <a:pt x="2946222" y="376937"/>
                  <a:pt x="2946603" y="369825"/>
                </a:cubicBezTo>
                <a:cubicBezTo>
                  <a:pt x="2946985" y="362839"/>
                  <a:pt x="2947111" y="356617"/>
                  <a:pt x="2947111" y="351282"/>
                </a:cubicBezTo>
                <a:cubicBezTo>
                  <a:pt x="2947111" y="347092"/>
                  <a:pt x="2946730" y="338837"/>
                  <a:pt x="2946096" y="326771"/>
                </a:cubicBezTo>
                <a:lnTo>
                  <a:pt x="2946603" y="310134"/>
                </a:lnTo>
                <a:lnTo>
                  <a:pt x="2946096" y="294387"/>
                </a:lnTo>
                <a:lnTo>
                  <a:pt x="2947111" y="239776"/>
                </a:lnTo>
                <a:cubicBezTo>
                  <a:pt x="2947111" y="232792"/>
                  <a:pt x="2946477" y="225680"/>
                  <a:pt x="2945079" y="218313"/>
                </a:cubicBezTo>
                <a:cubicBezTo>
                  <a:pt x="2942666" y="215012"/>
                  <a:pt x="2938095" y="212090"/>
                  <a:pt x="2931617" y="209677"/>
                </a:cubicBezTo>
                <a:cubicBezTo>
                  <a:pt x="2925141" y="207138"/>
                  <a:pt x="2913710" y="205359"/>
                  <a:pt x="2897582" y="204217"/>
                </a:cubicBezTo>
                <a:lnTo>
                  <a:pt x="2897582" y="185548"/>
                </a:lnTo>
                <a:cubicBezTo>
                  <a:pt x="2920568" y="184150"/>
                  <a:pt x="2940761" y="179325"/>
                  <a:pt x="2958160" y="171069"/>
                </a:cubicBezTo>
                <a:cubicBezTo>
                  <a:pt x="2969972" y="165736"/>
                  <a:pt x="2982798" y="156338"/>
                  <a:pt x="2996641" y="142621"/>
                </a:cubicBezTo>
                <a:close/>
                <a:moveTo>
                  <a:pt x="4709745" y="5774309"/>
                </a:moveTo>
                <a:moveTo>
                  <a:pt x="1937461" y="142621"/>
                </a:moveTo>
                <a:lnTo>
                  <a:pt x="1959940" y="142621"/>
                </a:lnTo>
                <a:cubicBezTo>
                  <a:pt x="1960830" y="170307"/>
                  <a:pt x="1961211" y="206249"/>
                  <a:pt x="1961211" y="250444"/>
                </a:cubicBezTo>
                <a:lnTo>
                  <a:pt x="1958924" y="387096"/>
                </a:lnTo>
                <a:cubicBezTo>
                  <a:pt x="1958924" y="396494"/>
                  <a:pt x="1959305" y="405004"/>
                  <a:pt x="1960321" y="412496"/>
                </a:cubicBezTo>
                <a:cubicBezTo>
                  <a:pt x="1967180" y="415037"/>
                  <a:pt x="1978483" y="417450"/>
                  <a:pt x="1994104" y="419863"/>
                </a:cubicBezTo>
                <a:cubicBezTo>
                  <a:pt x="2000073" y="420879"/>
                  <a:pt x="2004899" y="421894"/>
                  <a:pt x="2008455" y="423292"/>
                </a:cubicBezTo>
                <a:lnTo>
                  <a:pt x="2007820" y="441706"/>
                </a:lnTo>
                <a:cubicBezTo>
                  <a:pt x="2001851" y="441961"/>
                  <a:pt x="1997279" y="442088"/>
                  <a:pt x="1994484" y="442088"/>
                </a:cubicBezTo>
                <a:cubicBezTo>
                  <a:pt x="1991055" y="442088"/>
                  <a:pt x="1985976" y="441833"/>
                  <a:pt x="1979117" y="441325"/>
                </a:cubicBezTo>
                <a:cubicBezTo>
                  <a:pt x="1956384" y="440182"/>
                  <a:pt x="1925905" y="439675"/>
                  <a:pt x="1887805" y="439675"/>
                </a:cubicBezTo>
                <a:cubicBezTo>
                  <a:pt x="1876883" y="439675"/>
                  <a:pt x="1866342" y="440056"/>
                  <a:pt x="1856055" y="440818"/>
                </a:cubicBezTo>
                <a:cubicBezTo>
                  <a:pt x="1845767" y="441580"/>
                  <a:pt x="1838783" y="442088"/>
                  <a:pt x="1834973" y="442088"/>
                </a:cubicBezTo>
                <a:lnTo>
                  <a:pt x="1834337" y="420244"/>
                </a:lnTo>
                <a:lnTo>
                  <a:pt x="1872183" y="415290"/>
                </a:lnTo>
                <a:cubicBezTo>
                  <a:pt x="1877771" y="413639"/>
                  <a:pt x="1881582" y="411354"/>
                  <a:pt x="1883740" y="408432"/>
                </a:cubicBezTo>
                <a:cubicBezTo>
                  <a:pt x="1885899" y="405384"/>
                  <a:pt x="1886915" y="398654"/>
                  <a:pt x="1886915" y="388113"/>
                </a:cubicBezTo>
                <a:lnTo>
                  <a:pt x="1886915" y="384430"/>
                </a:lnTo>
                <a:cubicBezTo>
                  <a:pt x="1886915" y="381763"/>
                  <a:pt x="1887042" y="376937"/>
                  <a:pt x="1887424" y="369825"/>
                </a:cubicBezTo>
                <a:cubicBezTo>
                  <a:pt x="1887805" y="362839"/>
                  <a:pt x="1887932" y="356617"/>
                  <a:pt x="1887932" y="351282"/>
                </a:cubicBezTo>
                <a:cubicBezTo>
                  <a:pt x="1887932" y="347092"/>
                  <a:pt x="1887551" y="338837"/>
                  <a:pt x="1886915" y="326771"/>
                </a:cubicBezTo>
                <a:lnTo>
                  <a:pt x="1887424" y="310134"/>
                </a:lnTo>
                <a:lnTo>
                  <a:pt x="1886915" y="294387"/>
                </a:lnTo>
                <a:lnTo>
                  <a:pt x="1887932" y="239776"/>
                </a:lnTo>
                <a:cubicBezTo>
                  <a:pt x="1887932" y="232792"/>
                  <a:pt x="1887296" y="225680"/>
                  <a:pt x="1885899" y="218313"/>
                </a:cubicBezTo>
                <a:cubicBezTo>
                  <a:pt x="1883486" y="215012"/>
                  <a:pt x="1878914" y="212090"/>
                  <a:pt x="1872437" y="209677"/>
                </a:cubicBezTo>
                <a:cubicBezTo>
                  <a:pt x="1865961" y="207138"/>
                  <a:pt x="1854530" y="205359"/>
                  <a:pt x="1838402" y="204217"/>
                </a:cubicBezTo>
                <a:lnTo>
                  <a:pt x="1838402" y="185548"/>
                </a:lnTo>
                <a:cubicBezTo>
                  <a:pt x="1861389" y="184150"/>
                  <a:pt x="1881582" y="179325"/>
                  <a:pt x="1898980" y="171069"/>
                </a:cubicBezTo>
                <a:cubicBezTo>
                  <a:pt x="1910792" y="165736"/>
                  <a:pt x="1923618" y="156338"/>
                  <a:pt x="1937461" y="142621"/>
                </a:cubicBezTo>
                <a:close/>
                <a:moveTo>
                  <a:pt x="4709745" y="5774309"/>
                </a:moveTo>
                <a:moveTo>
                  <a:pt x="571957" y="142621"/>
                </a:moveTo>
                <a:lnTo>
                  <a:pt x="594437" y="142621"/>
                </a:lnTo>
                <a:cubicBezTo>
                  <a:pt x="595326" y="170307"/>
                  <a:pt x="595707" y="206249"/>
                  <a:pt x="595707" y="250444"/>
                </a:cubicBezTo>
                <a:lnTo>
                  <a:pt x="593420" y="387096"/>
                </a:lnTo>
                <a:cubicBezTo>
                  <a:pt x="593420" y="396494"/>
                  <a:pt x="593801" y="405004"/>
                  <a:pt x="594818" y="412496"/>
                </a:cubicBezTo>
                <a:cubicBezTo>
                  <a:pt x="601676" y="415037"/>
                  <a:pt x="612979" y="417450"/>
                  <a:pt x="628599" y="419863"/>
                </a:cubicBezTo>
                <a:cubicBezTo>
                  <a:pt x="634568" y="420879"/>
                  <a:pt x="639395" y="421894"/>
                  <a:pt x="642951" y="423292"/>
                </a:cubicBezTo>
                <a:lnTo>
                  <a:pt x="642315" y="441706"/>
                </a:lnTo>
                <a:cubicBezTo>
                  <a:pt x="636346" y="441961"/>
                  <a:pt x="631774" y="442088"/>
                  <a:pt x="628981" y="442088"/>
                </a:cubicBezTo>
                <a:cubicBezTo>
                  <a:pt x="625551" y="442088"/>
                  <a:pt x="620471" y="441833"/>
                  <a:pt x="613614" y="441325"/>
                </a:cubicBezTo>
                <a:cubicBezTo>
                  <a:pt x="590881" y="440182"/>
                  <a:pt x="560401" y="439675"/>
                  <a:pt x="522301" y="439675"/>
                </a:cubicBezTo>
                <a:cubicBezTo>
                  <a:pt x="511379" y="439675"/>
                  <a:pt x="500837" y="440056"/>
                  <a:pt x="490551" y="440818"/>
                </a:cubicBezTo>
                <a:cubicBezTo>
                  <a:pt x="480264" y="441580"/>
                  <a:pt x="473279" y="442088"/>
                  <a:pt x="469468" y="442088"/>
                </a:cubicBezTo>
                <a:lnTo>
                  <a:pt x="468834" y="420244"/>
                </a:lnTo>
                <a:lnTo>
                  <a:pt x="506679" y="415290"/>
                </a:lnTo>
                <a:cubicBezTo>
                  <a:pt x="512268" y="413639"/>
                  <a:pt x="516078" y="411354"/>
                  <a:pt x="518237" y="408432"/>
                </a:cubicBezTo>
                <a:cubicBezTo>
                  <a:pt x="520395" y="405384"/>
                  <a:pt x="521412" y="398654"/>
                  <a:pt x="521412" y="388113"/>
                </a:cubicBezTo>
                <a:lnTo>
                  <a:pt x="521412" y="384430"/>
                </a:lnTo>
                <a:cubicBezTo>
                  <a:pt x="521412" y="381763"/>
                  <a:pt x="521539" y="376937"/>
                  <a:pt x="521920" y="369825"/>
                </a:cubicBezTo>
                <a:cubicBezTo>
                  <a:pt x="522301" y="362839"/>
                  <a:pt x="522428" y="356617"/>
                  <a:pt x="522428" y="351282"/>
                </a:cubicBezTo>
                <a:cubicBezTo>
                  <a:pt x="522428" y="347092"/>
                  <a:pt x="522046" y="338837"/>
                  <a:pt x="521412" y="326771"/>
                </a:cubicBezTo>
                <a:lnTo>
                  <a:pt x="521920" y="310134"/>
                </a:lnTo>
                <a:lnTo>
                  <a:pt x="521412" y="294387"/>
                </a:lnTo>
                <a:lnTo>
                  <a:pt x="522428" y="239776"/>
                </a:lnTo>
                <a:cubicBezTo>
                  <a:pt x="522428" y="232792"/>
                  <a:pt x="521793" y="225680"/>
                  <a:pt x="520395" y="218313"/>
                </a:cubicBezTo>
                <a:cubicBezTo>
                  <a:pt x="517982" y="215012"/>
                  <a:pt x="513410" y="212090"/>
                  <a:pt x="506934" y="209677"/>
                </a:cubicBezTo>
                <a:cubicBezTo>
                  <a:pt x="500457" y="207138"/>
                  <a:pt x="489026" y="205359"/>
                  <a:pt x="472898" y="204217"/>
                </a:cubicBezTo>
                <a:lnTo>
                  <a:pt x="472898" y="185548"/>
                </a:lnTo>
                <a:cubicBezTo>
                  <a:pt x="495884" y="184150"/>
                  <a:pt x="516078" y="179325"/>
                  <a:pt x="533476" y="171069"/>
                </a:cubicBezTo>
                <a:cubicBezTo>
                  <a:pt x="545287" y="165736"/>
                  <a:pt x="558115" y="156338"/>
                  <a:pt x="571957" y="142621"/>
                </a:cubicBezTo>
                <a:close/>
                <a:moveTo>
                  <a:pt x="4709745" y="5774309"/>
                </a:moveTo>
                <a:moveTo>
                  <a:pt x="3564204" y="141606"/>
                </a:moveTo>
                <a:lnTo>
                  <a:pt x="3563570" y="179451"/>
                </a:lnTo>
                <a:cubicBezTo>
                  <a:pt x="3563189" y="183262"/>
                  <a:pt x="3562935" y="186309"/>
                  <a:pt x="3562935" y="188595"/>
                </a:cubicBezTo>
                <a:cubicBezTo>
                  <a:pt x="3562935" y="190374"/>
                  <a:pt x="3563189" y="195454"/>
                  <a:pt x="3563570" y="203963"/>
                </a:cubicBezTo>
                <a:cubicBezTo>
                  <a:pt x="3582111" y="187833"/>
                  <a:pt x="3598876" y="176657"/>
                  <a:pt x="3614116" y="170434"/>
                </a:cubicBezTo>
                <a:cubicBezTo>
                  <a:pt x="3633928" y="162180"/>
                  <a:pt x="3652723" y="158115"/>
                  <a:pt x="3670503" y="158115"/>
                </a:cubicBezTo>
                <a:cubicBezTo>
                  <a:pt x="3691459" y="158115"/>
                  <a:pt x="3709873" y="163323"/>
                  <a:pt x="3725748" y="173609"/>
                </a:cubicBezTo>
                <a:cubicBezTo>
                  <a:pt x="3741497" y="184024"/>
                  <a:pt x="3751910" y="196088"/>
                  <a:pt x="3756864" y="209677"/>
                </a:cubicBezTo>
                <a:cubicBezTo>
                  <a:pt x="3761690" y="223394"/>
                  <a:pt x="3764103" y="250825"/>
                  <a:pt x="3764103" y="292227"/>
                </a:cubicBezTo>
                <a:lnTo>
                  <a:pt x="3762833" y="401575"/>
                </a:lnTo>
                <a:cubicBezTo>
                  <a:pt x="3762833" y="406781"/>
                  <a:pt x="3763722" y="410973"/>
                  <a:pt x="3765499" y="414401"/>
                </a:cubicBezTo>
                <a:cubicBezTo>
                  <a:pt x="3767785" y="415925"/>
                  <a:pt x="3773882" y="417450"/>
                  <a:pt x="3783915" y="419100"/>
                </a:cubicBezTo>
                <a:lnTo>
                  <a:pt x="3800297" y="422275"/>
                </a:lnTo>
                <a:cubicBezTo>
                  <a:pt x="3802329" y="425069"/>
                  <a:pt x="3803346" y="428625"/>
                  <a:pt x="3803346" y="432817"/>
                </a:cubicBezTo>
                <a:cubicBezTo>
                  <a:pt x="3803346" y="435483"/>
                  <a:pt x="3803218" y="439039"/>
                  <a:pt x="3802965" y="443738"/>
                </a:cubicBezTo>
                <a:lnTo>
                  <a:pt x="3737433" y="439039"/>
                </a:lnTo>
                <a:lnTo>
                  <a:pt x="3718002" y="439675"/>
                </a:lnTo>
                <a:lnTo>
                  <a:pt x="3702508" y="439675"/>
                </a:lnTo>
                <a:lnTo>
                  <a:pt x="3658311" y="442723"/>
                </a:lnTo>
                <a:lnTo>
                  <a:pt x="3647009" y="442723"/>
                </a:lnTo>
                <a:cubicBezTo>
                  <a:pt x="3646754" y="439929"/>
                  <a:pt x="3646628" y="437769"/>
                  <a:pt x="3646628" y="436245"/>
                </a:cubicBezTo>
                <a:cubicBezTo>
                  <a:pt x="3646628" y="432308"/>
                  <a:pt x="3646882" y="428118"/>
                  <a:pt x="3647262" y="423545"/>
                </a:cubicBezTo>
                <a:cubicBezTo>
                  <a:pt x="3650437" y="422911"/>
                  <a:pt x="3658185" y="421768"/>
                  <a:pt x="3670758" y="420244"/>
                </a:cubicBezTo>
                <a:cubicBezTo>
                  <a:pt x="3674060" y="419736"/>
                  <a:pt x="3677742" y="418974"/>
                  <a:pt x="3681807" y="417831"/>
                </a:cubicBezTo>
                <a:cubicBezTo>
                  <a:pt x="3686252" y="416052"/>
                  <a:pt x="3688791" y="414275"/>
                  <a:pt x="3689427" y="412496"/>
                </a:cubicBezTo>
                <a:cubicBezTo>
                  <a:pt x="3691332" y="408687"/>
                  <a:pt x="3692221" y="401448"/>
                  <a:pt x="3692221" y="390780"/>
                </a:cubicBezTo>
                <a:cubicBezTo>
                  <a:pt x="3692221" y="371983"/>
                  <a:pt x="3692093" y="357506"/>
                  <a:pt x="3691840" y="347473"/>
                </a:cubicBezTo>
                <a:lnTo>
                  <a:pt x="3692221" y="308611"/>
                </a:lnTo>
                <a:cubicBezTo>
                  <a:pt x="3692221" y="261367"/>
                  <a:pt x="3689172" y="232030"/>
                  <a:pt x="3683203" y="220345"/>
                </a:cubicBezTo>
                <a:cubicBezTo>
                  <a:pt x="3674695" y="203581"/>
                  <a:pt x="3661995" y="195200"/>
                  <a:pt x="3645103" y="195200"/>
                </a:cubicBezTo>
                <a:cubicBezTo>
                  <a:pt x="3632658" y="195200"/>
                  <a:pt x="3619703" y="198375"/>
                  <a:pt x="3606368" y="204725"/>
                </a:cubicBezTo>
                <a:cubicBezTo>
                  <a:pt x="3592907" y="211201"/>
                  <a:pt x="3579191" y="220854"/>
                  <a:pt x="3564966" y="233807"/>
                </a:cubicBezTo>
                <a:lnTo>
                  <a:pt x="3564204" y="239523"/>
                </a:lnTo>
                <a:lnTo>
                  <a:pt x="3564966" y="260605"/>
                </a:lnTo>
                <a:lnTo>
                  <a:pt x="3564204" y="283083"/>
                </a:lnTo>
                <a:lnTo>
                  <a:pt x="3565602" y="336677"/>
                </a:lnTo>
                <a:lnTo>
                  <a:pt x="3564966" y="344932"/>
                </a:lnTo>
                <a:cubicBezTo>
                  <a:pt x="3564966" y="381381"/>
                  <a:pt x="3566364" y="401956"/>
                  <a:pt x="3569285" y="406655"/>
                </a:cubicBezTo>
                <a:cubicBezTo>
                  <a:pt x="3572205" y="411354"/>
                  <a:pt x="3583382" y="416561"/>
                  <a:pt x="3602685" y="422275"/>
                </a:cubicBezTo>
                <a:cubicBezTo>
                  <a:pt x="3603447" y="426086"/>
                  <a:pt x="3603702" y="428880"/>
                  <a:pt x="3603702" y="430657"/>
                </a:cubicBezTo>
                <a:cubicBezTo>
                  <a:pt x="3603702" y="433325"/>
                  <a:pt x="3602940" y="437388"/>
                  <a:pt x="3601416" y="442976"/>
                </a:cubicBezTo>
                <a:cubicBezTo>
                  <a:pt x="3594430" y="443231"/>
                  <a:pt x="3588589" y="443357"/>
                  <a:pt x="3583890" y="443357"/>
                </a:cubicBezTo>
                <a:cubicBezTo>
                  <a:pt x="3579191" y="443357"/>
                  <a:pt x="3571824" y="442595"/>
                  <a:pt x="3561791" y="441071"/>
                </a:cubicBezTo>
                <a:lnTo>
                  <a:pt x="3525851" y="440309"/>
                </a:lnTo>
                <a:cubicBezTo>
                  <a:pt x="3507943" y="440309"/>
                  <a:pt x="3482162" y="441071"/>
                  <a:pt x="3448380" y="442723"/>
                </a:cubicBezTo>
                <a:cubicBezTo>
                  <a:pt x="3447491" y="440437"/>
                  <a:pt x="3446984" y="438150"/>
                  <a:pt x="3446984" y="435738"/>
                </a:cubicBezTo>
                <a:cubicBezTo>
                  <a:pt x="3446984" y="433959"/>
                  <a:pt x="3447110" y="430531"/>
                  <a:pt x="3447365" y="425196"/>
                </a:cubicBezTo>
                <a:cubicBezTo>
                  <a:pt x="3453207" y="422530"/>
                  <a:pt x="3458541" y="420751"/>
                  <a:pt x="3463493" y="419863"/>
                </a:cubicBezTo>
                <a:cubicBezTo>
                  <a:pt x="3475685" y="417831"/>
                  <a:pt x="3482924" y="416180"/>
                  <a:pt x="3484829" y="414782"/>
                </a:cubicBezTo>
                <a:cubicBezTo>
                  <a:pt x="3488259" y="412877"/>
                  <a:pt x="3490417" y="410338"/>
                  <a:pt x="3491560" y="407417"/>
                </a:cubicBezTo>
                <a:cubicBezTo>
                  <a:pt x="3492958" y="402971"/>
                  <a:pt x="3493592" y="393193"/>
                  <a:pt x="3493592" y="377952"/>
                </a:cubicBezTo>
                <a:lnTo>
                  <a:pt x="3493592" y="348743"/>
                </a:lnTo>
                <a:lnTo>
                  <a:pt x="3493973" y="324994"/>
                </a:lnTo>
                <a:lnTo>
                  <a:pt x="3492958" y="289814"/>
                </a:lnTo>
                <a:lnTo>
                  <a:pt x="3492958" y="268606"/>
                </a:lnTo>
                <a:cubicBezTo>
                  <a:pt x="3492958" y="254508"/>
                  <a:pt x="3491815" y="243079"/>
                  <a:pt x="3489528" y="234062"/>
                </a:cubicBezTo>
                <a:cubicBezTo>
                  <a:pt x="3488640" y="230759"/>
                  <a:pt x="3485846" y="227457"/>
                  <a:pt x="3481147" y="224029"/>
                </a:cubicBezTo>
                <a:cubicBezTo>
                  <a:pt x="3474923" y="219583"/>
                  <a:pt x="3464383" y="215265"/>
                  <a:pt x="3449397" y="210948"/>
                </a:cubicBezTo>
                <a:lnTo>
                  <a:pt x="3449016" y="194945"/>
                </a:lnTo>
                <a:cubicBezTo>
                  <a:pt x="3451936" y="194056"/>
                  <a:pt x="3454603" y="193421"/>
                  <a:pt x="3456890" y="193040"/>
                </a:cubicBezTo>
                <a:cubicBezTo>
                  <a:pt x="3459303" y="192659"/>
                  <a:pt x="3468192" y="190500"/>
                  <a:pt x="3483941" y="186563"/>
                </a:cubicBezTo>
                <a:cubicBezTo>
                  <a:pt x="3496133" y="182119"/>
                  <a:pt x="3504134" y="178944"/>
                  <a:pt x="3507690" y="177165"/>
                </a:cubicBezTo>
                <a:cubicBezTo>
                  <a:pt x="3508833" y="176531"/>
                  <a:pt x="3510610" y="175514"/>
                  <a:pt x="3513023" y="174118"/>
                </a:cubicBezTo>
                <a:cubicBezTo>
                  <a:pt x="3515691" y="171958"/>
                  <a:pt x="3518739" y="169673"/>
                  <a:pt x="3522041" y="167387"/>
                </a:cubicBezTo>
                <a:cubicBezTo>
                  <a:pt x="3528772" y="162688"/>
                  <a:pt x="3536772" y="154559"/>
                  <a:pt x="3546171" y="143002"/>
                </a:cubicBezTo>
                <a:close/>
                <a:moveTo>
                  <a:pt x="4710760" y="5774309"/>
                </a:moveTo>
                <a:moveTo>
                  <a:pt x="2074367" y="137288"/>
                </a:moveTo>
                <a:lnTo>
                  <a:pt x="2081352" y="137288"/>
                </a:lnTo>
                <a:cubicBezTo>
                  <a:pt x="2084274" y="137288"/>
                  <a:pt x="2088718" y="137414"/>
                  <a:pt x="2094561" y="137669"/>
                </a:cubicBezTo>
                <a:cubicBezTo>
                  <a:pt x="2095704" y="142113"/>
                  <a:pt x="2096339" y="147067"/>
                  <a:pt x="2096592" y="152400"/>
                </a:cubicBezTo>
                <a:cubicBezTo>
                  <a:pt x="2096592" y="159513"/>
                  <a:pt x="2097608" y="165481"/>
                  <a:pt x="2099895" y="170054"/>
                </a:cubicBezTo>
                <a:lnTo>
                  <a:pt x="2103958" y="171831"/>
                </a:lnTo>
                <a:lnTo>
                  <a:pt x="2120977" y="172848"/>
                </a:lnTo>
                <a:lnTo>
                  <a:pt x="2307793" y="169164"/>
                </a:lnTo>
                <a:cubicBezTo>
                  <a:pt x="2308936" y="174499"/>
                  <a:pt x="2309571" y="178563"/>
                  <a:pt x="2309571" y="181483"/>
                </a:cubicBezTo>
                <a:cubicBezTo>
                  <a:pt x="2309571" y="182626"/>
                  <a:pt x="2309445" y="184786"/>
                  <a:pt x="2309190" y="187833"/>
                </a:cubicBezTo>
                <a:cubicBezTo>
                  <a:pt x="2277949" y="225806"/>
                  <a:pt x="2259280" y="248920"/>
                  <a:pt x="2253311" y="257175"/>
                </a:cubicBezTo>
                <a:cubicBezTo>
                  <a:pt x="2221561" y="300990"/>
                  <a:pt x="2186889" y="346583"/>
                  <a:pt x="2149424" y="394081"/>
                </a:cubicBezTo>
                <a:lnTo>
                  <a:pt x="2142693" y="401829"/>
                </a:lnTo>
                <a:lnTo>
                  <a:pt x="2131390" y="415290"/>
                </a:lnTo>
                <a:lnTo>
                  <a:pt x="2143074" y="415925"/>
                </a:lnTo>
                <a:cubicBezTo>
                  <a:pt x="2157552" y="415925"/>
                  <a:pt x="2183207" y="413513"/>
                  <a:pt x="2219783" y="408813"/>
                </a:cubicBezTo>
                <a:cubicBezTo>
                  <a:pt x="2234007" y="407036"/>
                  <a:pt x="2243277" y="404750"/>
                  <a:pt x="2247596" y="401829"/>
                </a:cubicBezTo>
                <a:cubicBezTo>
                  <a:pt x="2252930" y="398145"/>
                  <a:pt x="2264105" y="382398"/>
                  <a:pt x="2280996" y="354331"/>
                </a:cubicBezTo>
                <a:cubicBezTo>
                  <a:pt x="2284171" y="348996"/>
                  <a:pt x="2286711" y="344806"/>
                  <a:pt x="2288743" y="341884"/>
                </a:cubicBezTo>
                <a:lnTo>
                  <a:pt x="2310207" y="342265"/>
                </a:lnTo>
                <a:lnTo>
                  <a:pt x="2306777" y="370332"/>
                </a:lnTo>
                <a:cubicBezTo>
                  <a:pt x="2305889" y="378461"/>
                  <a:pt x="2305254" y="384811"/>
                  <a:pt x="2304873" y="389509"/>
                </a:cubicBezTo>
                <a:cubicBezTo>
                  <a:pt x="2304364" y="394081"/>
                  <a:pt x="2303602" y="399924"/>
                  <a:pt x="2302333" y="406908"/>
                </a:cubicBezTo>
                <a:cubicBezTo>
                  <a:pt x="2301062" y="413767"/>
                  <a:pt x="2300046" y="421768"/>
                  <a:pt x="2299158" y="430657"/>
                </a:cubicBezTo>
                <a:cubicBezTo>
                  <a:pt x="2298904" y="434468"/>
                  <a:pt x="2298523" y="438024"/>
                  <a:pt x="2298142" y="441325"/>
                </a:cubicBezTo>
                <a:lnTo>
                  <a:pt x="2158187" y="440690"/>
                </a:lnTo>
                <a:lnTo>
                  <a:pt x="2050618" y="441071"/>
                </a:lnTo>
                <a:lnTo>
                  <a:pt x="2038299" y="440690"/>
                </a:lnTo>
                <a:lnTo>
                  <a:pt x="2038299" y="421894"/>
                </a:lnTo>
                <a:cubicBezTo>
                  <a:pt x="2042999" y="415418"/>
                  <a:pt x="2046808" y="410083"/>
                  <a:pt x="2049983" y="406146"/>
                </a:cubicBezTo>
                <a:lnTo>
                  <a:pt x="2112849" y="328423"/>
                </a:lnTo>
                <a:lnTo>
                  <a:pt x="2165299" y="259462"/>
                </a:lnTo>
                <a:cubicBezTo>
                  <a:pt x="2182571" y="237237"/>
                  <a:pt x="2197939" y="216155"/>
                  <a:pt x="2211527" y="196596"/>
                </a:cubicBezTo>
                <a:cubicBezTo>
                  <a:pt x="2199971" y="196088"/>
                  <a:pt x="2185365" y="195962"/>
                  <a:pt x="2167712" y="195962"/>
                </a:cubicBezTo>
                <a:cubicBezTo>
                  <a:pt x="2136979" y="195962"/>
                  <a:pt x="2116658" y="198501"/>
                  <a:pt x="2106626" y="203581"/>
                </a:cubicBezTo>
                <a:cubicBezTo>
                  <a:pt x="2091639" y="211075"/>
                  <a:pt x="2079702" y="223139"/>
                  <a:pt x="2070558" y="239523"/>
                </a:cubicBezTo>
                <a:lnTo>
                  <a:pt x="2060905" y="252476"/>
                </a:lnTo>
                <a:lnTo>
                  <a:pt x="2038299" y="251842"/>
                </a:lnTo>
                <a:cubicBezTo>
                  <a:pt x="2038554" y="248031"/>
                  <a:pt x="2039570" y="243332"/>
                  <a:pt x="2041602" y="237744"/>
                </a:cubicBezTo>
                <a:cubicBezTo>
                  <a:pt x="2046555" y="225552"/>
                  <a:pt x="2054174" y="201676"/>
                  <a:pt x="2064589" y="166370"/>
                </a:cubicBezTo>
                <a:cubicBezTo>
                  <a:pt x="2067890" y="154306"/>
                  <a:pt x="2071192" y="144654"/>
                  <a:pt x="2074367" y="137288"/>
                </a:cubicBezTo>
                <a:close/>
                <a:moveTo>
                  <a:pt x="4715078" y="5774309"/>
                </a:moveTo>
                <a:moveTo>
                  <a:pt x="2783154" y="103125"/>
                </a:moveTo>
                <a:lnTo>
                  <a:pt x="2801823" y="103125"/>
                </a:lnTo>
                <a:cubicBezTo>
                  <a:pt x="2803855" y="108967"/>
                  <a:pt x="2804872" y="115063"/>
                  <a:pt x="2804872" y="121539"/>
                </a:cubicBezTo>
                <a:cubicBezTo>
                  <a:pt x="2804872" y="133224"/>
                  <a:pt x="2804745" y="142240"/>
                  <a:pt x="2804617" y="148718"/>
                </a:cubicBezTo>
                <a:lnTo>
                  <a:pt x="2803602" y="168402"/>
                </a:lnTo>
                <a:cubicBezTo>
                  <a:pt x="2803602" y="169545"/>
                  <a:pt x="2803602" y="172086"/>
                  <a:pt x="2803855" y="176150"/>
                </a:cubicBezTo>
                <a:lnTo>
                  <a:pt x="2811603" y="176531"/>
                </a:lnTo>
                <a:cubicBezTo>
                  <a:pt x="2812746" y="176531"/>
                  <a:pt x="2823160" y="176023"/>
                  <a:pt x="2843098" y="175133"/>
                </a:cubicBezTo>
                <a:cubicBezTo>
                  <a:pt x="2844622" y="175133"/>
                  <a:pt x="2853004" y="174880"/>
                  <a:pt x="2868117" y="174499"/>
                </a:cubicBezTo>
                <a:cubicBezTo>
                  <a:pt x="2869515" y="180468"/>
                  <a:pt x="2870149" y="185801"/>
                  <a:pt x="2870149" y="190374"/>
                </a:cubicBezTo>
                <a:cubicBezTo>
                  <a:pt x="2870149" y="195454"/>
                  <a:pt x="2869387" y="201423"/>
                  <a:pt x="2867864" y="208281"/>
                </a:cubicBezTo>
                <a:cubicBezTo>
                  <a:pt x="2860497" y="209677"/>
                  <a:pt x="2854910" y="210313"/>
                  <a:pt x="2851099" y="210313"/>
                </a:cubicBezTo>
                <a:cubicBezTo>
                  <a:pt x="2849322" y="210313"/>
                  <a:pt x="2845766" y="209805"/>
                  <a:pt x="2840432" y="208915"/>
                </a:cubicBezTo>
                <a:lnTo>
                  <a:pt x="2823033" y="208915"/>
                </a:lnTo>
                <a:lnTo>
                  <a:pt x="2816936" y="208662"/>
                </a:lnTo>
                <a:lnTo>
                  <a:pt x="2800935" y="209677"/>
                </a:lnTo>
                <a:lnTo>
                  <a:pt x="2800172" y="337567"/>
                </a:lnTo>
                <a:cubicBezTo>
                  <a:pt x="2799918" y="362331"/>
                  <a:pt x="2800427" y="377825"/>
                  <a:pt x="2801697" y="383921"/>
                </a:cubicBezTo>
                <a:cubicBezTo>
                  <a:pt x="2802966" y="390018"/>
                  <a:pt x="2805507" y="395987"/>
                  <a:pt x="2809571" y="401575"/>
                </a:cubicBezTo>
                <a:cubicBezTo>
                  <a:pt x="2814651" y="403988"/>
                  <a:pt x="2820366" y="405131"/>
                  <a:pt x="2826716" y="405131"/>
                </a:cubicBezTo>
                <a:cubicBezTo>
                  <a:pt x="2832685" y="405131"/>
                  <a:pt x="2837129" y="404623"/>
                  <a:pt x="2840051" y="403480"/>
                </a:cubicBezTo>
                <a:cubicBezTo>
                  <a:pt x="2842972" y="402463"/>
                  <a:pt x="2847924" y="399162"/>
                  <a:pt x="2854783" y="393827"/>
                </a:cubicBezTo>
                <a:cubicBezTo>
                  <a:pt x="2856179" y="392684"/>
                  <a:pt x="2858211" y="391161"/>
                  <a:pt x="2861133" y="389129"/>
                </a:cubicBezTo>
                <a:cubicBezTo>
                  <a:pt x="2866466" y="393319"/>
                  <a:pt x="2870911" y="397638"/>
                  <a:pt x="2874214" y="401829"/>
                </a:cubicBezTo>
                <a:lnTo>
                  <a:pt x="2875484" y="405893"/>
                </a:lnTo>
                <a:cubicBezTo>
                  <a:pt x="2867736" y="418084"/>
                  <a:pt x="2856687" y="427737"/>
                  <a:pt x="2842591" y="434849"/>
                </a:cubicBezTo>
                <a:cubicBezTo>
                  <a:pt x="2828366" y="441833"/>
                  <a:pt x="2813253" y="445389"/>
                  <a:pt x="2797124" y="445389"/>
                </a:cubicBezTo>
                <a:cubicBezTo>
                  <a:pt x="2776423" y="445389"/>
                  <a:pt x="2759533" y="438786"/>
                  <a:pt x="2746578" y="425705"/>
                </a:cubicBezTo>
                <a:cubicBezTo>
                  <a:pt x="2733624" y="412496"/>
                  <a:pt x="2727147" y="392050"/>
                  <a:pt x="2727147" y="364490"/>
                </a:cubicBezTo>
                <a:lnTo>
                  <a:pt x="2728545" y="305563"/>
                </a:lnTo>
                <a:lnTo>
                  <a:pt x="2728545" y="210313"/>
                </a:lnTo>
                <a:lnTo>
                  <a:pt x="2718130" y="209677"/>
                </a:lnTo>
                <a:lnTo>
                  <a:pt x="2694001" y="210313"/>
                </a:lnTo>
                <a:lnTo>
                  <a:pt x="2689683" y="208662"/>
                </a:lnTo>
                <a:cubicBezTo>
                  <a:pt x="2688412" y="206630"/>
                  <a:pt x="2687651" y="204725"/>
                  <a:pt x="2687651" y="202946"/>
                </a:cubicBezTo>
                <a:cubicBezTo>
                  <a:pt x="2687651" y="201676"/>
                  <a:pt x="2687904" y="196724"/>
                  <a:pt x="2688412" y="188088"/>
                </a:cubicBezTo>
                <a:cubicBezTo>
                  <a:pt x="2714702" y="176912"/>
                  <a:pt x="2733752" y="165989"/>
                  <a:pt x="2745435" y="155321"/>
                </a:cubicBezTo>
                <a:cubicBezTo>
                  <a:pt x="2757120" y="144654"/>
                  <a:pt x="2769692" y="127255"/>
                  <a:pt x="2783154" y="103125"/>
                </a:cubicBezTo>
                <a:close/>
                <a:moveTo>
                  <a:pt x="4749241" y="5774309"/>
                </a:moveTo>
                <a:moveTo>
                  <a:pt x="301041" y="4700"/>
                </a:moveTo>
                <a:cubicBezTo>
                  <a:pt x="305054" y="4700"/>
                  <a:pt x="316548" y="5588"/>
                  <a:pt x="335522" y="7367"/>
                </a:cubicBezTo>
                <a:cubicBezTo>
                  <a:pt x="354534" y="9144"/>
                  <a:pt x="373076" y="10033"/>
                  <a:pt x="391109" y="10033"/>
                </a:cubicBezTo>
                <a:cubicBezTo>
                  <a:pt x="409651" y="10033"/>
                  <a:pt x="425526" y="9271"/>
                  <a:pt x="438607" y="7494"/>
                </a:cubicBezTo>
                <a:cubicBezTo>
                  <a:pt x="451815" y="5843"/>
                  <a:pt x="462610" y="4954"/>
                  <a:pt x="470865" y="4700"/>
                </a:cubicBezTo>
                <a:lnTo>
                  <a:pt x="470865" y="15368"/>
                </a:lnTo>
                <a:cubicBezTo>
                  <a:pt x="470865" y="18034"/>
                  <a:pt x="470739" y="22099"/>
                  <a:pt x="470484" y="27432"/>
                </a:cubicBezTo>
                <a:cubicBezTo>
                  <a:pt x="441656" y="37974"/>
                  <a:pt x="424765" y="45086"/>
                  <a:pt x="419939" y="48895"/>
                </a:cubicBezTo>
                <a:cubicBezTo>
                  <a:pt x="416764" y="51181"/>
                  <a:pt x="413715" y="54864"/>
                  <a:pt x="410921" y="59944"/>
                </a:cubicBezTo>
                <a:cubicBezTo>
                  <a:pt x="402412" y="74931"/>
                  <a:pt x="389459" y="105156"/>
                  <a:pt x="372059" y="150750"/>
                </a:cubicBezTo>
                <a:lnTo>
                  <a:pt x="329159" y="261494"/>
                </a:lnTo>
                <a:cubicBezTo>
                  <a:pt x="325146" y="272288"/>
                  <a:pt x="320739" y="283592"/>
                  <a:pt x="315938" y="295530"/>
                </a:cubicBezTo>
                <a:cubicBezTo>
                  <a:pt x="311138" y="307468"/>
                  <a:pt x="306058" y="320549"/>
                  <a:pt x="300698" y="334900"/>
                </a:cubicBezTo>
                <a:cubicBezTo>
                  <a:pt x="299581" y="338201"/>
                  <a:pt x="294335" y="351663"/>
                  <a:pt x="284963" y="375031"/>
                </a:cubicBezTo>
                <a:lnTo>
                  <a:pt x="281610" y="381127"/>
                </a:lnTo>
                <a:cubicBezTo>
                  <a:pt x="271793" y="412496"/>
                  <a:pt x="264427" y="434340"/>
                  <a:pt x="259512" y="446406"/>
                </a:cubicBezTo>
                <a:cubicBezTo>
                  <a:pt x="250673" y="446787"/>
                  <a:pt x="245148" y="447040"/>
                  <a:pt x="242939" y="447040"/>
                </a:cubicBezTo>
                <a:cubicBezTo>
                  <a:pt x="238735" y="447040"/>
                  <a:pt x="232880" y="446787"/>
                  <a:pt x="225362" y="446406"/>
                </a:cubicBezTo>
                <a:cubicBezTo>
                  <a:pt x="222898" y="439675"/>
                  <a:pt x="220447" y="432817"/>
                  <a:pt x="217983" y="425958"/>
                </a:cubicBezTo>
                <a:cubicBezTo>
                  <a:pt x="215532" y="418974"/>
                  <a:pt x="206032" y="394844"/>
                  <a:pt x="189510" y="353314"/>
                </a:cubicBezTo>
                <a:lnTo>
                  <a:pt x="126187" y="211329"/>
                </a:lnTo>
                <a:lnTo>
                  <a:pt x="88329" y="119888"/>
                </a:lnTo>
                <a:cubicBezTo>
                  <a:pt x="68898" y="78359"/>
                  <a:pt x="58281" y="56134"/>
                  <a:pt x="56490" y="53213"/>
                </a:cubicBezTo>
                <a:cubicBezTo>
                  <a:pt x="52680" y="47625"/>
                  <a:pt x="48425" y="43688"/>
                  <a:pt x="43714" y="41149"/>
                </a:cubicBezTo>
                <a:cubicBezTo>
                  <a:pt x="39002" y="38736"/>
                  <a:pt x="29248" y="36831"/>
                  <a:pt x="14453" y="35561"/>
                </a:cubicBezTo>
                <a:lnTo>
                  <a:pt x="0" y="33782"/>
                </a:lnTo>
                <a:lnTo>
                  <a:pt x="0" y="5081"/>
                </a:lnTo>
                <a:cubicBezTo>
                  <a:pt x="11608" y="5207"/>
                  <a:pt x="18631" y="5462"/>
                  <a:pt x="21095" y="5715"/>
                </a:cubicBezTo>
                <a:cubicBezTo>
                  <a:pt x="48552" y="8763"/>
                  <a:pt x="84608" y="10414"/>
                  <a:pt x="129248" y="10414"/>
                </a:cubicBezTo>
                <a:cubicBezTo>
                  <a:pt x="135954" y="10414"/>
                  <a:pt x="149568" y="9652"/>
                  <a:pt x="170104" y="8382"/>
                </a:cubicBezTo>
                <a:cubicBezTo>
                  <a:pt x="184836" y="7239"/>
                  <a:pt x="195885" y="6096"/>
                  <a:pt x="203251" y="5081"/>
                </a:cubicBezTo>
                <a:lnTo>
                  <a:pt x="227699" y="5081"/>
                </a:lnTo>
                <a:cubicBezTo>
                  <a:pt x="228143" y="21337"/>
                  <a:pt x="228372" y="30481"/>
                  <a:pt x="228372" y="32513"/>
                </a:cubicBezTo>
                <a:cubicBezTo>
                  <a:pt x="206045" y="35433"/>
                  <a:pt x="192990" y="37338"/>
                  <a:pt x="189192" y="38227"/>
                </a:cubicBezTo>
                <a:cubicBezTo>
                  <a:pt x="179375" y="40894"/>
                  <a:pt x="172111" y="44450"/>
                  <a:pt x="167424" y="48895"/>
                </a:cubicBezTo>
                <a:cubicBezTo>
                  <a:pt x="164973" y="51308"/>
                  <a:pt x="163741" y="54230"/>
                  <a:pt x="163741" y="57658"/>
                </a:cubicBezTo>
                <a:cubicBezTo>
                  <a:pt x="163741" y="60071"/>
                  <a:pt x="163970" y="62484"/>
                  <a:pt x="164415" y="65025"/>
                </a:cubicBezTo>
                <a:lnTo>
                  <a:pt x="175464" y="94107"/>
                </a:lnTo>
                <a:cubicBezTo>
                  <a:pt x="183274" y="116840"/>
                  <a:pt x="196228" y="147829"/>
                  <a:pt x="214313" y="186818"/>
                </a:cubicBezTo>
                <a:lnTo>
                  <a:pt x="252476" y="273305"/>
                </a:lnTo>
                <a:cubicBezTo>
                  <a:pt x="259842" y="289942"/>
                  <a:pt x="266548" y="305817"/>
                  <a:pt x="272568" y="320802"/>
                </a:cubicBezTo>
                <a:lnTo>
                  <a:pt x="291999" y="273305"/>
                </a:lnTo>
                <a:lnTo>
                  <a:pt x="331839" y="162688"/>
                </a:lnTo>
                <a:lnTo>
                  <a:pt x="341224" y="139319"/>
                </a:lnTo>
                <a:cubicBezTo>
                  <a:pt x="342342" y="136018"/>
                  <a:pt x="343789" y="131319"/>
                  <a:pt x="345567" y="125223"/>
                </a:cubicBezTo>
                <a:cubicBezTo>
                  <a:pt x="351359" y="105411"/>
                  <a:pt x="356184" y="90298"/>
                  <a:pt x="360121" y="80011"/>
                </a:cubicBezTo>
                <a:cubicBezTo>
                  <a:pt x="364059" y="69724"/>
                  <a:pt x="365964" y="61342"/>
                  <a:pt x="365964" y="54864"/>
                </a:cubicBezTo>
                <a:cubicBezTo>
                  <a:pt x="365964" y="50674"/>
                  <a:pt x="363932" y="46990"/>
                  <a:pt x="359614" y="43815"/>
                </a:cubicBezTo>
                <a:cubicBezTo>
                  <a:pt x="353137" y="38989"/>
                  <a:pt x="342557" y="35814"/>
                  <a:pt x="327825" y="34544"/>
                </a:cubicBezTo>
                <a:cubicBezTo>
                  <a:pt x="324701" y="33656"/>
                  <a:pt x="320574" y="32894"/>
                  <a:pt x="315430" y="32258"/>
                </a:cubicBezTo>
                <a:cubicBezTo>
                  <a:pt x="310299" y="31750"/>
                  <a:pt x="305727" y="30988"/>
                  <a:pt x="301701" y="30100"/>
                </a:cubicBezTo>
                <a:cubicBezTo>
                  <a:pt x="300368" y="25655"/>
                  <a:pt x="299695" y="22352"/>
                  <a:pt x="299695" y="20067"/>
                </a:cubicBezTo>
                <a:cubicBezTo>
                  <a:pt x="299695" y="17145"/>
                  <a:pt x="300139" y="12065"/>
                  <a:pt x="301041" y="4700"/>
                </a:cubicBezTo>
                <a:close/>
                <a:moveTo>
                  <a:pt x="4847666" y="5774309"/>
                </a:moveTo>
                <a:moveTo>
                  <a:pt x="2982926" y="1398"/>
                </a:moveTo>
                <a:cubicBezTo>
                  <a:pt x="2996134" y="1398"/>
                  <a:pt x="3007055" y="5462"/>
                  <a:pt x="3015691" y="13589"/>
                </a:cubicBezTo>
                <a:cubicBezTo>
                  <a:pt x="3024454" y="21718"/>
                  <a:pt x="3028772" y="30862"/>
                  <a:pt x="3028772" y="41149"/>
                </a:cubicBezTo>
                <a:cubicBezTo>
                  <a:pt x="3028772" y="48769"/>
                  <a:pt x="3027122" y="56388"/>
                  <a:pt x="3023566" y="64008"/>
                </a:cubicBezTo>
                <a:cubicBezTo>
                  <a:pt x="3020136" y="71501"/>
                  <a:pt x="3014676" y="77598"/>
                  <a:pt x="3007183" y="82169"/>
                </a:cubicBezTo>
                <a:cubicBezTo>
                  <a:pt x="2999690" y="86742"/>
                  <a:pt x="2992070" y="89027"/>
                  <a:pt x="2984322" y="89027"/>
                </a:cubicBezTo>
                <a:cubicBezTo>
                  <a:pt x="2973528" y="89027"/>
                  <a:pt x="2963622" y="84456"/>
                  <a:pt x="2954604" y="75312"/>
                </a:cubicBezTo>
                <a:cubicBezTo>
                  <a:pt x="2945587" y="66168"/>
                  <a:pt x="2941142" y="55245"/>
                  <a:pt x="2941142" y="42545"/>
                </a:cubicBezTo>
                <a:cubicBezTo>
                  <a:pt x="2941142" y="30481"/>
                  <a:pt x="2944953" y="20575"/>
                  <a:pt x="2952827" y="12955"/>
                </a:cubicBezTo>
                <a:cubicBezTo>
                  <a:pt x="2960573" y="5207"/>
                  <a:pt x="2970607" y="1398"/>
                  <a:pt x="2982926" y="1398"/>
                </a:cubicBezTo>
                <a:close/>
                <a:moveTo>
                  <a:pt x="4850968" y="5774309"/>
                </a:moveTo>
                <a:moveTo>
                  <a:pt x="1923746" y="1398"/>
                </a:moveTo>
                <a:cubicBezTo>
                  <a:pt x="1936954" y="1398"/>
                  <a:pt x="1947876" y="5462"/>
                  <a:pt x="1956639" y="13589"/>
                </a:cubicBezTo>
                <a:cubicBezTo>
                  <a:pt x="1965274" y="21718"/>
                  <a:pt x="1969592" y="30862"/>
                  <a:pt x="1969592" y="41149"/>
                </a:cubicBezTo>
                <a:cubicBezTo>
                  <a:pt x="1969592" y="48769"/>
                  <a:pt x="1967942" y="56388"/>
                  <a:pt x="1964386" y="64008"/>
                </a:cubicBezTo>
                <a:cubicBezTo>
                  <a:pt x="1960957" y="71501"/>
                  <a:pt x="1955496" y="77598"/>
                  <a:pt x="1948002" y="82169"/>
                </a:cubicBezTo>
                <a:cubicBezTo>
                  <a:pt x="1940509" y="86742"/>
                  <a:pt x="1932889" y="89027"/>
                  <a:pt x="1925142" y="89027"/>
                </a:cubicBezTo>
                <a:cubicBezTo>
                  <a:pt x="1914348" y="89027"/>
                  <a:pt x="1904442" y="84456"/>
                  <a:pt x="1895424" y="75312"/>
                </a:cubicBezTo>
                <a:cubicBezTo>
                  <a:pt x="1886408" y="66168"/>
                  <a:pt x="1881962" y="55245"/>
                  <a:pt x="1881962" y="42545"/>
                </a:cubicBezTo>
                <a:cubicBezTo>
                  <a:pt x="1881962" y="30481"/>
                  <a:pt x="1885773" y="20575"/>
                  <a:pt x="1893646" y="12955"/>
                </a:cubicBezTo>
                <a:cubicBezTo>
                  <a:pt x="1901393" y="5207"/>
                  <a:pt x="1911427" y="1398"/>
                  <a:pt x="1923746" y="1398"/>
                </a:cubicBezTo>
                <a:close/>
                <a:moveTo>
                  <a:pt x="4850968" y="5774309"/>
                </a:moveTo>
                <a:moveTo>
                  <a:pt x="558242" y="1398"/>
                </a:moveTo>
                <a:cubicBezTo>
                  <a:pt x="571449" y="1398"/>
                  <a:pt x="582371" y="5462"/>
                  <a:pt x="591134" y="13589"/>
                </a:cubicBezTo>
                <a:cubicBezTo>
                  <a:pt x="599770" y="21718"/>
                  <a:pt x="604089" y="30862"/>
                  <a:pt x="604089" y="41149"/>
                </a:cubicBezTo>
                <a:cubicBezTo>
                  <a:pt x="604089" y="48769"/>
                  <a:pt x="602437" y="56388"/>
                  <a:pt x="598882" y="64008"/>
                </a:cubicBezTo>
                <a:cubicBezTo>
                  <a:pt x="595453" y="71501"/>
                  <a:pt x="589992" y="77598"/>
                  <a:pt x="582498" y="82169"/>
                </a:cubicBezTo>
                <a:cubicBezTo>
                  <a:pt x="575006" y="86742"/>
                  <a:pt x="567385" y="89027"/>
                  <a:pt x="559639" y="89027"/>
                </a:cubicBezTo>
                <a:cubicBezTo>
                  <a:pt x="548843" y="89027"/>
                  <a:pt x="538937" y="84456"/>
                  <a:pt x="529920" y="75312"/>
                </a:cubicBezTo>
                <a:cubicBezTo>
                  <a:pt x="520904" y="66168"/>
                  <a:pt x="516459" y="55245"/>
                  <a:pt x="516459" y="42545"/>
                </a:cubicBezTo>
                <a:cubicBezTo>
                  <a:pt x="516459" y="30481"/>
                  <a:pt x="520268" y="20575"/>
                  <a:pt x="528143" y="12955"/>
                </a:cubicBezTo>
                <a:cubicBezTo>
                  <a:pt x="535890" y="5207"/>
                  <a:pt x="545923" y="1398"/>
                  <a:pt x="558242" y="1398"/>
                </a:cubicBezTo>
                <a:close/>
                <a:moveTo>
                  <a:pt x="4850968" y="5774309"/>
                </a:moveTo>
                <a:moveTo>
                  <a:pt x="1762329" y="0"/>
                </a:moveTo>
                <a:cubicBezTo>
                  <a:pt x="1764233" y="0"/>
                  <a:pt x="1767155" y="127"/>
                  <a:pt x="1770964" y="381"/>
                </a:cubicBezTo>
                <a:cubicBezTo>
                  <a:pt x="1772234" y="77470"/>
                  <a:pt x="1772870" y="130430"/>
                  <a:pt x="1772870" y="158877"/>
                </a:cubicBezTo>
                <a:cubicBezTo>
                  <a:pt x="1772870" y="167387"/>
                  <a:pt x="1772742" y="174244"/>
                  <a:pt x="1772234" y="179325"/>
                </a:cubicBezTo>
                <a:lnTo>
                  <a:pt x="1772234" y="181356"/>
                </a:lnTo>
                <a:lnTo>
                  <a:pt x="1772870" y="187706"/>
                </a:lnTo>
                <a:lnTo>
                  <a:pt x="1772870" y="335915"/>
                </a:lnTo>
                <a:lnTo>
                  <a:pt x="1773632" y="384811"/>
                </a:lnTo>
                <a:lnTo>
                  <a:pt x="1773632" y="392812"/>
                </a:lnTo>
                <a:cubicBezTo>
                  <a:pt x="1773632" y="402463"/>
                  <a:pt x="1775155" y="409194"/>
                  <a:pt x="1778204" y="413258"/>
                </a:cubicBezTo>
                <a:cubicBezTo>
                  <a:pt x="1780871" y="416180"/>
                  <a:pt x="1786586" y="417957"/>
                  <a:pt x="1795221" y="418593"/>
                </a:cubicBezTo>
                <a:cubicBezTo>
                  <a:pt x="1799921" y="418974"/>
                  <a:pt x="1809064" y="420117"/>
                  <a:pt x="1822780" y="421894"/>
                </a:cubicBezTo>
                <a:cubicBezTo>
                  <a:pt x="1823924" y="426594"/>
                  <a:pt x="1824432" y="430404"/>
                  <a:pt x="1824432" y="433325"/>
                </a:cubicBezTo>
                <a:cubicBezTo>
                  <a:pt x="1824432" y="435611"/>
                  <a:pt x="1824305" y="438658"/>
                  <a:pt x="1823796" y="442723"/>
                </a:cubicBezTo>
                <a:lnTo>
                  <a:pt x="1797380" y="441452"/>
                </a:lnTo>
                <a:cubicBezTo>
                  <a:pt x="1782649" y="440437"/>
                  <a:pt x="1764107" y="439929"/>
                  <a:pt x="1741755" y="439929"/>
                </a:cubicBezTo>
                <a:lnTo>
                  <a:pt x="1729436" y="439675"/>
                </a:lnTo>
                <a:cubicBezTo>
                  <a:pt x="1716608" y="439675"/>
                  <a:pt x="1698193" y="440690"/>
                  <a:pt x="1674064" y="442723"/>
                </a:cubicBezTo>
                <a:lnTo>
                  <a:pt x="1649680" y="442723"/>
                </a:lnTo>
                <a:lnTo>
                  <a:pt x="1648283" y="427101"/>
                </a:lnTo>
                <a:cubicBezTo>
                  <a:pt x="1653236" y="423673"/>
                  <a:pt x="1659839" y="421513"/>
                  <a:pt x="1667840" y="420625"/>
                </a:cubicBezTo>
                <a:cubicBezTo>
                  <a:pt x="1683334" y="418846"/>
                  <a:pt x="1692224" y="416433"/>
                  <a:pt x="1694511" y="413513"/>
                </a:cubicBezTo>
                <a:cubicBezTo>
                  <a:pt x="1698955" y="407798"/>
                  <a:pt x="1701242" y="395987"/>
                  <a:pt x="1701242" y="378080"/>
                </a:cubicBezTo>
                <a:lnTo>
                  <a:pt x="1701242" y="283719"/>
                </a:lnTo>
                <a:lnTo>
                  <a:pt x="1700607" y="261367"/>
                </a:lnTo>
                <a:lnTo>
                  <a:pt x="1700607" y="193802"/>
                </a:lnTo>
                <a:lnTo>
                  <a:pt x="1699971" y="116459"/>
                </a:lnTo>
                <a:lnTo>
                  <a:pt x="1699971" y="103125"/>
                </a:lnTo>
                <a:cubicBezTo>
                  <a:pt x="1699971" y="84837"/>
                  <a:pt x="1698448" y="71375"/>
                  <a:pt x="1695527" y="62612"/>
                </a:cubicBezTo>
                <a:cubicBezTo>
                  <a:pt x="1687652" y="57913"/>
                  <a:pt x="1679271" y="55626"/>
                  <a:pt x="1670254" y="55626"/>
                </a:cubicBezTo>
                <a:cubicBezTo>
                  <a:pt x="1664792" y="55626"/>
                  <a:pt x="1659712" y="54992"/>
                  <a:pt x="1655014" y="53975"/>
                </a:cubicBezTo>
                <a:cubicBezTo>
                  <a:pt x="1654379" y="48388"/>
                  <a:pt x="1653998" y="44196"/>
                  <a:pt x="1653998" y="41530"/>
                </a:cubicBezTo>
                <a:cubicBezTo>
                  <a:pt x="1653998" y="39751"/>
                  <a:pt x="1654252" y="37719"/>
                  <a:pt x="1654759" y="35561"/>
                </a:cubicBezTo>
                <a:cubicBezTo>
                  <a:pt x="1672286" y="33529"/>
                  <a:pt x="1690574" y="28956"/>
                  <a:pt x="1709496" y="21971"/>
                </a:cubicBezTo>
                <a:cubicBezTo>
                  <a:pt x="1728546" y="14859"/>
                  <a:pt x="1743024" y="7748"/>
                  <a:pt x="1753058" y="381"/>
                </a:cubicBezTo>
                <a:close/>
                <a:moveTo>
                  <a:pt x="4852366" y="5774309"/>
                </a:moveTo>
              </a:path>
            </a:pathLst>
          </a:custGeom>
          <a:noFill/>
          <a:ln w="12191" cap="flat" cmpd="sng">
            <a:solidFill>
              <a:srgbClr val="44546A">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7" name="Rectangle 437">
            <a:extLst>
              <a:ext uri="{FF2B5EF4-FFF2-40B4-BE49-F238E27FC236}">
                <a16:creationId xmlns:a16="http://schemas.microsoft.com/office/drawing/2014/main" id="{06AC684F-6297-EAB7-B4A9-3D1831DEBD21}"/>
              </a:ext>
            </a:extLst>
          </p:cNvPr>
          <p:cNvSpPr/>
          <p:nvPr/>
        </p:nvSpPr>
        <p:spPr>
          <a:xfrm>
            <a:off x="929639" y="2185050"/>
            <a:ext cx="10332610" cy="493932"/>
          </a:xfrm>
          <a:prstGeom prst="rect">
            <a:avLst/>
          </a:prstGeom>
        </p:spPr>
        <p:txBody>
          <a:bodyPr wrap="none" lIns="0" tIns="0" rIns="0" bIns="0">
            <a:spAutoFit/>
          </a:bodyPr>
          <a:lstStyle/>
          <a:p>
            <a:pPr marL="0"/>
            <a:r>
              <a:rPr lang="en-US" sz="2795" b="0" i="0" spc="823" baseline="0" dirty="0">
                <a:latin typeface="ArialMT"/>
              </a:rPr>
              <a:t>•</a:t>
            </a:r>
            <a:r>
              <a:rPr lang="en-US" sz="2795" b="0" i="0" spc="0" baseline="0" dirty="0">
                <a:latin typeface="Garamond"/>
              </a:rPr>
              <a:t>Visualizatio</a:t>
            </a:r>
            <a:r>
              <a:rPr lang="en-US" sz="2795" b="0" i="0" spc="726" baseline="0" dirty="0">
                <a:latin typeface="Garamond"/>
              </a:rPr>
              <a:t>n</a:t>
            </a:r>
            <a:r>
              <a:rPr lang="en-US" sz="2795" b="0" i="0" spc="0" baseline="0" dirty="0">
                <a:latin typeface="Garamond"/>
              </a:rPr>
              <a:t>refer</a:t>
            </a:r>
            <a:r>
              <a:rPr lang="en-US" sz="2795" b="0" i="0" spc="725" baseline="0" dirty="0">
                <a:latin typeface="Garamond"/>
              </a:rPr>
              <a:t>s</a:t>
            </a:r>
            <a:r>
              <a:rPr lang="en-US" sz="2795" b="0" i="0" spc="0" baseline="0" dirty="0">
                <a:latin typeface="Garamond"/>
              </a:rPr>
              <a:t>t</a:t>
            </a:r>
            <a:r>
              <a:rPr lang="en-US" sz="2795" b="0" i="0" spc="722" baseline="0" dirty="0">
                <a:latin typeface="Garamond"/>
              </a:rPr>
              <a:t>o</a:t>
            </a:r>
            <a:r>
              <a:rPr lang="en-US" sz="2795" b="0" i="0" spc="0" baseline="0" dirty="0">
                <a:latin typeface="Garamond"/>
              </a:rPr>
              <a:t>an</a:t>
            </a:r>
            <a:r>
              <a:rPr lang="en-US" sz="2795" b="0" i="0" spc="724" baseline="0" dirty="0">
                <a:latin typeface="Garamond"/>
              </a:rPr>
              <a:t>y</a:t>
            </a:r>
            <a:r>
              <a:rPr lang="en-US" sz="2795" b="0" i="0" spc="0" baseline="0" dirty="0">
                <a:latin typeface="Garamond"/>
              </a:rPr>
              <a:t>act</a:t>
            </a:r>
            <a:r>
              <a:rPr lang="en-US" sz="2795" b="0" i="0" spc="-40" baseline="0" dirty="0">
                <a:latin typeface="Garamond"/>
              </a:rPr>
              <a:t>i</a:t>
            </a:r>
            <a:r>
              <a:rPr lang="en-US" sz="2795" b="0" i="0" spc="0" baseline="0" dirty="0">
                <a:latin typeface="Garamond"/>
              </a:rPr>
              <a:t>v</a:t>
            </a:r>
            <a:r>
              <a:rPr lang="en-US" sz="2795" b="0" i="0" spc="-20" baseline="0" dirty="0">
                <a:latin typeface="Garamond"/>
              </a:rPr>
              <a:t>i</a:t>
            </a:r>
            <a:r>
              <a:rPr lang="en-US" sz="2795" b="0" i="0" spc="0" baseline="0" dirty="0">
                <a:latin typeface="Garamond"/>
              </a:rPr>
              <a:t>t</a:t>
            </a:r>
            <a:r>
              <a:rPr lang="en-US" sz="2795" b="0" i="0" spc="720" baseline="0" dirty="0">
                <a:latin typeface="Garamond"/>
              </a:rPr>
              <a:t>y</a:t>
            </a:r>
            <a:r>
              <a:rPr lang="en-US" sz="2795" b="0" i="0" spc="0" baseline="0" dirty="0">
                <a:latin typeface="Garamond"/>
              </a:rPr>
              <a:t>tha</a:t>
            </a:r>
            <a:r>
              <a:rPr lang="en-US" sz="2795" b="0" i="0" spc="713" baseline="0" dirty="0">
                <a:latin typeface="Garamond"/>
              </a:rPr>
              <a:t>t</a:t>
            </a:r>
            <a:r>
              <a:rPr lang="en-US" sz="2795" b="0" i="0" spc="0" baseline="0" dirty="0">
                <a:latin typeface="Garamond"/>
              </a:rPr>
              <a:t>ta</a:t>
            </a:r>
            <a:r>
              <a:rPr lang="en-US" sz="2795" b="0" i="0" spc="-34" baseline="0" dirty="0">
                <a:latin typeface="Garamond"/>
              </a:rPr>
              <a:t>k</a:t>
            </a:r>
            <a:r>
              <a:rPr lang="en-US" sz="2795" b="0" i="0" spc="-14" baseline="0" dirty="0">
                <a:latin typeface="Garamond"/>
              </a:rPr>
              <a:t>e</a:t>
            </a:r>
            <a:r>
              <a:rPr lang="en-US" sz="2795" b="0" i="0" spc="718" baseline="0" dirty="0">
                <a:latin typeface="Garamond"/>
              </a:rPr>
              <a:t>s</a:t>
            </a:r>
            <a:r>
              <a:rPr lang="en-US" sz="2795" b="0" i="0" spc="0" baseline="0" dirty="0">
                <a:latin typeface="Garamond"/>
              </a:rPr>
              <a:t>info</a:t>
            </a:r>
            <a:r>
              <a:rPr lang="en-US" sz="2795" b="0" i="0" spc="106" baseline="0" dirty="0">
                <a:latin typeface="Garamond"/>
              </a:rPr>
              <a:t>r</a:t>
            </a:r>
            <a:r>
              <a:rPr lang="en-US" sz="2795" b="0" i="0" spc="0" baseline="0" dirty="0">
                <a:latin typeface="Garamond"/>
              </a:rPr>
              <a:t>matio</a:t>
            </a:r>
            <a:r>
              <a:rPr lang="en-US" sz="2795" b="0" i="0" spc="729" baseline="0" dirty="0">
                <a:latin typeface="Garamond"/>
              </a:rPr>
              <a:t>n</a:t>
            </a:r>
            <a:r>
              <a:rPr lang="en-US" sz="2795" b="0" i="0" spc="0" baseline="0" dirty="0">
                <a:latin typeface="Garamond"/>
              </a:rPr>
              <a:t>be</a:t>
            </a:r>
            <a:r>
              <a:rPr lang="en-US" sz="2795" b="0" i="0" spc="-40" baseline="0" dirty="0">
                <a:latin typeface="Garamond"/>
              </a:rPr>
              <a:t>y</a:t>
            </a:r>
            <a:r>
              <a:rPr lang="en-US" sz="2795" b="0" i="0" spc="-12" baseline="0" dirty="0">
                <a:latin typeface="Garamond"/>
              </a:rPr>
              <a:t>o</a:t>
            </a:r>
            <a:r>
              <a:rPr lang="en-US" sz="2795" b="0" i="0" spc="0" baseline="0" dirty="0">
                <a:latin typeface="Garamond"/>
              </a:rPr>
              <a:t>n</a:t>
            </a:r>
            <a:r>
              <a:rPr lang="en-US" sz="2795" b="0" i="0" spc="718" baseline="0" dirty="0">
                <a:latin typeface="Garamond"/>
              </a:rPr>
              <a:t>d</a:t>
            </a:r>
            <a:r>
              <a:rPr lang="en-US" sz="2795" b="0" i="0" spc="0" baseline="0" dirty="0">
                <a:latin typeface="Garamond"/>
              </a:rPr>
              <a:t>tex</a:t>
            </a:r>
            <a:r>
              <a:rPr lang="en-US" sz="2795" b="0" i="0" spc="722" baseline="0" dirty="0">
                <a:latin typeface="Garamond"/>
              </a:rPr>
              <a:t>t</a:t>
            </a:r>
            <a:r>
              <a:rPr lang="en-US" sz="2795" b="0" i="0" spc="0" baseline="0" dirty="0">
                <a:latin typeface="Garamond"/>
              </a:rPr>
              <a:t>and</a:t>
            </a:r>
          </a:p>
        </p:txBody>
      </p:sp>
      <p:sp>
        <p:nvSpPr>
          <p:cNvPr id="9" name="Rectangle 439">
            <a:extLst>
              <a:ext uri="{FF2B5EF4-FFF2-40B4-BE49-F238E27FC236}">
                <a16:creationId xmlns:a16="http://schemas.microsoft.com/office/drawing/2014/main" id="{F189A0B8-281C-1ADE-0B7D-29E124907A78}"/>
              </a:ext>
            </a:extLst>
          </p:cNvPr>
          <p:cNvSpPr/>
          <p:nvPr/>
        </p:nvSpPr>
        <p:spPr>
          <a:xfrm>
            <a:off x="929639" y="2583656"/>
            <a:ext cx="10334565" cy="989993"/>
          </a:xfrm>
          <a:prstGeom prst="rect">
            <a:avLst/>
          </a:prstGeom>
        </p:spPr>
        <p:txBody>
          <a:bodyPr wrap="none" lIns="0" tIns="0" rIns="0" bIns="0">
            <a:spAutoFit/>
          </a:bodyPr>
          <a:lstStyle/>
          <a:p>
            <a:pPr marL="228904"/>
            <a:r>
              <a:rPr lang="en-US" sz="2795" b="0" i="0" spc="-34" baseline="0" dirty="0">
                <a:latin typeface="Garamond"/>
              </a:rPr>
              <a:t>n</a:t>
            </a:r>
            <a:r>
              <a:rPr lang="en-US" sz="2795" b="0" i="0" spc="0" baseline="0" dirty="0">
                <a:latin typeface="Garamond"/>
              </a:rPr>
              <a:t>umber</a:t>
            </a:r>
            <a:r>
              <a:rPr lang="en-US" sz="2795" b="0" i="0" spc="713" baseline="0" dirty="0">
                <a:latin typeface="Garamond"/>
              </a:rPr>
              <a:t>s</a:t>
            </a:r>
            <a:r>
              <a:rPr lang="en-US" sz="2795" b="0" i="0" spc="0" baseline="0" dirty="0">
                <a:latin typeface="Garamond"/>
              </a:rPr>
              <a:t>an</a:t>
            </a:r>
            <a:r>
              <a:rPr lang="en-US" sz="2795" b="0" i="0" spc="708" baseline="0" dirty="0">
                <a:latin typeface="Garamond"/>
              </a:rPr>
              <a:t>d</a:t>
            </a:r>
            <a:r>
              <a:rPr lang="en-US" sz="2795" b="0" i="0" spc="0" baseline="0" dirty="0">
                <a:latin typeface="Garamond"/>
              </a:rPr>
              <a:t>int</a:t>
            </a:r>
            <a:r>
              <a:rPr lang="en-US" sz="2795" b="0" i="0" spc="686" baseline="0" dirty="0">
                <a:latin typeface="Garamond"/>
              </a:rPr>
              <a:t>o</a:t>
            </a:r>
            <a:r>
              <a:rPr lang="en-US" sz="2795" b="0" i="0" spc="0" baseline="0" dirty="0">
                <a:latin typeface="Garamond"/>
              </a:rPr>
              <a:t>image</a:t>
            </a:r>
            <a:r>
              <a:rPr lang="en-US" sz="2795" b="0" i="0" spc="-87" baseline="0" dirty="0">
                <a:latin typeface="Garamond"/>
              </a:rPr>
              <a:t>s</a:t>
            </a:r>
            <a:r>
              <a:rPr lang="en-US" sz="2795" b="0" i="0" spc="711" baseline="0" dirty="0">
                <a:latin typeface="Garamond"/>
              </a:rPr>
              <a:t>,</a:t>
            </a:r>
            <a:r>
              <a:rPr lang="en-US" sz="2795" b="0" i="0" spc="0" baseline="0" dirty="0">
                <a:latin typeface="Garamond"/>
              </a:rPr>
              <a:t>map</a:t>
            </a:r>
            <a:r>
              <a:rPr lang="en-US" sz="2795" b="0" i="0" spc="-84" baseline="0" dirty="0">
                <a:latin typeface="Garamond"/>
              </a:rPr>
              <a:t>s</a:t>
            </a:r>
            <a:r>
              <a:rPr lang="en-US" sz="2795" b="0" i="0" spc="700" baseline="0" dirty="0">
                <a:latin typeface="Garamond"/>
              </a:rPr>
              <a:t>,</a:t>
            </a:r>
            <a:r>
              <a:rPr lang="en-US" sz="2795" b="0" i="0" spc="0" baseline="0" dirty="0">
                <a:latin typeface="Garamond"/>
              </a:rPr>
              <a:t>an</a:t>
            </a:r>
            <a:r>
              <a:rPr lang="en-US" sz="2795" b="0" i="0" spc="698" baseline="0" dirty="0">
                <a:latin typeface="Garamond"/>
              </a:rPr>
              <a:t>d</a:t>
            </a:r>
            <a:r>
              <a:rPr lang="en-US" sz="2795" b="0" i="0" spc="0" baseline="0" dirty="0">
                <a:latin typeface="Garamond"/>
              </a:rPr>
              <a:t>storie</a:t>
            </a:r>
            <a:r>
              <a:rPr lang="en-US" sz="2795" b="0" i="0" spc="-109" baseline="0" dirty="0">
                <a:latin typeface="Garamond"/>
              </a:rPr>
              <a:t>s.</a:t>
            </a:r>
          </a:p>
          <a:p>
            <a:pPr marL="0">
              <a:lnSpc>
                <a:spcPts val="4020"/>
              </a:lnSpc>
            </a:pPr>
            <a:r>
              <a:rPr lang="en-US" sz="2798" b="0" i="0" spc="822" baseline="0" dirty="0">
                <a:latin typeface="ArialMT"/>
              </a:rPr>
              <a:t>•</a:t>
            </a:r>
            <a:r>
              <a:rPr lang="en-US" sz="2798" b="0" i="0" spc="0" baseline="0" dirty="0">
                <a:latin typeface="Garamond"/>
              </a:rPr>
              <a:t>A</a:t>
            </a:r>
            <a:r>
              <a:rPr lang="en-US" sz="2798" b="0" i="0" spc="1018" baseline="0" dirty="0">
                <a:latin typeface="Garamond"/>
              </a:rPr>
              <a:t>t</a:t>
            </a:r>
            <a:r>
              <a:rPr lang="en-US" sz="2798" b="0" i="0" spc="0" baseline="0" dirty="0">
                <a:latin typeface="Garamond"/>
              </a:rPr>
              <a:t>it</a:t>
            </a:r>
            <a:r>
              <a:rPr lang="en-US" sz="2798" b="0" i="0" spc="1024" baseline="0" dirty="0">
                <a:latin typeface="Garamond"/>
              </a:rPr>
              <a:t>s</a:t>
            </a:r>
            <a:r>
              <a:rPr lang="en-US" sz="2798" b="0" i="0" spc="0" baseline="0" dirty="0">
                <a:latin typeface="Garamond"/>
              </a:rPr>
              <a:t>simples</a:t>
            </a:r>
            <a:r>
              <a:rPr lang="en-US" sz="2798" b="0" i="0" spc="1013" baseline="0" dirty="0">
                <a:latin typeface="Garamond"/>
              </a:rPr>
              <a:t>t</a:t>
            </a:r>
            <a:r>
              <a:rPr lang="en-US" sz="2798" b="0" i="0" spc="0" baseline="0" dirty="0">
                <a:latin typeface="Garamond"/>
              </a:rPr>
              <a:t>le</a:t>
            </a:r>
            <a:r>
              <a:rPr lang="en-US" sz="2798" b="0" i="0" spc="-59" baseline="0" dirty="0">
                <a:latin typeface="Garamond"/>
              </a:rPr>
              <a:t>v</a:t>
            </a:r>
            <a:r>
              <a:rPr lang="en-US" sz="2798" b="0" i="0" spc="0" baseline="0" dirty="0">
                <a:latin typeface="Garamond"/>
              </a:rPr>
              <a:t>el</a:t>
            </a:r>
            <a:r>
              <a:rPr lang="en-US" sz="2798" b="0" i="0" spc="1024" baseline="0" dirty="0">
                <a:latin typeface="Garamond"/>
              </a:rPr>
              <a:t>,</a:t>
            </a:r>
            <a:r>
              <a:rPr lang="en-US" sz="2798" b="0" i="0" spc="0" baseline="0" dirty="0">
                <a:latin typeface="Garamond"/>
              </a:rPr>
              <a:t>visualizatio</a:t>
            </a:r>
            <a:r>
              <a:rPr lang="en-US" sz="2798" b="0" i="0" spc="1030" baseline="0" dirty="0">
                <a:latin typeface="Garamond"/>
              </a:rPr>
              <a:t>n</a:t>
            </a:r>
            <a:r>
              <a:rPr lang="en-US" sz="2798" b="0" i="0" spc="0" baseline="0" dirty="0">
                <a:latin typeface="Garamond"/>
              </a:rPr>
              <a:t>i</a:t>
            </a:r>
            <a:r>
              <a:rPr lang="en-US" sz="2798" b="0" i="0" spc="1030" baseline="0" dirty="0">
                <a:latin typeface="Garamond"/>
              </a:rPr>
              <a:t>s</a:t>
            </a:r>
            <a:r>
              <a:rPr lang="en-US" sz="2798" b="0" i="0" spc="0" baseline="0" dirty="0">
                <a:latin typeface="Garamond"/>
              </a:rPr>
              <a:t>abou</a:t>
            </a:r>
            <a:r>
              <a:rPr lang="en-US" sz="2798" b="0" i="0" spc="1033" baseline="0" dirty="0">
                <a:latin typeface="Garamond"/>
              </a:rPr>
              <a:t>t</a:t>
            </a:r>
            <a:r>
              <a:rPr lang="en-US" sz="2798" b="0" i="0" spc="0" baseline="0" dirty="0">
                <a:latin typeface="Garamond"/>
              </a:rPr>
              <a:t>creatin</a:t>
            </a:r>
            <a:r>
              <a:rPr lang="en-US" sz="2798" b="0" i="0" spc="1014" baseline="0" dirty="0">
                <a:latin typeface="Garamond"/>
              </a:rPr>
              <a:t>g</a:t>
            </a:r>
            <a:r>
              <a:rPr lang="en-US" sz="2798" b="0" i="0" spc="0" baseline="0" dirty="0">
                <a:latin typeface="Garamond"/>
              </a:rPr>
              <a:t>p</a:t>
            </a:r>
            <a:r>
              <a:rPr lang="en-US" sz="2798" b="0" i="0" spc="-48" baseline="0" dirty="0">
                <a:latin typeface="Garamond"/>
              </a:rPr>
              <a:t>h</a:t>
            </a:r>
            <a:r>
              <a:rPr lang="en-US" sz="2798" b="0" i="0" spc="0" baseline="0" dirty="0">
                <a:latin typeface="Garamond"/>
              </a:rPr>
              <a:t>ysica</a:t>
            </a:r>
            <a:r>
              <a:rPr lang="en-US" sz="2798" b="0" i="0" spc="1028" baseline="0" dirty="0">
                <a:latin typeface="Garamond"/>
              </a:rPr>
              <a:t>l</a:t>
            </a:r>
            <a:r>
              <a:rPr lang="en-US" sz="2798" b="0" i="0" spc="-17" baseline="0" dirty="0">
                <a:latin typeface="Garamond"/>
              </a:rPr>
              <a:t>i</a:t>
            </a:r>
            <a:r>
              <a:rPr lang="en-US" sz="2798" b="0" i="0" spc="0" baseline="0" dirty="0">
                <a:latin typeface="Garamond"/>
              </a:rPr>
              <a:t>mage</a:t>
            </a:r>
            <a:r>
              <a:rPr lang="en-US" sz="2798" b="0" i="0" spc="1033" baseline="0" dirty="0">
                <a:latin typeface="Garamond"/>
              </a:rPr>
              <a:t>s</a:t>
            </a:r>
            <a:r>
              <a:rPr lang="en-US" sz="2798" b="0" i="0" spc="0" baseline="0" dirty="0">
                <a:latin typeface="Garamond"/>
              </a:rPr>
              <a:t>and</a:t>
            </a:r>
          </a:p>
        </p:txBody>
      </p:sp>
      <p:sp>
        <p:nvSpPr>
          <p:cNvPr id="11" name="Rectangle 440">
            <a:extLst>
              <a:ext uri="{FF2B5EF4-FFF2-40B4-BE49-F238E27FC236}">
                <a16:creationId xmlns:a16="http://schemas.microsoft.com/office/drawing/2014/main" id="{0564F8AE-6757-3655-1AFE-B342548732FB}"/>
              </a:ext>
            </a:extLst>
          </p:cNvPr>
          <p:cNvSpPr/>
          <p:nvPr/>
        </p:nvSpPr>
        <p:spPr>
          <a:xfrm>
            <a:off x="1158544" y="3478626"/>
            <a:ext cx="10101838" cy="863421"/>
          </a:xfrm>
          <a:prstGeom prst="rect">
            <a:avLst/>
          </a:prstGeom>
        </p:spPr>
        <p:txBody>
          <a:bodyPr wrap="none" lIns="0" tIns="0" rIns="0" bIns="0">
            <a:spAutoFit/>
          </a:bodyPr>
          <a:lstStyle/>
          <a:p>
            <a:pPr marL="0"/>
            <a:r>
              <a:rPr lang="en-US" sz="2795" b="0" i="0" spc="0" baseline="0" dirty="0">
                <a:latin typeface="Garamond"/>
              </a:rPr>
              <a:t>picture</a:t>
            </a:r>
            <a:r>
              <a:rPr lang="en-US" sz="2795" b="0" i="0" spc="1039" baseline="0" dirty="0">
                <a:latin typeface="Garamond"/>
              </a:rPr>
              <a:t>s</a:t>
            </a:r>
            <a:r>
              <a:rPr lang="en-US" sz="2795" b="0" i="0" spc="0" baseline="0" dirty="0">
                <a:latin typeface="Garamond"/>
              </a:rPr>
              <a:t>an</a:t>
            </a:r>
            <a:r>
              <a:rPr lang="en-US" sz="2795" b="0" i="0" spc="1056" baseline="0" dirty="0">
                <a:latin typeface="Garamond"/>
              </a:rPr>
              <a:t>d</a:t>
            </a:r>
            <a:r>
              <a:rPr lang="en-US" sz="2795" b="0" i="0" spc="0" baseline="0" dirty="0">
                <a:latin typeface="Garamond"/>
              </a:rPr>
              <a:t>steppin</a:t>
            </a:r>
            <a:r>
              <a:rPr lang="en-US" sz="2795" b="0" i="0" spc="1034" baseline="0" dirty="0">
                <a:latin typeface="Garamond"/>
              </a:rPr>
              <a:t>g</a:t>
            </a:r>
            <a:r>
              <a:rPr lang="en-US" sz="2795" b="0" i="0" spc="-31" baseline="0" dirty="0">
                <a:latin typeface="Garamond"/>
              </a:rPr>
              <a:t>a</a:t>
            </a:r>
            <a:r>
              <a:rPr lang="en-US" sz="2795" b="0" i="0" spc="-42" baseline="0" dirty="0">
                <a:latin typeface="Garamond"/>
              </a:rPr>
              <a:t>w</a:t>
            </a:r>
            <a:r>
              <a:rPr lang="en-US" sz="2795" b="0" i="0" spc="-31" baseline="0" dirty="0">
                <a:latin typeface="Garamond"/>
              </a:rPr>
              <a:t>a</a:t>
            </a:r>
            <a:r>
              <a:rPr lang="en-US" sz="2795" b="0" i="0" spc="1042" baseline="0" dirty="0">
                <a:latin typeface="Garamond"/>
              </a:rPr>
              <a:t>y</a:t>
            </a:r>
            <a:r>
              <a:rPr lang="en-US" sz="2795" b="0" i="0" spc="0" baseline="0" dirty="0">
                <a:latin typeface="Garamond"/>
              </a:rPr>
              <a:t>fro</a:t>
            </a:r>
            <a:r>
              <a:rPr lang="en-US" sz="2795" b="0" i="0" spc="1054" baseline="0" dirty="0">
                <a:latin typeface="Garamond"/>
              </a:rPr>
              <a:t>m</a:t>
            </a:r>
            <a:r>
              <a:rPr lang="en-US" sz="2795" b="0" i="0" spc="0" baseline="0" dirty="0">
                <a:latin typeface="Garamond"/>
              </a:rPr>
              <a:t>ou</a:t>
            </a:r>
            <a:r>
              <a:rPr lang="en-US" sz="2795" b="0" i="0" spc="1048" baseline="0" dirty="0">
                <a:latin typeface="Garamond"/>
              </a:rPr>
              <a:t>r</a:t>
            </a:r>
            <a:r>
              <a:rPr lang="en-US" sz="2795" b="0" i="0" spc="0" baseline="0" dirty="0">
                <a:latin typeface="Garamond"/>
              </a:rPr>
              <a:t>relianc</a:t>
            </a:r>
            <a:r>
              <a:rPr lang="en-US" sz="2795" b="0" i="0" spc="1045" baseline="0" dirty="0">
                <a:latin typeface="Garamond"/>
              </a:rPr>
              <a:t>e</a:t>
            </a:r>
            <a:r>
              <a:rPr lang="en-US" sz="2795" b="0" i="0" spc="0" baseline="0" dirty="0">
                <a:latin typeface="Garamond"/>
              </a:rPr>
              <a:t>a</a:t>
            </a:r>
            <a:r>
              <a:rPr lang="en-US" sz="2795" b="0" i="0" spc="1043" baseline="0" dirty="0">
                <a:latin typeface="Garamond"/>
              </a:rPr>
              <a:t>s</a:t>
            </a:r>
            <a:r>
              <a:rPr lang="en-US" sz="2795" b="0" i="0" spc="0" baseline="0" dirty="0">
                <a:latin typeface="Garamond"/>
              </a:rPr>
              <a:t>manager</a:t>
            </a:r>
            <a:r>
              <a:rPr lang="en-US" sz="2795" b="0" i="0" spc="1052" baseline="0" dirty="0">
                <a:latin typeface="Garamond"/>
              </a:rPr>
              <a:t>s</a:t>
            </a:r>
            <a:r>
              <a:rPr lang="en-US" sz="2795" b="0" i="0" spc="0" baseline="0" dirty="0">
                <a:latin typeface="Garamond"/>
              </a:rPr>
              <a:t>o</a:t>
            </a:r>
            <a:r>
              <a:rPr lang="en-US" sz="2795" b="0" i="0" spc="1034" baseline="0" dirty="0">
                <a:latin typeface="Garamond"/>
              </a:rPr>
              <a:t>n</a:t>
            </a:r>
            <a:r>
              <a:rPr lang="en-US" sz="2795" b="0" i="0" spc="-34" baseline="0" dirty="0">
                <a:latin typeface="Garamond"/>
              </a:rPr>
              <a:t>n</a:t>
            </a:r>
            <a:r>
              <a:rPr lang="en-US" sz="2795" b="0" i="0" spc="0" baseline="0" dirty="0">
                <a:latin typeface="Garamond"/>
              </a:rPr>
              <a:t>umbers</a:t>
            </a:r>
          </a:p>
          <a:p>
            <a:pPr marL="0">
              <a:lnSpc>
                <a:spcPts val="3023"/>
              </a:lnSpc>
            </a:pPr>
            <a:r>
              <a:rPr lang="en-US" sz="2795" b="0" i="0" spc="0" baseline="0" dirty="0">
                <a:latin typeface="Garamond"/>
              </a:rPr>
              <a:t>an</a:t>
            </a:r>
            <a:r>
              <a:rPr lang="en-US" sz="2795" b="0" i="0" spc="708" baseline="0" dirty="0">
                <a:latin typeface="Garamond"/>
              </a:rPr>
              <a:t>d</a:t>
            </a:r>
            <a:r>
              <a:rPr lang="en-US" sz="2795" b="0" i="0" spc="0" baseline="0" dirty="0">
                <a:latin typeface="Garamond"/>
              </a:rPr>
              <a:t>text.</a:t>
            </a:r>
          </a:p>
        </p:txBody>
      </p:sp>
      <p:sp>
        <p:nvSpPr>
          <p:cNvPr id="14" name="Rectangle 441">
            <a:extLst>
              <a:ext uri="{FF2B5EF4-FFF2-40B4-BE49-F238E27FC236}">
                <a16:creationId xmlns:a16="http://schemas.microsoft.com/office/drawing/2014/main" id="{978F6E16-1753-1D7C-FABA-CC58B1BA1DAB}"/>
              </a:ext>
            </a:extLst>
          </p:cNvPr>
          <p:cNvSpPr/>
          <p:nvPr/>
        </p:nvSpPr>
        <p:spPr>
          <a:xfrm>
            <a:off x="929639" y="4360179"/>
            <a:ext cx="10332610" cy="1646330"/>
          </a:xfrm>
          <a:prstGeom prst="rect">
            <a:avLst/>
          </a:prstGeom>
        </p:spPr>
        <p:txBody>
          <a:bodyPr wrap="none" lIns="0" tIns="0" rIns="0" bIns="0">
            <a:spAutoFit/>
          </a:bodyPr>
          <a:lstStyle/>
          <a:p>
            <a:pPr marL="0"/>
            <a:r>
              <a:rPr lang="en-US" sz="2795" b="0" i="0" spc="823" baseline="0" dirty="0">
                <a:latin typeface="ArialMT"/>
              </a:rPr>
              <a:t>•</a:t>
            </a:r>
            <a:r>
              <a:rPr lang="en-US" sz="2795" b="0" i="0" spc="0" baseline="0" dirty="0">
                <a:latin typeface="Garamond"/>
              </a:rPr>
              <a:t>A</a:t>
            </a:r>
            <a:r>
              <a:rPr lang="en-US" sz="2795" b="0" i="0" spc="1091" baseline="0" dirty="0">
                <a:latin typeface="Garamond"/>
              </a:rPr>
              <a:t>t</a:t>
            </a:r>
            <a:r>
              <a:rPr lang="en-US" sz="2795" b="0" i="0" spc="1096" baseline="0" dirty="0">
                <a:latin typeface="Garamond"/>
              </a:rPr>
              <a:t>a</a:t>
            </a:r>
            <a:r>
              <a:rPr lang="en-US" sz="2795" b="0" i="0" spc="0" baseline="0" dirty="0">
                <a:latin typeface="Garamond"/>
              </a:rPr>
              <a:t>deepe</a:t>
            </a:r>
            <a:r>
              <a:rPr lang="en-US" sz="2795" b="0" i="0" spc="1098" baseline="0" dirty="0">
                <a:latin typeface="Garamond"/>
              </a:rPr>
              <a:t>r</a:t>
            </a:r>
            <a:r>
              <a:rPr lang="en-US" sz="2795" b="0" i="0" spc="0" baseline="0" dirty="0">
                <a:latin typeface="Garamond"/>
              </a:rPr>
              <a:t>le</a:t>
            </a:r>
            <a:r>
              <a:rPr lang="en-US" sz="2795" b="0" i="0" spc="-59" baseline="0" dirty="0">
                <a:latin typeface="Garamond"/>
              </a:rPr>
              <a:t>v</a:t>
            </a:r>
            <a:r>
              <a:rPr lang="en-US" sz="2795" b="0" i="0" spc="0" baseline="0" dirty="0">
                <a:latin typeface="Garamond"/>
              </a:rPr>
              <a:t>el</a:t>
            </a:r>
            <a:r>
              <a:rPr lang="en-US" sz="2795" b="0" i="0" spc="1089" baseline="0" dirty="0">
                <a:latin typeface="Garamond"/>
              </a:rPr>
              <a:t>,</a:t>
            </a:r>
            <a:r>
              <a:rPr lang="en-US" sz="2795" b="0" i="0" spc="0" baseline="0" dirty="0">
                <a:latin typeface="Garamond"/>
              </a:rPr>
              <a:t>i</a:t>
            </a:r>
            <a:r>
              <a:rPr lang="en-US" sz="2795" b="0" i="0" spc="1103" baseline="0" dirty="0">
                <a:latin typeface="Garamond"/>
              </a:rPr>
              <a:t>t</a:t>
            </a:r>
            <a:r>
              <a:rPr lang="en-US" sz="2795" b="0" i="0" spc="0" baseline="0" dirty="0">
                <a:latin typeface="Garamond"/>
              </a:rPr>
              <a:t>i</a:t>
            </a:r>
            <a:r>
              <a:rPr lang="en-US" sz="2795" b="0" i="0" spc="1103" baseline="0" dirty="0">
                <a:latin typeface="Garamond"/>
              </a:rPr>
              <a:t>s</a:t>
            </a:r>
            <a:r>
              <a:rPr lang="en-US" sz="2795" b="0" i="0" spc="0" baseline="0" dirty="0">
                <a:latin typeface="Garamond"/>
              </a:rPr>
              <a:t>abou</a:t>
            </a:r>
            <a:r>
              <a:rPr lang="en-US" sz="2795" b="0" i="0" spc="1092" baseline="0" dirty="0">
                <a:latin typeface="Garamond"/>
              </a:rPr>
              <a:t>t</a:t>
            </a:r>
            <a:r>
              <a:rPr lang="en-US" sz="2795" b="0" i="0" spc="0" baseline="0" dirty="0">
                <a:latin typeface="Garamond"/>
              </a:rPr>
              <a:t>seein</a:t>
            </a:r>
            <a:r>
              <a:rPr lang="en-US" sz="2795" b="0" i="0" spc="1086" baseline="0" dirty="0">
                <a:latin typeface="Garamond"/>
              </a:rPr>
              <a:t>g</a:t>
            </a:r>
            <a:r>
              <a:rPr lang="en-US" sz="2795" b="0" i="0" spc="0" baseline="0" dirty="0">
                <a:latin typeface="Garamond"/>
              </a:rPr>
              <a:t>wit</a:t>
            </a:r>
            <a:r>
              <a:rPr lang="en-US" sz="2795" b="0" i="0" spc="1092" baseline="0" dirty="0">
                <a:latin typeface="Garamond"/>
              </a:rPr>
              <a:t>h</a:t>
            </a:r>
            <a:r>
              <a:rPr lang="en-US" sz="2795" b="0" i="0" spc="0" baseline="0" dirty="0">
                <a:latin typeface="Garamond"/>
              </a:rPr>
              <a:t>ou</a:t>
            </a:r>
            <a:r>
              <a:rPr lang="en-US" sz="2795" b="0" i="0" spc="1108" baseline="0" dirty="0">
                <a:latin typeface="Garamond"/>
              </a:rPr>
              <a:t>r</a:t>
            </a:r>
            <a:r>
              <a:rPr lang="en-US" sz="2795" b="0" i="0" spc="0" baseline="0" dirty="0">
                <a:latin typeface="Garamond"/>
              </a:rPr>
              <a:t>mind</a:t>
            </a:r>
            <a:r>
              <a:rPr lang="en-US" sz="2795" b="0" i="0" spc="-196" baseline="0" dirty="0">
                <a:latin typeface="Garamond"/>
              </a:rPr>
              <a:t>’</a:t>
            </a:r>
            <a:r>
              <a:rPr lang="en-US" sz="2795" b="0" i="0" spc="1093" baseline="0" dirty="0">
                <a:latin typeface="Garamond"/>
              </a:rPr>
              <a:t>s</a:t>
            </a:r>
            <a:r>
              <a:rPr lang="en-US" sz="2795" b="0" i="0" spc="0" baseline="0" dirty="0">
                <a:latin typeface="Garamond"/>
              </a:rPr>
              <a:t>eye</a:t>
            </a:r>
            <a:r>
              <a:rPr lang="en-US" sz="2795" b="0" i="0" spc="1091" baseline="0" dirty="0">
                <a:latin typeface="Garamond"/>
              </a:rPr>
              <a:t>:</a:t>
            </a:r>
            <a:r>
              <a:rPr lang="en-US" sz="2795" b="0" i="0" spc="0" baseline="0" dirty="0">
                <a:latin typeface="Garamond"/>
              </a:rPr>
              <a:t>conjurin</a:t>
            </a:r>
            <a:r>
              <a:rPr lang="en-US" sz="2795" b="0" i="0" spc="1103" baseline="0" dirty="0">
                <a:latin typeface="Garamond"/>
              </a:rPr>
              <a:t>g</a:t>
            </a:r>
            <a:r>
              <a:rPr lang="en-US" sz="2795" b="0" i="0" spc="0" baseline="0" dirty="0">
                <a:latin typeface="Garamond"/>
              </a:rPr>
              <a:t>up</a:t>
            </a:r>
          </a:p>
          <a:p>
            <a:pPr marL="228904">
              <a:lnSpc>
                <a:spcPts val="3025"/>
              </a:lnSpc>
              <a:tabLst>
                <a:tab pos="1409953" algn="l"/>
                <a:tab pos="2669158" algn="l"/>
                <a:tab pos="3586606" algn="l"/>
                <a:tab pos="5251068" algn="l"/>
                <a:tab pos="5842379" algn="l"/>
                <a:tab pos="6566279" algn="l"/>
                <a:tab pos="7497825" algn="l"/>
                <a:tab pos="8250681" algn="l"/>
                <a:tab pos="9544557" algn="l"/>
              </a:tabLst>
            </a:pPr>
            <a:r>
              <a:rPr lang="en-US" sz="2795" b="0" i="0" spc="0" baseline="0" dirty="0">
                <a:latin typeface="Garamond"/>
              </a:rPr>
              <a:t>mental	image</a:t>
            </a:r>
            <a:r>
              <a:rPr lang="en-US" sz="2795" b="0" i="0" spc="-87" baseline="0" dirty="0">
                <a:latin typeface="Garamond"/>
              </a:rPr>
              <a:t>s</a:t>
            </a:r>
            <a:r>
              <a:rPr lang="en-US" sz="2795" b="0" i="0" spc="0" baseline="0" dirty="0">
                <a:latin typeface="Garamond"/>
              </a:rPr>
              <a:t>,	v</a:t>
            </a:r>
            <a:r>
              <a:rPr lang="en-US" sz="2795" b="0" i="0" spc="-45" baseline="0" dirty="0">
                <a:latin typeface="Garamond"/>
              </a:rPr>
              <a:t>i</a:t>
            </a:r>
            <a:r>
              <a:rPr lang="en-US" sz="2795" b="0" i="0" spc="0" baseline="0" dirty="0">
                <a:latin typeface="Garamond"/>
              </a:rPr>
              <a:t>vid	depicti</a:t>
            </a:r>
            <a:r>
              <a:rPr lang="en-US" sz="2795" b="0" i="0" spc="-12" baseline="0" dirty="0">
                <a:latin typeface="Garamond"/>
              </a:rPr>
              <a:t>o</a:t>
            </a:r>
            <a:r>
              <a:rPr lang="en-US" sz="2795" b="0" i="0" spc="0" baseline="0" dirty="0">
                <a:latin typeface="Garamond"/>
              </a:rPr>
              <a:t>ns	of	our	ideas	and	insi</a:t>
            </a:r>
            <a:r>
              <a:rPr lang="en-US" sz="2795" b="0" i="0" spc="-12" baseline="0" dirty="0">
                <a:latin typeface="Garamond"/>
              </a:rPr>
              <a:t>g</a:t>
            </a:r>
            <a:r>
              <a:rPr lang="en-US" sz="2795" b="0" i="0" spc="0" baseline="0" dirty="0">
                <a:latin typeface="Garamond"/>
              </a:rPr>
              <a:t>hts	about</a:t>
            </a:r>
          </a:p>
          <a:p>
            <a:pPr marL="228904">
              <a:lnSpc>
                <a:spcPts val="3024"/>
              </a:lnSpc>
            </a:pPr>
            <a:r>
              <a:rPr lang="en-US" sz="2795" b="0" i="0" spc="0" baseline="0" dirty="0">
                <a:latin typeface="Garamond"/>
              </a:rPr>
              <a:t>customer</a:t>
            </a:r>
            <a:r>
              <a:rPr lang="en-US" sz="2795" b="0" i="0" spc="1023" baseline="0" dirty="0">
                <a:latin typeface="Garamond"/>
              </a:rPr>
              <a:t>s</a:t>
            </a:r>
            <a:r>
              <a:rPr lang="en-US" sz="2795" b="0" i="0" spc="0" baseline="0" dirty="0">
                <a:latin typeface="Garamond"/>
              </a:rPr>
              <a:t>an</a:t>
            </a:r>
            <a:r>
              <a:rPr lang="en-US" sz="2795" b="0" i="0" spc="1020" baseline="0" dirty="0">
                <a:latin typeface="Garamond"/>
              </a:rPr>
              <a:t>d</a:t>
            </a:r>
            <a:r>
              <a:rPr lang="en-US" sz="2795" b="0" i="0" spc="0" baseline="0" dirty="0">
                <a:latin typeface="Garamond"/>
              </a:rPr>
              <a:t>thei</a:t>
            </a:r>
            <a:r>
              <a:rPr lang="en-US" sz="2795" b="0" i="0" spc="1011" baseline="0" dirty="0">
                <a:latin typeface="Garamond"/>
              </a:rPr>
              <a:t>r</a:t>
            </a:r>
            <a:r>
              <a:rPr lang="en-US" sz="2795" b="0" i="0" spc="0" baseline="0" dirty="0">
                <a:latin typeface="Garamond"/>
              </a:rPr>
              <a:t>experience</a:t>
            </a:r>
            <a:r>
              <a:rPr lang="en-US" sz="2795" b="0" i="0" spc="-87" baseline="0" dirty="0">
                <a:latin typeface="Garamond"/>
              </a:rPr>
              <a:t>s</a:t>
            </a:r>
            <a:r>
              <a:rPr lang="en-US" sz="2795" b="0" i="0" spc="1010" baseline="0" dirty="0">
                <a:latin typeface="Garamond"/>
              </a:rPr>
              <a:t>,</a:t>
            </a:r>
            <a:r>
              <a:rPr lang="en-US" sz="2795" b="0" i="0" spc="0" baseline="0" dirty="0">
                <a:latin typeface="Garamond"/>
              </a:rPr>
              <a:t>i</a:t>
            </a:r>
            <a:r>
              <a:rPr lang="en-US" sz="2795" b="0" i="0" spc="1010" baseline="0" dirty="0">
                <a:latin typeface="Garamond"/>
              </a:rPr>
              <a:t>n</a:t>
            </a:r>
            <a:r>
              <a:rPr lang="en-US" sz="2795" b="0" i="0" spc="1012" baseline="0" dirty="0">
                <a:latin typeface="Garamond"/>
              </a:rPr>
              <a:t>a</a:t>
            </a:r>
            <a:r>
              <a:rPr lang="en-US" sz="2795" b="0" i="0" spc="-42" baseline="0" dirty="0">
                <a:latin typeface="Garamond"/>
              </a:rPr>
              <a:t>w</a:t>
            </a:r>
            <a:r>
              <a:rPr lang="en-US" sz="2795" b="0" i="0" spc="-31" baseline="0" dirty="0">
                <a:latin typeface="Garamond"/>
              </a:rPr>
              <a:t>a</a:t>
            </a:r>
            <a:r>
              <a:rPr lang="en-US" sz="2795" b="0" i="0" spc="1018" baseline="0" dirty="0">
                <a:latin typeface="Garamond"/>
              </a:rPr>
              <a:t>y</a:t>
            </a:r>
            <a:r>
              <a:rPr lang="en-US" sz="2795" b="0" i="0" spc="0" baseline="0" dirty="0">
                <a:latin typeface="Garamond"/>
              </a:rPr>
              <a:t>tha</a:t>
            </a:r>
            <a:r>
              <a:rPr lang="en-US" sz="2795" b="0" i="0" spc="1014" baseline="0" dirty="0">
                <a:latin typeface="Garamond"/>
              </a:rPr>
              <a:t>t</a:t>
            </a:r>
            <a:r>
              <a:rPr lang="en-US" sz="2795" b="0" i="0" spc="0" baseline="0" dirty="0">
                <a:latin typeface="Garamond"/>
              </a:rPr>
              <a:t>ma</a:t>
            </a:r>
            <a:r>
              <a:rPr lang="en-US" sz="2795" b="0" i="0" spc="-40" baseline="0" dirty="0">
                <a:latin typeface="Garamond"/>
              </a:rPr>
              <a:t>k</a:t>
            </a:r>
            <a:r>
              <a:rPr lang="en-US" sz="2795" b="0" i="0" spc="0" baseline="0" dirty="0">
                <a:latin typeface="Garamond"/>
              </a:rPr>
              <a:t>e</a:t>
            </a:r>
            <a:r>
              <a:rPr lang="en-US" sz="2795" b="0" i="0" spc="1023" baseline="0" dirty="0">
                <a:latin typeface="Garamond"/>
              </a:rPr>
              <a:t>s</a:t>
            </a:r>
            <a:r>
              <a:rPr lang="en-US" sz="2795" b="0" i="0" spc="0" baseline="0" dirty="0">
                <a:latin typeface="Garamond"/>
              </a:rPr>
              <a:t>the</a:t>
            </a:r>
            <a:r>
              <a:rPr lang="en-US" sz="2795" b="0" i="0" spc="1011" baseline="0" dirty="0">
                <a:latin typeface="Garamond"/>
              </a:rPr>
              <a:t>m</a:t>
            </a:r>
            <a:r>
              <a:rPr lang="en-US" sz="2795" b="0" i="0" spc="0" baseline="0" dirty="0">
                <a:latin typeface="Garamond"/>
              </a:rPr>
              <a:t>huma</a:t>
            </a:r>
            <a:r>
              <a:rPr lang="en-US" sz="2795" b="0" i="0" spc="1019" baseline="0" dirty="0">
                <a:latin typeface="Garamond"/>
              </a:rPr>
              <a:t>n</a:t>
            </a:r>
            <a:r>
              <a:rPr lang="en-US" sz="2795" b="0" i="0" spc="0" baseline="0" dirty="0">
                <a:latin typeface="Garamond"/>
              </a:rPr>
              <a:t>and</a:t>
            </a:r>
          </a:p>
          <a:p>
            <a:pPr marL="228904">
              <a:lnSpc>
                <a:spcPts val="3023"/>
              </a:lnSpc>
            </a:pPr>
            <a:r>
              <a:rPr lang="en-US" sz="2795" b="0" i="0" spc="0" baseline="0" dirty="0">
                <a:latin typeface="Garamond"/>
              </a:rPr>
              <a:t>compellin</a:t>
            </a:r>
            <a:r>
              <a:rPr lang="en-US" sz="2795" b="0" i="0" spc="-132" baseline="0" dirty="0">
                <a:latin typeface="Garamond"/>
              </a:rPr>
              <a:t>g.</a:t>
            </a:r>
          </a:p>
        </p:txBody>
      </p:sp>
    </p:spTree>
    <p:extLst>
      <p:ext uri="{BB962C8B-B14F-4D97-AF65-F5344CB8AC3E}">
        <p14:creationId xmlns:p14="http://schemas.microsoft.com/office/powerpoint/2010/main" val="757676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2" name="Picture 446">
            <a:extLst>
              <a:ext uri="{FF2B5EF4-FFF2-40B4-BE49-F238E27FC236}">
                <a16:creationId xmlns:a16="http://schemas.microsoft.com/office/drawing/2014/main" id="{DDAE0A2D-0DF6-DD88-C31D-E398E7226F7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592720" y="1156804"/>
            <a:ext cx="5487874" cy="4931745"/>
          </a:xfrm>
          <a:prstGeom prst="rect">
            <a:avLst/>
          </a:prstGeom>
          <a:noFill/>
        </p:spPr>
      </p:pic>
    </p:spTree>
    <p:extLst>
      <p:ext uri="{BB962C8B-B14F-4D97-AF65-F5344CB8AC3E}">
        <p14:creationId xmlns:p14="http://schemas.microsoft.com/office/powerpoint/2010/main" val="40084017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3" name="Rectangle 448">
            <a:extLst>
              <a:ext uri="{FF2B5EF4-FFF2-40B4-BE49-F238E27FC236}">
                <a16:creationId xmlns:a16="http://schemas.microsoft.com/office/drawing/2014/main" id="{89D16DCD-888C-C4CA-E3FA-E8B8607918C6}"/>
              </a:ext>
            </a:extLst>
          </p:cNvPr>
          <p:cNvSpPr/>
          <p:nvPr/>
        </p:nvSpPr>
        <p:spPr>
          <a:xfrm>
            <a:off x="772058" y="1034367"/>
            <a:ext cx="3436325" cy="523220"/>
          </a:xfrm>
          <a:prstGeom prst="rect">
            <a:avLst/>
          </a:prstGeom>
        </p:spPr>
        <p:txBody>
          <a:bodyPr wrap="none" lIns="0" tIns="0" rIns="0" bIns="0">
            <a:spAutoFit/>
          </a:bodyPr>
          <a:lstStyle/>
          <a:p>
            <a:pPr marL="0"/>
            <a:r>
              <a:rPr lang="en-US" sz="3400" b="1" i="0" spc="-164" baseline="0" dirty="0">
                <a:latin typeface="Times New Roman" panose="02020603050405020304" pitchFamily="18" charset="0"/>
                <a:cs typeface="Times New Roman" panose="02020603050405020304" pitchFamily="18" charset="0"/>
              </a:rPr>
              <a:t>J</a:t>
            </a:r>
            <a:r>
              <a:rPr lang="en-US" sz="3400" b="1" i="0" spc="0" baseline="0" dirty="0">
                <a:latin typeface="Times New Roman" panose="02020603050405020304" pitchFamily="18" charset="0"/>
                <a:cs typeface="Times New Roman" panose="02020603050405020304" pitchFamily="18" charset="0"/>
              </a:rPr>
              <a:t>ou</a:t>
            </a:r>
            <a:r>
              <a:rPr lang="en-US" sz="3400" b="1" i="0" spc="171" baseline="0" dirty="0">
                <a:latin typeface="Times New Roman" panose="02020603050405020304" pitchFamily="18" charset="0"/>
                <a:cs typeface="Times New Roman" panose="02020603050405020304" pitchFamily="18" charset="0"/>
              </a:rPr>
              <a:t>r</a:t>
            </a:r>
            <a:r>
              <a:rPr lang="en-US" sz="3400" b="1" i="0" spc="0" baseline="0" dirty="0">
                <a:latin typeface="Times New Roman" panose="02020603050405020304" pitchFamily="18" charset="0"/>
                <a:cs typeface="Times New Roman" panose="02020603050405020304" pitchFamily="18" charset="0"/>
              </a:rPr>
              <a:t>ney</a:t>
            </a:r>
            <a:r>
              <a:rPr lang="en-US" sz="3400" b="1" i="0" spc="-36" baseline="0" dirty="0">
                <a:latin typeface="Times New Roman" panose="02020603050405020304" pitchFamily="18" charset="0"/>
                <a:cs typeface="Times New Roman" panose="02020603050405020304" pitchFamily="18" charset="0"/>
              </a:rPr>
              <a:t> </a:t>
            </a:r>
            <a:r>
              <a:rPr lang="en-US" sz="3400" b="1" i="0" spc="0" baseline="0" dirty="0">
                <a:latin typeface="Times New Roman" panose="02020603050405020304" pitchFamily="18" charset="0"/>
                <a:cs typeface="Times New Roman" panose="02020603050405020304" pitchFamily="18" charset="0"/>
              </a:rPr>
              <a:t>Mapping </a:t>
            </a:r>
          </a:p>
        </p:txBody>
      </p:sp>
      <p:sp>
        <p:nvSpPr>
          <p:cNvPr id="4" name="Rectangle 450">
            <a:extLst>
              <a:ext uri="{FF2B5EF4-FFF2-40B4-BE49-F238E27FC236}">
                <a16:creationId xmlns:a16="http://schemas.microsoft.com/office/drawing/2014/main" id="{77D22A0A-965B-8DA7-418B-795A15DFD256}"/>
              </a:ext>
            </a:extLst>
          </p:cNvPr>
          <p:cNvSpPr/>
          <p:nvPr/>
        </p:nvSpPr>
        <p:spPr>
          <a:xfrm>
            <a:off x="929639" y="1924962"/>
            <a:ext cx="10430163" cy="4024179"/>
          </a:xfrm>
          <a:prstGeom prst="rect">
            <a:avLst/>
          </a:prstGeom>
        </p:spPr>
        <p:txBody>
          <a:bodyPr wrap="none" lIns="0" tIns="0" rIns="0" bIns="0">
            <a:spAutoFit/>
          </a:bodyPr>
          <a:lstStyle/>
          <a:p>
            <a:pPr marL="0">
              <a:tabLst>
                <a:tab pos="1888489" algn="l"/>
                <a:tab pos="4011803" algn="l"/>
                <a:tab pos="4917058" algn="l"/>
                <a:tab pos="7188072" algn="l"/>
                <a:tab pos="9254997" algn="l"/>
                <a:tab pos="9912095" algn="l"/>
              </a:tabLst>
            </a:pPr>
            <a:r>
              <a:rPr lang="en-US" sz="3400" b="1" i="0" spc="-127" baseline="0" dirty="0">
                <a:latin typeface="Times New Roman" panose="02020603050405020304" pitchFamily="18" charset="0"/>
                <a:cs typeface="Times New Roman" panose="02020603050405020304" pitchFamily="18" charset="0"/>
              </a:rPr>
              <a:t>J</a:t>
            </a:r>
            <a:r>
              <a:rPr lang="en-US" sz="3400" b="1" i="0" spc="0" baseline="0" dirty="0">
                <a:latin typeface="Times New Roman" panose="02020603050405020304" pitchFamily="18" charset="0"/>
                <a:cs typeface="Times New Roman" panose="02020603050405020304" pitchFamily="18" charset="0"/>
              </a:rPr>
              <a:t>ou</a:t>
            </a:r>
            <a:r>
              <a:rPr lang="en-US" sz="3400" b="1" i="0" spc="140" baseline="0" dirty="0">
                <a:latin typeface="Times New Roman" panose="02020603050405020304" pitchFamily="18" charset="0"/>
                <a:cs typeface="Times New Roman" panose="02020603050405020304" pitchFamily="18" charset="0"/>
              </a:rPr>
              <a:t>r</a:t>
            </a:r>
            <a:r>
              <a:rPr lang="en-US" sz="3400" b="1" i="0" spc="0" baseline="0" dirty="0">
                <a:latin typeface="Times New Roman" panose="02020603050405020304" pitchFamily="18" charset="0"/>
                <a:cs typeface="Times New Roman" panose="02020603050405020304" pitchFamily="18" charset="0"/>
              </a:rPr>
              <a:t>ney	mapping	</a:t>
            </a:r>
            <a:r>
              <a:rPr lang="en-US" sz="3400" b="0" i="0" spc="0" baseline="0" dirty="0">
                <a:latin typeface="Times New Roman" panose="02020603050405020304" pitchFamily="18" charset="0"/>
                <a:cs typeface="Times New Roman" panose="02020603050405020304" pitchFamily="18" charset="0"/>
              </a:rPr>
              <a:t>(or	experience	mapping)	is	an</a:t>
            </a:r>
          </a:p>
          <a:p>
            <a:pPr marL="0">
              <a:lnSpc>
                <a:spcPts val="3888"/>
              </a:lnSpc>
            </a:pPr>
            <a:r>
              <a:rPr lang="en-US" sz="3400" b="0" i="0" spc="0" baseline="0" dirty="0">
                <a:latin typeface="Times New Roman" panose="02020603050405020304" pitchFamily="18" charset="0"/>
                <a:cs typeface="Times New Roman" panose="02020603050405020304" pitchFamily="18" charset="0"/>
              </a:rPr>
              <a:t>et</a:t>
            </a:r>
            <a:r>
              <a:rPr lang="en-US" sz="3400" b="0" i="0" spc="-11" baseline="0" dirty="0">
                <a:latin typeface="Times New Roman" panose="02020603050405020304" pitchFamily="18" charset="0"/>
                <a:cs typeface="Times New Roman" panose="02020603050405020304" pitchFamily="18" charset="0"/>
              </a:rPr>
              <a:t>h</a:t>
            </a:r>
            <a:r>
              <a:rPr lang="en-US" sz="3400" b="0" i="0" spc="0" baseline="0" dirty="0">
                <a:latin typeface="Times New Roman" panose="02020603050405020304" pitchFamily="18" charset="0"/>
                <a:cs typeface="Times New Roman" panose="02020603050405020304" pitchFamily="18" charset="0"/>
              </a:rPr>
              <a:t>nographi</a:t>
            </a:r>
            <a:r>
              <a:rPr lang="en-US" sz="3400" b="0" i="0" spc="1055" baseline="0" dirty="0">
                <a:latin typeface="Times New Roman" panose="02020603050405020304" pitchFamily="18" charset="0"/>
                <a:cs typeface="Times New Roman" panose="02020603050405020304" pitchFamily="18" charset="0"/>
              </a:rPr>
              <a:t>c</a:t>
            </a:r>
            <a:r>
              <a:rPr lang="en-US" sz="3400" b="0" i="0" spc="0" baseline="0" dirty="0">
                <a:latin typeface="Times New Roman" panose="02020603050405020304" pitchFamily="18" charset="0"/>
                <a:cs typeface="Times New Roman" panose="02020603050405020304" pitchFamily="18" charset="0"/>
              </a:rPr>
              <a:t>resear</a:t>
            </a:r>
            <a:r>
              <a:rPr lang="en-US" sz="3400" b="0" i="0" spc="-44" baseline="0" dirty="0">
                <a:latin typeface="Times New Roman" panose="02020603050405020304" pitchFamily="18" charset="0"/>
                <a:cs typeface="Times New Roman" panose="02020603050405020304" pitchFamily="18" charset="0"/>
              </a:rPr>
              <a:t>c</a:t>
            </a:r>
            <a:r>
              <a:rPr lang="en-US" sz="3400" b="0" i="0" spc="1041" baseline="0" dirty="0">
                <a:latin typeface="Times New Roman" panose="02020603050405020304" pitchFamily="18" charset="0"/>
                <a:cs typeface="Times New Roman" panose="02020603050405020304" pitchFamily="18" charset="0"/>
              </a:rPr>
              <a:t>h</a:t>
            </a:r>
            <a:r>
              <a:rPr lang="en-US" sz="3400" b="0" i="0" spc="0" baseline="0" dirty="0">
                <a:latin typeface="Times New Roman" panose="02020603050405020304" pitchFamily="18" charset="0"/>
                <a:cs typeface="Times New Roman" panose="02020603050405020304" pitchFamily="18" charset="0"/>
              </a:rPr>
              <a:t>me</a:t>
            </a:r>
            <a:r>
              <a:rPr lang="en-US" sz="3400" b="0" i="0" spc="-15"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ho</a:t>
            </a:r>
            <a:r>
              <a:rPr lang="en-US" sz="3400" b="0" i="0" spc="1053" baseline="0" dirty="0">
                <a:latin typeface="Times New Roman" panose="02020603050405020304" pitchFamily="18" charset="0"/>
                <a:cs typeface="Times New Roman" panose="02020603050405020304" pitchFamily="18" charset="0"/>
              </a:rPr>
              <a:t>d</a:t>
            </a:r>
            <a:r>
              <a:rPr lang="en-US" sz="3400" b="0" i="0" spc="0" baseline="0" dirty="0">
                <a:latin typeface="Times New Roman" panose="02020603050405020304" pitchFamily="18" charset="0"/>
                <a:cs typeface="Times New Roman" panose="02020603050405020304" pitchFamily="18" charset="0"/>
              </a:rPr>
              <a:t>tha</a:t>
            </a:r>
            <a:r>
              <a:rPr lang="en-US" sz="3400" b="0" i="0" spc="1028"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focuse</a:t>
            </a:r>
            <a:r>
              <a:rPr lang="en-US" sz="3400" b="0" i="0" spc="1038" baseline="0" dirty="0">
                <a:latin typeface="Times New Roman" panose="02020603050405020304" pitchFamily="18" charset="0"/>
                <a:cs typeface="Times New Roman" panose="02020603050405020304" pitchFamily="18" charset="0"/>
              </a:rPr>
              <a:t>s</a:t>
            </a:r>
            <a:r>
              <a:rPr lang="en-US" sz="3400" b="0" i="0" spc="0" baseline="0" dirty="0">
                <a:latin typeface="Times New Roman" panose="02020603050405020304" pitchFamily="18" charset="0"/>
                <a:cs typeface="Times New Roman" panose="02020603050405020304" pitchFamily="18" charset="0"/>
              </a:rPr>
              <a:t>o</a:t>
            </a:r>
            <a:r>
              <a:rPr lang="en-US" sz="3400" b="0" i="0" spc="1054" baseline="0" dirty="0">
                <a:latin typeface="Times New Roman" panose="02020603050405020304" pitchFamily="18" charset="0"/>
                <a:cs typeface="Times New Roman" panose="02020603050405020304" pitchFamily="18" charset="0"/>
              </a:rPr>
              <a:t>n</a:t>
            </a:r>
            <a:r>
              <a:rPr lang="en-US" sz="3400" b="0" i="0" spc="0" baseline="0" dirty="0">
                <a:latin typeface="Times New Roman" panose="02020603050405020304" pitchFamily="18" charset="0"/>
                <a:cs typeface="Times New Roman" panose="02020603050405020304" pitchFamily="18" charset="0"/>
              </a:rPr>
              <a:t>tracin</a:t>
            </a:r>
            <a:r>
              <a:rPr lang="en-US" sz="3400" b="0" i="0" spc="1033" baseline="0" dirty="0">
                <a:latin typeface="Times New Roman" panose="02020603050405020304" pitchFamily="18" charset="0"/>
                <a:cs typeface="Times New Roman" panose="02020603050405020304" pitchFamily="18" charset="0"/>
              </a:rPr>
              <a:t>g</a:t>
            </a:r>
            <a:r>
              <a:rPr lang="en-US" sz="3400" b="0" i="0" spc="0" baseline="0" dirty="0">
                <a:latin typeface="Times New Roman" panose="02020603050405020304" pitchFamily="18" charset="0"/>
                <a:cs typeface="Times New Roman" panose="02020603050405020304" pitchFamily="18" charset="0"/>
              </a:rPr>
              <a:t>the</a:t>
            </a:r>
          </a:p>
          <a:p>
            <a:pPr marL="0">
              <a:lnSpc>
                <a:spcPts val="3890"/>
              </a:lnSpc>
              <a:tabLst>
                <a:tab pos="2158238" algn="l"/>
                <a:tab pos="4190110" algn="l"/>
                <a:tab pos="4827143" algn="l"/>
                <a:tab pos="5534532" algn="l"/>
                <a:tab pos="6205092" algn="l"/>
                <a:tab pos="7078344" algn="l"/>
                <a:tab pos="8854185" algn="l"/>
                <a:tab pos="9913619" algn="l"/>
              </a:tabLst>
            </a:pPr>
            <a:r>
              <a:rPr lang="en-US" sz="3400" b="0" i="0" spc="0" baseline="0" dirty="0">
                <a:latin typeface="Times New Roman" panose="02020603050405020304" pitchFamily="18" charset="0"/>
                <a:cs typeface="Times New Roman" panose="02020603050405020304" pitchFamily="18" charset="0"/>
              </a:rPr>
              <a:t>cus</a:t>
            </a:r>
            <a:r>
              <a:rPr lang="en-US" sz="3400" b="0" i="0" spc="-15"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omer</a:t>
            </a:r>
            <a:r>
              <a:rPr lang="en-US" sz="3400" b="0" i="0" spc="-274" baseline="0" dirty="0">
                <a:latin typeface="Times New Roman" panose="02020603050405020304" pitchFamily="18" charset="0"/>
                <a:cs typeface="Times New Roman" panose="02020603050405020304" pitchFamily="18" charset="0"/>
              </a:rPr>
              <a:t>’</a:t>
            </a:r>
            <a:r>
              <a:rPr lang="en-US" sz="3400" b="0" i="0" spc="0" baseline="0" dirty="0">
                <a:latin typeface="Times New Roman" panose="02020603050405020304" pitchFamily="18" charset="0"/>
                <a:cs typeface="Times New Roman" panose="02020603050405020304" pitchFamily="18" charset="0"/>
              </a:rPr>
              <a:t>s	“journey”	as	he	or	she	interac</a:t>
            </a:r>
            <a:r>
              <a:rPr lang="en-US" sz="3400" b="0" i="0" spc="-15"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s	with	an</a:t>
            </a:r>
          </a:p>
          <a:p>
            <a:pPr marL="0">
              <a:lnSpc>
                <a:spcPts val="3888"/>
              </a:lnSpc>
            </a:pPr>
            <a:r>
              <a:rPr lang="en-US" sz="3400" b="0" i="0" spc="0" baseline="0" dirty="0">
                <a:latin typeface="Times New Roman" panose="02020603050405020304" pitchFamily="18" charset="0"/>
                <a:cs typeface="Times New Roman" panose="02020603050405020304" pitchFamily="18" charset="0"/>
              </a:rPr>
              <a:t>organizatio</a:t>
            </a:r>
            <a:r>
              <a:rPr lang="en-US" sz="3400" b="0" i="0" spc="1413" baseline="0" dirty="0">
                <a:latin typeface="Times New Roman" panose="02020603050405020304" pitchFamily="18" charset="0"/>
                <a:cs typeface="Times New Roman" panose="02020603050405020304" pitchFamily="18" charset="0"/>
              </a:rPr>
              <a:t>n</a:t>
            </a:r>
            <a:r>
              <a:rPr lang="en-US" sz="3400" b="0" i="0" spc="0" baseline="0" dirty="0">
                <a:latin typeface="Times New Roman" panose="02020603050405020304" pitchFamily="18" charset="0"/>
                <a:cs typeface="Times New Roman" panose="02020603050405020304" pitchFamily="18" charset="0"/>
              </a:rPr>
              <a:t>whil</a:t>
            </a:r>
            <a:r>
              <a:rPr lang="en-US" sz="3400" b="0" i="0" spc="1411" baseline="0" dirty="0">
                <a:latin typeface="Times New Roman" panose="02020603050405020304" pitchFamily="18" charset="0"/>
                <a:cs typeface="Times New Roman" panose="02020603050405020304" pitchFamily="18" charset="0"/>
              </a:rPr>
              <a:t>e</a:t>
            </a:r>
            <a:r>
              <a:rPr lang="en-US" sz="3400" b="0" i="0" spc="0" baseline="0" dirty="0">
                <a:latin typeface="Times New Roman" panose="02020603050405020304" pitchFamily="18" charset="0"/>
                <a:cs typeface="Times New Roman" panose="02020603050405020304" pitchFamily="18" charset="0"/>
              </a:rPr>
              <a:t>i</a:t>
            </a:r>
            <a:r>
              <a:rPr lang="en-US" sz="3400" b="0" i="0" spc="1403" baseline="0" dirty="0">
                <a:latin typeface="Times New Roman" panose="02020603050405020304" pitchFamily="18" charset="0"/>
                <a:cs typeface="Times New Roman" panose="02020603050405020304" pitchFamily="18" charset="0"/>
              </a:rPr>
              <a:t>n</a:t>
            </a:r>
            <a:r>
              <a:rPr lang="en-US" sz="3400" b="0" i="0" spc="0" baseline="0" dirty="0">
                <a:latin typeface="Times New Roman" panose="02020603050405020304" pitchFamily="18" charset="0"/>
                <a:cs typeface="Times New Roman" panose="02020603050405020304" pitchFamily="18" charset="0"/>
              </a:rPr>
              <a:t>th</a:t>
            </a:r>
            <a:r>
              <a:rPr lang="en-US" sz="3400" b="0" i="0" spc="1395" baseline="0" dirty="0">
                <a:latin typeface="Times New Roman" panose="02020603050405020304" pitchFamily="18" charset="0"/>
                <a:cs typeface="Times New Roman" panose="02020603050405020304" pitchFamily="18" charset="0"/>
              </a:rPr>
              <a:t>e</a:t>
            </a:r>
            <a:r>
              <a:rPr lang="en-US" sz="3400" b="0" i="0" spc="0" baseline="0" dirty="0">
                <a:latin typeface="Times New Roman" panose="02020603050405020304" pitchFamily="18" charset="0"/>
                <a:cs typeface="Times New Roman" panose="02020603050405020304" pitchFamily="18" charset="0"/>
              </a:rPr>
              <a:t>proces</a:t>
            </a:r>
            <a:r>
              <a:rPr lang="en-US" sz="3400" b="0" i="0" spc="1404" baseline="0" dirty="0">
                <a:latin typeface="Times New Roman" panose="02020603050405020304" pitchFamily="18" charset="0"/>
                <a:cs typeface="Times New Roman" panose="02020603050405020304" pitchFamily="18" charset="0"/>
              </a:rPr>
              <a:t>s</a:t>
            </a:r>
            <a:r>
              <a:rPr lang="en-US" sz="3400" b="0" i="0" spc="0" baseline="0" dirty="0">
                <a:latin typeface="Times New Roman" panose="02020603050405020304" pitchFamily="18" charset="0"/>
                <a:cs typeface="Times New Roman" panose="02020603050405020304" pitchFamily="18" charset="0"/>
              </a:rPr>
              <a:t>o</a:t>
            </a:r>
            <a:r>
              <a:rPr lang="en-US" sz="3400" b="0" i="0" spc="1873" baseline="0" dirty="0">
                <a:latin typeface="Times New Roman" panose="02020603050405020304" pitchFamily="18" charset="0"/>
                <a:cs typeface="Times New Roman" panose="02020603050405020304" pitchFamily="18" charset="0"/>
              </a:rPr>
              <a:t>f</a:t>
            </a:r>
            <a:r>
              <a:rPr lang="en-US" sz="3400" b="0" i="0" spc="0" baseline="0" dirty="0">
                <a:latin typeface="Times New Roman" panose="02020603050405020304" pitchFamily="18" charset="0"/>
                <a:cs typeface="Times New Roman" panose="02020603050405020304" pitchFamily="18" charset="0"/>
              </a:rPr>
              <a:t>rece</a:t>
            </a:r>
            <a:r>
              <a:rPr lang="en-US" sz="3400" b="0" i="0" spc="-47" baseline="0" dirty="0">
                <a:latin typeface="Times New Roman" panose="02020603050405020304" pitchFamily="18" charset="0"/>
                <a:cs typeface="Times New Roman" panose="02020603050405020304" pitchFamily="18" charset="0"/>
              </a:rPr>
              <a:t>i</a:t>
            </a:r>
            <a:r>
              <a:rPr lang="en-US" sz="3400" b="0" i="0" spc="0" baseline="0" dirty="0">
                <a:latin typeface="Times New Roman" panose="02020603050405020304" pitchFamily="18" charset="0"/>
                <a:cs typeface="Times New Roman" panose="02020603050405020304" pitchFamily="18" charset="0"/>
              </a:rPr>
              <a:t>vin</a:t>
            </a:r>
            <a:r>
              <a:rPr lang="en-US" sz="3400" b="0" i="0" spc="1409" baseline="0" dirty="0">
                <a:latin typeface="Times New Roman" panose="02020603050405020304" pitchFamily="18" charset="0"/>
                <a:cs typeface="Times New Roman" panose="02020603050405020304" pitchFamily="18" charset="0"/>
              </a:rPr>
              <a:t>g</a:t>
            </a:r>
            <a:r>
              <a:rPr lang="en-US" sz="3400" b="0" i="0" spc="1406" baseline="0" dirty="0">
                <a:latin typeface="Times New Roman" panose="02020603050405020304" pitchFamily="18" charset="0"/>
                <a:cs typeface="Times New Roman" panose="02020603050405020304" pitchFamily="18" charset="0"/>
              </a:rPr>
              <a:t>a</a:t>
            </a:r>
            <a:r>
              <a:rPr lang="en-US" sz="3400" b="0" i="0" spc="0" baseline="0" dirty="0">
                <a:latin typeface="Times New Roman" panose="02020603050405020304" pitchFamily="18" charset="0"/>
                <a:cs typeface="Times New Roman" panose="02020603050405020304" pitchFamily="18" charset="0"/>
              </a:rPr>
              <a:t>se</a:t>
            </a:r>
            <a:r>
              <a:rPr lang="en-US" sz="3400" b="0" i="0" spc="133" baseline="0" dirty="0">
                <a:latin typeface="Times New Roman" panose="02020603050405020304" pitchFamily="18" charset="0"/>
                <a:cs typeface="Times New Roman" panose="02020603050405020304" pitchFamily="18" charset="0"/>
              </a:rPr>
              <a:t>r</a:t>
            </a:r>
            <a:r>
              <a:rPr lang="en-US" sz="3400" b="0" i="0" spc="0" baseline="0" dirty="0">
                <a:latin typeface="Times New Roman" panose="02020603050405020304" pitchFamily="18" charset="0"/>
                <a:cs typeface="Times New Roman" panose="02020603050405020304" pitchFamily="18" charset="0"/>
              </a:rPr>
              <a:t>vic</a:t>
            </a:r>
            <a:r>
              <a:rPr lang="en-US" sz="3400" b="0" i="0" spc="-44" baseline="0" dirty="0">
                <a:latin typeface="Times New Roman" panose="02020603050405020304" pitchFamily="18" charset="0"/>
                <a:cs typeface="Times New Roman" panose="02020603050405020304" pitchFamily="18" charset="0"/>
              </a:rPr>
              <a:t>e,</a:t>
            </a:r>
          </a:p>
          <a:p>
            <a:pPr marL="0">
              <a:lnSpc>
                <a:spcPts val="3888"/>
              </a:lnSpc>
              <a:tabLst>
                <a:tab pos="1088389" algn="l"/>
                <a:tab pos="2577719" algn="l"/>
                <a:tab pos="4469003" algn="l"/>
                <a:tab pos="5147436" algn="l"/>
                <a:tab pos="7232268" algn="l"/>
                <a:tab pos="8486902" algn="l"/>
                <a:tab pos="9447021" algn="l"/>
              </a:tabLst>
            </a:pPr>
            <a:r>
              <a:rPr lang="en-US" sz="3400" b="0" i="0" spc="0" baseline="0" dirty="0">
                <a:latin typeface="Times New Roman" panose="02020603050405020304" pitchFamily="18" charset="0"/>
                <a:cs typeface="Times New Roman" panose="02020603050405020304" pitchFamily="18" charset="0"/>
              </a:rPr>
              <a:t>with	spe</a:t>
            </a:r>
            <a:r>
              <a:rPr lang="en-US" sz="3400" b="0" i="0" spc="-11" baseline="0" dirty="0">
                <a:latin typeface="Times New Roman" panose="02020603050405020304" pitchFamily="18" charset="0"/>
                <a:cs typeface="Times New Roman" panose="02020603050405020304" pitchFamily="18" charset="0"/>
              </a:rPr>
              <a:t>c</a:t>
            </a:r>
            <a:r>
              <a:rPr lang="en-US" sz="3400" b="0" i="0" spc="0" baseline="0" dirty="0">
                <a:latin typeface="Times New Roman" panose="02020603050405020304" pitchFamily="18" charset="0"/>
                <a:cs typeface="Times New Roman" panose="02020603050405020304" pitchFamily="18" charset="0"/>
              </a:rPr>
              <a:t>ial	at</a:t>
            </a:r>
            <a:r>
              <a:rPr lang="en-US" sz="3400" b="0" i="0" spc="-15"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en</a:t>
            </a:r>
            <a:r>
              <a:rPr lang="en-US" sz="3400" b="0" i="0" spc="-11"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ion	to	emotional	highs	and	l</a:t>
            </a:r>
            <a:r>
              <a:rPr lang="en-US" sz="3400" b="0" i="0" spc="-47" baseline="0" dirty="0">
                <a:latin typeface="Times New Roman" panose="02020603050405020304" pitchFamily="18" charset="0"/>
                <a:cs typeface="Times New Roman" panose="02020603050405020304" pitchFamily="18" charset="0"/>
              </a:rPr>
              <a:t>o</a:t>
            </a:r>
            <a:r>
              <a:rPr lang="en-US" sz="3400" b="0" i="0" spc="0" baseline="0" dirty="0">
                <a:latin typeface="Times New Roman" panose="02020603050405020304" pitchFamily="18" charset="0"/>
                <a:cs typeface="Times New Roman" panose="02020603050405020304" pitchFamily="18" charset="0"/>
              </a:rPr>
              <a:t>w</a:t>
            </a:r>
            <a:r>
              <a:rPr lang="en-US" sz="3400" b="0" i="0" spc="-140" baseline="0" dirty="0">
                <a:latin typeface="Times New Roman" panose="02020603050405020304" pitchFamily="18" charset="0"/>
                <a:cs typeface="Times New Roman" panose="02020603050405020304" pitchFamily="18" charset="0"/>
              </a:rPr>
              <a:t>s.</a:t>
            </a:r>
          </a:p>
          <a:p>
            <a:pPr marL="0">
              <a:lnSpc>
                <a:spcPts val="3889"/>
              </a:lnSpc>
              <a:tabLst>
                <a:tab pos="2330450" algn="l"/>
                <a:tab pos="4214494" algn="l"/>
                <a:tab pos="4822570" algn="l"/>
                <a:tab pos="5968872" algn="l"/>
                <a:tab pos="7081392" algn="l"/>
                <a:tab pos="7973314" algn="l"/>
                <a:tab pos="9892283" algn="l"/>
              </a:tabLst>
            </a:pPr>
            <a:r>
              <a:rPr lang="en-US" sz="3400" b="0" i="0" spc="0" baseline="0" dirty="0">
                <a:latin typeface="Times New Roman" panose="02020603050405020304" pitchFamily="18" charset="0"/>
                <a:cs typeface="Times New Roman" panose="02020603050405020304" pitchFamily="18" charset="0"/>
              </a:rPr>
              <a:t>Experience	mapping	is	used	with	the	object</a:t>
            </a:r>
            <a:r>
              <a:rPr lang="en-US" sz="3400" b="0" i="0" spc="-55" baseline="0" dirty="0">
                <a:latin typeface="Times New Roman" panose="02020603050405020304" pitchFamily="18" charset="0"/>
                <a:cs typeface="Times New Roman" panose="02020603050405020304" pitchFamily="18" charset="0"/>
              </a:rPr>
              <a:t>i</a:t>
            </a:r>
            <a:r>
              <a:rPr lang="en-US" sz="3400" b="0" i="0" spc="-69" baseline="0" dirty="0">
                <a:latin typeface="Times New Roman" panose="02020603050405020304" pitchFamily="18" charset="0"/>
                <a:cs typeface="Times New Roman" panose="02020603050405020304" pitchFamily="18" charset="0"/>
              </a:rPr>
              <a:t>v</a:t>
            </a:r>
            <a:r>
              <a:rPr lang="en-US" sz="3400" b="0" i="0" spc="0" baseline="0" dirty="0">
                <a:latin typeface="Times New Roman" panose="02020603050405020304" pitchFamily="18" charset="0"/>
                <a:cs typeface="Times New Roman" panose="02020603050405020304" pitchFamily="18" charset="0"/>
              </a:rPr>
              <a:t>e	of</a:t>
            </a:r>
          </a:p>
          <a:p>
            <a:pPr marL="0">
              <a:lnSpc>
                <a:spcPts val="3887"/>
              </a:lnSpc>
              <a:tabLst>
                <a:tab pos="2153666" algn="l"/>
                <a:tab pos="3441827" algn="l"/>
                <a:tab pos="4406519" algn="l"/>
                <a:tab pos="6493128" algn="l"/>
                <a:tab pos="7301229" algn="l"/>
                <a:tab pos="8515857" algn="l"/>
                <a:tab pos="9966959" algn="l"/>
              </a:tabLst>
            </a:pPr>
            <a:r>
              <a:rPr lang="en-US" sz="3400" b="0" i="0" spc="0" baseline="0" dirty="0">
                <a:latin typeface="Times New Roman" panose="02020603050405020304" pitchFamily="18" charset="0"/>
                <a:cs typeface="Times New Roman" panose="02020603050405020304" pitchFamily="18" charset="0"/>
              </a:rPr>
              <a:t>identifying	needs	that	cus</a:t>
            </a:r>
            <a:r>
              <a:rPr lang="en-US" sz="3400" b="0" i="0" spc="-15" baseline="0" dirty="0">
                <a:latin typeface="Times New Roman" panose="02020603050405020304" pitchFamily="18" charset="0"/>
                <a:cs typeface="Times New Roman" panose="02020603050405020304" pitchFamily="18" charset="0"/>
              </a:rPr>
              <a:t>t</a:t>
            </a:r>
            <a:r>
              <a:rPr lang="en-US" sz="3400" b="0" i="0" spc="0" baseline="0" dirty="0">
                <a:latin typeface="Times New Roman" panose="02020603050405020304" pitchFamily="18" charset="0"/>
                <a:cs typeface="Times New Roman" panose="02020603050405020304" pitchFamily="18" charset="0"/>
              </a:rPr>
              <a:t>omers	are	often	unable	to</a:t>
            </a:r>
          </a:p>
          <a:p>
            <a:pPr marL="0">
              <a:lnSpc>
                <a:spcPts val="3888"/>
              </a:lnSpc>
            </a:pPr>
            <a:r>
              <a:rPr lang="en-US" sz="3400" b="0" i="0" spc="0" baseline="0" dirty="0">
                <a:latin typeface="Times New Roman" panose="02020603050405020304" pitchFamily="18" charset="0"/>
                <a:cs typeface="Times New Roman" panose="02020603050405020304" pitchFamily="18" charset="0"/>
              </a:rPr>
              <a:t>articula</a:t>
            </a:r>
            <a:r>
              <a:rPr lang="en-US" sz="3400" b="0" i="0" spc="-11" baseline="0" dirty="0">
                <a:latin typeface="Times New Roman" panose="02020603050405020304" pitchFamily="18" charset="0"/>
                <a:cs typeface="Times New Roman" panose="02020603050405020304" pitchFamily="18" charset="0"/>
              </a:rPr>
              <a:t>t</a:t>
            </a:r>
            <a:r>
              <a:rPr lang="en-US" sz="3400" b="0" i="0" spc="-68" baseline="0" dirty="0">
                <a:latin typeface="Times New Roman" panose="02020603050405020304" pitchFamily="18" charset="0"/>
                <a:cs typeface="Times New Roman" panose="02020603050405020304" pitchFamily="18" charset="0"/>
              </a:rPr>
              <a:t>e.</a:t>
            </a:r>
          </a:p>
        </p:txBody>
      </p:sp>
    </p:spTree>
    <p:extLst>
      <p:ext uri="{BB962C8B-B14F-4D97-AF65-F5344CB8AC3E}">
        <p14:creationId xmlns:p14="http://schemas.microsoft.com/office/powerpoint/2010/main" val="8114352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2" name="Picture 452">
            <a:extLst>
              <a:ext uri="{FF2B5EF4-FFF2-40B4-BE49-F238E27FC236}">
                <a16:creationId xmlns:a16="http://schemas.microsoft.com/office/drawing/2014/main" id="{998E995A-45DA-0B20-4483-AECD9B424BC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275768" y="2218449"/>
            <a:ext cx="5993338" cy="3761232"/>
          </a:xfrm>
          <a:prstGeom prst="rect">
            <a:avLst/>
          </a:prstGeom>
          <a:noFill/>
        </p:spPr>
      </p:pic>
      <p:pic>
        <p:nvPicPr>
          <p:cNvPr id="7" name="Picture 453">
            <a:extLst>
              <a:ext uri="{FF2B5EF4-FFF2-40B4-BE49-F238E27FC236}">
                <a16:creationId xmlns:a16="http://schemas.microsoft.com/office/drawing/2014/main" id="{674E507E-604C-1626-6C65-99E605A5A4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359663" y="1773936"/>
            <a:ext cx="4288120" cy="4273296"/>
          </a:xfrm>
          <a:prstGeom prst="rect">
            <a:avLst/>
          </a:prstGeom>
          <a:noFill/>
        </p:spPr>
      </p:pic>
      <p:sp>
        <p:nvSpPr>
          <p:cNvPr id="8" name="Rectangle 454">
            <a:extLst>
              <a:ext uri="{FF2B5EF4-FFF2-40B4-BE49-F238E27FC236}">
                <a16:creationId xmlns:a16="http://schemas.microsoft.com/office/drawing/2014/main" id="{83391EB7-7E17-AF21-051A-D97161FF88DE}"/>
              </a:ext>
            </a:extLst>
          </p:cNvPr>
          <p:cNvSpPr/>
          <p:nvPr/>
        </p:nvSpPr>
        <p:spPr>
          <a:xfrm>
            <a:off x="4643601" y="1092827"/>
            <a:ext cx="2986392" cy="430887"/>
          </a:xfrm>
          <a:prstGeom prst="rect">
            <a:avLst/>
          </a:prstGeom>
        </p:spPr>
        <p:txBody>
          <a:bodyPr wrap="square" lIns="0" tIns="0" rIns="0" bIns="0">
            <a:spAutoFit/>
          </a:bodyPr>
          <a:lstStyle/>
          <a:p>
            <a:pPr marL="0"/>
            <a:r>
              <a:rPr lang="en-US" sz="2800" b="1" i="0" u="sng" spc="-144" baseline="0" dirty="0">
                <a:latin typeface="Times New Roman" panose="02020603050405020304" pitchFamily="18" charset="0"/>
                <a:cs typeface="Times New Roman" panose="02020603050405020304" pitchFamily="18" charset="0"/>
              </a:rPr>
              <a:t>J</a:t>
            </a:r>
            <a:r>
              <a:rPr lang="en-US" sz="2800" b="1" i="0" u="sng" spc="0" baseline="0" dirty="0">
                <a:latin typeface="Times New Roman" panose="02020603050405020304" pitchFamily="18" charset="0"/>
                <a:cs typeface="Times New Roman" panose="02020603050405020304" pitchFamily="18" charset="0"/>
              </a:rPr>
              <a:t>ou</a:t>
            </a:r>
            <a:r>
              <a:rPr lang="en-US" sz="2800" b="1" i="0" u="sng" spc="151" baseline="0" dirty="0">
                <a:latin typeface="Times New Roman" panose="02020603050405020304" pitchFamily="18" charset="0"/>
                <a:cs typeface="Times New Roman" panose="02020603050405020304" pitchFamily="18" charset="0"/>
              </a:rPr>
              <a:t>r</a:t>
            </a:r>
            <a:r>
              <a:rPr lang="en-US" sz="2800" b="1" i="0" u="sng" spc="0" baseline="0" dirty="0">
                <a:latin typeface="Times New Roman" panose="02020603050405020304" pitchFamily="18" charset="0"/>
                <a:cs typeface="Times New Roman" panose="02020603050405020304" pitchFamily="18" charset="0"/>
              </a:rPr>
              <a:t>ney Mapping </a:t>
            </a:r>
          </a:p>
        </p:txBody>
      </p:sp>
      <p:sp>
        <p:nvSpPr>
          <p:cNvPr id="9" name="Rectangle 455">
            <a:extLst>
              <a:ext uri="{FF2B5EF4-FFF2-40B4-BE49-F238E27FC236}">
                <a16:creationId xmlns:a16="http://schemas.microsoft.com/office/drawing/2014/main" id="{4501400C-CFBE-2174-8F9D-9ADBAB4C4B6C}"/>
              </a:ext>
            </a:extLst>
          </p:cNvPr>
          <p:cNvSpPr/>
          <p:nvPr/>
        </p:nvSpPr>
        <p:spPr>
          <a:xfrm>
            <a:off x="4827665" y="1631311"/>
            <a:ext cx="7249308" cy="430887"/>
          </a:xfrm>
          <a:prstGeom prst="rect">
            <a:avLst/>
          </a:prstGeom>
        </p:spPr>
        <p:txBody>
          <a:bodyPr wrap="square" lIns="0" tIns="0" rIns="0" bIns="0">
            <a:spAutoFit/>
          </a:bodyPr>
          <a:lstStyle/>
          <a:p>
            <a:pPr marL="0"/>
            <a:r>
              <a:rPr lang="en-US" sz="2800" b="0" i="0" spc="0" baseline="0" dirty="0">
                <a:latin typeface="Times New Roman" panose="02020603050405020304" pitchFamily="18" charset="0"/>
                <a:cs typeface="Times New Roman" panose="02020603050405020304" pitchFamily="18" charset="0"/>
              </a:rPr>
              <a:t>Cu</a:t>
            </a:r>
            <a:r>
              <a:rPr lang="en-US" sz="2800" b="0" i="0" spc="-20" baseline="0" dirty="0">
                <a:latin typeface="Times New Roman" panose="02020603050405020304" pitchFamily="18" charset="0"/>
                <a:cs typeface="Times New Roman" panose="02020603050405020304" pitchFamily="18" charset="0"/>
              </a:rPr>
              <a:t>s</a:t>
            </a:r>
            <a:r>
              <a:rPr lang="en-US" sz="2800" b="0" i="0" spc="-17" baseline="0" dirty="0">
                <a:latin typeface="Times New Roman" panose="02020603050405020304" pitchFamily="18" charset="0"/>
                <a:cs typeface="Times New Roman" panose="02020603050405020304" pitchFamily="18" charset="0"/>
              </a:rPr>
              <a:t>t</a:t>
            </a:r>
            <a:r>
              <a:rPr lang="en-US" sz="2800" b="0" i="0" spc="0" baseline="0" dirty="0">
                <a:latin typeface="Times New Roman" panose="02020603050405020304" pitchFamily="18" charset="0"/>
                <a:cs typeface="Times New Roman" panose="02020603050405020304" pitchFamily="18" charset="0"/>
              </a:rPr>
              <a:t>omer Journey Map (Buying EV </a:t>
            </a:r>
            <a:r>
              <a:rPr lang="en-US" sz="2800" b="0" i="0" spc="410" baseline="0" dirty="0">
                <a:latin typeface="Times New Roman" panose="02020603050405020304" pitchFamily="18" charset="0"/>
                <a:cs typeface="Times New Roman" panose="02020603050405020304" pitchFamily="18" charset="0"/>
              </a:rPr>
              <a:t>–</a:t>
            </a:r>
            <a:r>
              <a:rPr lang="en-US" sz="2800" b="0" i="0" spc="0" baseline="0" dirty="0">
                <a:latin typeface="Times New Roman" panose="02020603050405020304" pitchFamily="18" charset="0"/>
                <a:cs typeface="Times New Roman" panose="02020603050405020304" pitchFamily="18" charset="0"/>
              </a:rPr>
              <a:t>Mo</a:t>
            </a:r>
            <a:r>
              <a:rPr lang="en-US" sz="2800" b="0" i="0" spc="-17" baseline="0" dirty="0">
                <a:latin typeface="Times New Roman" panose="02020603050405020304" pitchFamily="18" charset="0"/>
                <a:cs typeface="Times New Roman" panose="02020603050405020304" pitchFamily="18" charset="0"/>
              </a:rPr>
              <a:t>t</a:t>
            </a:r>
            <a:r>
              <a:rPr lang="en-US" sz="2800" b="0" i="0" spc="0" baseline="0" dirty="0">
                <a:latin typeface="Times New Roman" panose="02020603050405020304" pitchFamily="18" charset="0"/>
                <a:cs typeface="Times New Roman" panose="02020603050405020304" pitchFamily="18" charset="0"/>
              </a:rPr>
              <a:t>o</a:t>
            </a:r>
            <a:r>
              <a:rPr lang="en-US" sz="2800" b="0" i="0" spc="-31" baseline="0" dirty="0">
                <a:latin typeface="Times New Roman" panose="02020603050405020304" pitchFamily="18" charset="0"/>
                <a:cs typeface="Times New Roman" panose="02020603050405020304" pitchFamily="18" charset="0"/>
              </a:rPr>
              <a:t>r</a:t>
            </a:r>
            <a:r>
              <a:rPr lang="en-US" sz="2800" b="0" i="0" spc="0" baseline="0" dirty="0">
                <a:latin typeface="Times New Roman" panose="02020603050405020304" pitchFamily="18" charset="0"/>
                <a:cs typeface="Times New Roman" panose="02020603050405020304" pitchFamily="18" charset="0"/>
              </a:rPr>
              <a:t>c</a:t>
            </a:r>
            <a:r>
              <a:rPr lang="en-US" sz="2800" b="0" i="0" spc="-26" baseline="0" dirty="0">
                <a:latin typeface="Times New Roman" panose="02020603050405020304" pitchFamily="18" charset="0"/>
                <a:cs typeface="Times New Roman" panose="02020603050405020304" pitchFamily="18" charset="0"/>
              </a:rPr>
              <a:t>y</a:t>
            </a:r>
            <a:r>
              <a:rPr lang="en-US" sz="2800" b="0" i="0" spc="0" baseline="0" dirty="0">
                <a:latin typeface="Times New Roman" panose="02020603050405020304" pitchFamily="18" charset="0"/>
                <a:cs typeface="Times New Roman" panose="02020603050405020304" pitchFamily="18" charset="0"/>
              </a:rPr>
              <a:t>cle)</a:t>
            </a:r>
          </a:p>
        </p:txBody>
      </p:sp>
    </p:spTree>
    <p:extLst>
      <p:ext uri="{BB962C8B-B14F-4D97-AF65-F5344CB8AC3E}">
        <p14:creationId xmlns:p14="http://schemas.microsoft.com/office/powerpoint/2010/main" val="4211674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Freeform 409">
            <a:extLst>
              <a:ext uri="{FF2B5EF4-FFF2-40B4-BE49-F238E27FC236}">
                <a16:creationId xmlns:a16="http://schemas.microsoft.com/office/drawing/2014/main" id="{DF8E76DF-1F85-6233-B16A-372A79D4BBE4}"/>
              </a:ext>
            </a:extLst>
          </p:cNvPr>
          <p:cNvSpPr/>
          <p:nvPr/>
        </p:nvSpPr>
        <p:spPr>
          <a:xfrm>
            <a:off x="3416283" y="245025"/>
            <a:ext cx="5840748" cy="525273"/>
          </a:xfrm>
          <a:custGeom>
            <a:avLst/>
            <a:gdLst/>
            <a:ahLst/>
            <a:cxnLst/>
            <a:rect l="0" t="0" r="0" b="0"/>
            <a:pathLst>
              <a:path w="6078093" h="525273">
                <a:moveTo>
                  <a:pt x="5906134" y="404495"/>
                </a:moveTo>
                <a:cubicBezTo>
                  <a:pt x="5900928" y="408306"/>
                  <a:pt x="5896863" y="411862"/>
                  <a:pt x="5893688" y="415290"/>
                </a:cubicBezTo>
                <a:cubicBezTo>
                  <a:pt x="5890641" y="418846"/>
                  <a:pt x="5888228" y="422149"/>
                  <a:pt x="5886322" y="425324"/>
                </a:cubicBezTo>
                <a:cubicBezTo>
                  <a:pt x="5884418" y="428499"/>
                  <a:pt x="5883147" y="431546"/>
                  <a:pt x="5882512" y="434594"/>
                </a:cubicBezTo>
                <a:cubicBezTo>
                  <a:pt x="5882005" y="437515"/>
                  <a:pt x="5881623" y="440563"/>
                  <a:pt x="5881623" y="443738"/>
                </a:cubicBezTo>
                <a:cubicBezTo>
                  <a:pt x="5881623" y="453644"/>
                  <a:pt x="5886704" y="461264"/>
                  <a:pt x="5896736" y="466344"/>
                </a:cubicBezTo>
                <a:cubicBezTo>
                  <a:pt x="5906770" y="471551"/>
                  <a:pt x="5920867" y="474092"/>
                  <a:pt x="5939155" y="474092"/>
                </a:cubicBezTo>
                <a:cubicBezTo>
                  <a:pt x="5950458" y="474092"/>
                  <a:pt x="5959983" y="472949"/>
                  <a:pt x="5967730" y="470663"/>
                </a:cubicBezTo>
                <a:cubicBezTo>
                  <a:pt x="5975476" y="468376"/>
                  <a:pt x="5981699" y="465456"/>
                  <a:pt x="5986398" y="461645"/>
                </a:cubicBezTo>
                <a:cubicBezTo>
                  <a:pt x="5991224" y="457836"/>
                  <a:pt x="5994526" y="453644"/>
                  <a:pt x="5996558" y="448945"/>
                </a:cubicBezTo>
                <a:cubicBezTo>
                  <a:pt x="5998591" y="444374"/>
                  <a:pt x="5999480" y="439420"/>
                  <a:pt x="5999480" y="434213"/>
                </a:cubicBezTo>
                <a:cubicBezTo>
                  <a:pt x="5999480" y="425324"/>
                  <a:pt x="5995923" y="418465"/>
                  <a:pt x="5988811" y="413767"/>
                </a:cubicBezTo>
                <a:cubicBezTo>
                  <a:pt x="5981699" y="408940"/>
                  <a:pt x="5971921" y="406400"/>
                  <a:pt x="5959347" y="406019"/>
                </a:cubicBezTo>
                <a:close/>
                <a:moveTo>
                  <a:pt x="615823" y="4081653"/>
                </a:moveTo>
                <a:moveTo>
                  <a:pt x="3277235" y="404495"/>
                </a:moveTo>
                <a:cubicBezTo>
                  <a:pt x="3272028" y="408306"/>
                  <a:pt x="3267963" y="411862"/>
                  <a:pt x="3264788" y="415290"/>
                </a:cubicBezTo>
                <a:cubicBezTo>
                  <a:pt x="3261741" y="418846"/>
                  <a:pt x="3259328" y="422149"/>
                  <a:pt x="3257423" y="425324"/>
                </a:cubicBezTo>
                <a:cubicBezTo>
                  <a:pt x="3255518" y="428499"/>
                  <a:pt x="3254248" y="431546"/>
                  <a:pt x="3253612" y="434594"/>
                </a:cubicBezTo>
                <a:cubicBezTo>
                  <a:pt x="3253105" y="437515"/>
                  <a:pt x="3252724" y="440563"/>
                  <a:pt x="3252724" y="443738"/>
                </a:cubicBezTo>
                <a:cubicBezTo>
                  <a:pt x="3252724" y="453644"/>
                  <a:pt x="3257804" y="461264"/>
                  <a:pt x="3267836" y="466344"/>
                </a:cubicBezTo>
                <a:cubicBezTo>
                  <a:pt x="3277869" y="471551"/>
                  <a:pt x="3291967" y="474092"/>
                  <a:pt x="3310255" y="474092"/>
                </a:cubicBezTo>
                <a:cubicBezTo>
                  <a:pt x="3321557" y="474092"/>
                  <a:pt x="3331082" y="472949"/>
                  <a:pt x="3338830" y="470663"/>
                </a:cubicBezTo>
                <a:cubicBezTo>
                  <a:pt x="3346576" y="468376"/>
                  <a:pt x="3352799" y="465456"/>
                  <a:pt x="3357499" y="461645"/>
                </a:cubicBezTo>
                <a:cubicBezTo>
                  <a:pt x="3362324" y="457836"/>
                  <a:pt x="3365626" y="453644"/>
                  <a:pt x="3367659" y="448945"/>
                </a:cubicBezTo>
                <a:cubicBezTo>
                  <a:pt x="3369691" y="444374"/>
                  <a:pt x="3370580" y="439420"/>
                  <a:pt x="3370580" y="434213"/>
                </a:cubicBezTo>
                <a:cubicBezTo>
                  <a:pt x="3370580" y="425324"/>
                  <a:pt x="3367024" y="418465"/>
                  <a:pt x="3359911" y="413767"/>
                </a:cubicBezTo>
                <a:cubicBezTo>
                  <a:pt x="3352799" y="408940"/>
                  <a:pt x="3343020" y="406400"/>
                  <a:pt x="3330448" y="406019"/>
                </a:cubicBezTo>
                <a:close/>
                <a:moveTo>
                  <a:pt x="615823" y="4081653"/>
                </a:moveTo>
                <a:moveTo>
                  <a:pt x="1593215" y="183388"/>
                </a:moveTo>
                <a:cubicBezTo>
                  <a:pt x="1582166" y="183388"/>
                  <a:pt x="1572386" y="185420"/>
                  <a:pt x="1564131" y="189484"/>
                </a:cubicBezTo>
                <a:cubicBezTo>
                  <a:pt x="1555749" y="193549"/>
                  <a:pt x="1548892" y="199390"/>
                  <a:pt x="1543557" y="207264"/>
                </a:cubicBezTo>
                <a:cubicBezTo>
                  <a:pt x="1538224" y="215138"/>
                  <a:pt x="1534160" y="224537"/>
                  <a:pt x="1531493" y="235586"/>
                </a:cubicBezTo>
                <a:cubicBezTo>
                  <a:pt x="1528825" y="246634"/>
                  <a:pt x="1527429" y="259081"/>
                  <a:pt x="1527429" y="273177"/>
                </a:cubicBezTo>
                <a:cubicBezTo>
                  <a:pt x="1527429" y="286258"/>
                  <a:pt x="1528572" y="298324"/>
                  <a:pt x="1530730" y="309373"/>
                </a:cubicBezTo>
                <a:cubicBezTo>
                  <a:pt x="1532890" y="320421"/>
                  <a:pt x="1536445" y="329946"/>
                  <a:pt x="1541272" y="338075"/>
                </a:cubicBezTo>
                <a:cubicBezTo>
                  <a:pt x="1546224" y="346202"/>
                  <a:pt x="1552829" y="352552"/>
                  <a:pt x="1561084" y="356998"/>
                </a:cubicBezTo>
                <a:cubicBezTo>
                  <a:pt x="1569466" y="361443"/>
                  <a:pt x="1579753" y="363728"/>
                  <a:pt x="1592072" y="363728"/>
                </a:cubicBezTo>
                <a:cubicBezTo>
                  <a:pt x="1603374" y="363728"/>
                  <a:pt x="1613154" y="361696"/>
                  <a:pt x="1621536" y="357632"/>
                </a:cubicBezTo>
                <a:cubicBezTo>
                  <a:pt x="1629918" y="353569"/>
                  <a:pt x="1636649" y="347600"/>
                  <a:pt x="1642110" y="339852"/>
                </a:cubicBezTo>
                <a:cubicBezTo>
                  <a:pt x="1647443" y="332106"/>
                  <a:pt x="1651380" y="322834"/>
                  <a:pt x="1653920" y="311786"/>
                </a:cubicBezTo>
                <a:cubicBezTo>
                  <a:pt x="1656587" y="300737"/>
                  <a:pt x="1657857" y="288163"/>
                  <a:pt x="1657857" y="274067"/>
                </a:cubicBezTo>
                <a:cubicBezTo>
                  <a:pt x="1657857" y="260986"/>
                  <a:pt x="1656842" y="248920"/>
                  <a:pt x="1654682" y="237999"/>
                </a:cubicBezTo>
                <a:cubicBezTo>
                  <a:pt x="1652650" y="226950"/>
                  <a:pt x="1649094" y="217298"/>
                  <a:pt x="1644142" y="209169"/>
                </a:cubicBezTo>
                <a:cubicBezTo>
                  <a:pt x="1639188" y="201042"/>
                  <a:pt x="1632585" y="194692"/>
                  <a:pt x="1624330" y="190119"/>
                </a:cubicBezTo>
                <a:cubicBezTo>
                  <a:pt x="1616074" y="185548"/>
                  <a:pt x="1605787" y="183388"/>
                  <a:pt x="1593215" y="183388"/>
                </a:cubicBezTo>
                <a:close/>
                <a:moveTo>
                  <a:pt x="836930" y="4081653"/>
                </a:moveTo>
                <a:moveTo>
                  <a:pt x="736726" y="183388"/>
                </a:moveTo>
                <a:cubicBezTo>
                  <a:pt x="725678" y="183388"/>
                  <a:pt x="715899" y="185420"/>
                  <a:pt x="707643" y="189484"/>
                </a:cubicBezTo>
                <a:cubicBezTo>
                  <a:pt x="699261" y="193549"/>
                  <a:pt x="692404" y="199390"/>
                  <a:pt x="687069" y="207264"/>
                </a:cubicBezTo>
                <a:cubicBezTo>
                  <a:pt x="681736" y="215138"/>
                  <a:pt x="677672" y="224537"/>
                  <a:pt x="675005" y="235586"/>
                </a:cubicBezTo>
                <a:cubicBezTo>
                  <a:pt x="672337" y="246634"/>
                  <a:pt x="670941" y="259081"/>
                  <a:pt x="670941" y="273177"/>
                </a:cubicBezTo>
                <a:cubicBezTo>
                  <a:pt x="670941" y="286258"/>
                  <a:pt x="672084" y="298324"/>
                  <a:pt x="674243" y="309373"/>
                </a:cubicBezTo>
                <a:cubicBezTo>
                  <a:pt x="676401" y="320421"/>
                  <a:pt x="679957" y="329946"/>
                  <a:pt x="684784" y="338075"/>
                </a:cubicBezTo>
                <a:cubicBezTo>
                  <a:pt x="689736" y="346202"/>
                  <a:pt x="696341" y="352552"/>
                  <a:pt x="704595" y="356998"/>
                </a:cubicBezTo>
                <a:cubicBezTo>
                  <a:pt x="712978" y="361443"/>
                  <a:pt x="723265" y="363728"/>
                  <a:pt x="735584" y="363728"/>
                </a:cubicBezTo>
                <a:cubicBezTo>
                  <a:pt x="746886" y="363728"/>
                  <a:pt x="756666" y="361696"/>
                  <a:pt x="765048" y="357632"/>
                </a:cubicBezTo>
                <a:cubicBezTo>
                  <a:pt x="773430" y="353569"/>
                  <a:pt x="780161" y="347600"/>
                  <a:pt x="785622" y="339852"/>
                </a:cubicBezTo>
                <a:cubicBezTo>
                  <a:pt x="790955" y="332106"/>
                  <a:pt x="794893" y="322834"/>
                  <a:pt x="797432" y="311786"/>
                </a:cubicBezTo>
                <a:cubicBezTo>
                  <a:pt x="800099" y="300737"/>
                  <a:pt x="801369" y="288163"/>
                  <a:pt x="801369" y="274067"/>
                </a:cubicBezTo>
                <a:cubicBezTo>
                  <a:pt x="801369" y="260986"/>
                  <a:pt x="800354" y="248920"/>
                  <a:pt x="798194" y="237999"/>
                </a:cubicBezTo>
                <a:cubicBezTo>
                  <a:pt x="796162" y="226950"/>
                  <a:pt x="792606" y="217298"/>
                  <a:pt x="787654" y="209169"/>
                </a:cubicBezTo>
                <a:cubicBezTo>
                  <a:pt x="782700" y="201042"/>
                  <a:pt x="776097" y="194692"/>
                  <a:pt x="767842" y="190119"/>
                </a:cubicBezTo>
                <a:cubicBezTo>
                  <a:pt x="759586" y="185548"/>
                  <a:pt x="749299" y="183388"/>
                  <a:pt x="736726" y="183388"/>
                </a:cubicBezTo>
                <a:close/>
                <a:moveTo>
                  <a:pt x="836930" y="4081653"/>
                </a:moveTo>
                <a:moveTo>
                  <a:pt x="409067" y="183388"/>
                </a:moveTo>
                <a:cubicBezTo>
                  <a:pt x="398018" y="183388"/>
                  <a:pt x="388238" y="185420"/>
                  <a:pt x="379984" y="189484"/>
                </a:cubicBezTo>
                <a:cubicBezTo>
                  <a:pt x="371601" y="193549"/>
                  <a:pt x="364743" y="199390"/>
                  <a:pt x="359410" y="207264"/>
                </a:cubicBezTo>
                <a:cubicBezTo>
                  <a:pt x="354075" y="215138"/>
                  <a:pt x="350011" y="224537"/>
                  <a:pt x="347344" y="235586"/>
                </a:cubicBezTo>
                <a:cubicBezTo>
                  <a:pt x="344678" y="246634"/>
                  <a:pt x="343280" y="259081"/>
                  <a:pt x="343280" y="273177"/>
                </a:cubicBezTo>
                <a:cubicBezTo>
                  <a:pt x="343280" y="286258"/>
                  <a:pt x="344424" y="298324"/>
                  <a:pt x="346582" y="309373"/>
                </a:cubicBezTo>
                <a:cubicBezTo>
                  <a:pt x="348742" y="320421"/>
                  <a:pt x="352298" y="329946"/>
                  <a:pt x="357124" y="338075"/>
                </a:cubicBezTo>
                <a:cubicBezTo>
                  <a:pt x="362076" y="346202"/>
                  <a:pt x="368680" y="352552"/>
                  <a:pt x="376936" y="356998"/>
                </a:cubicBezTo>
                <a:cubicBezTo>
                  <a:pt x="385318" y="361443"/>
                  <a:pt x="395605" y="363728"/>
                  <a:pt x="407924" y="363728"/>
                </a:cubicBezTo>
                <a:cubicBezTo>
                  <a:pt x="419226" y="363728"/>
                  <a:pt x="429005" y="361696"/>
                  <a:pt x="437387" y="357632"/>
                </a:cubicBezTo>
                <a:cubicBezTo>
                  <a:pt x="445769" y="353569"/>
                  <a:pt x="452500" y="347600"/>
                  <a:pt x="457961" y="339852"/>
                </a:cubicBezTo>
                <a:cubicBezTo>
                  <a:pt x="463295" y="332106"/>
                  <a:pt x="467232" y="322834"/>
                  <a:pt x="469773" y="311786"/>
                </a:cubicBezTo>
                <a:cubicBezTo>
                  <a:pt x="472440" y="300737"/>
                  <a:pt x="473710" y="288163"/>
                  <a:pt x="473710" y="274067"/>
                </a:cubicBezTo>
                <a:cubicBezTo>
                  <a:pt x="473710" y="260986"/>
                  <a:pt x="472693" y="248920"/>
                  <a:pt x="470535" y="237999"/>
                </a:cubicBezTo>
                <a:cubicBezTo>
                  <a:pt x="468503" y="226950"/>
                  <a:pt x="464947" y="217298"/>
                  <a:pt x="459993" y="209169"/>
                </a:cubicBezTo>
                <a:cubicBezTo>
                  <a:pt x="455041" y="201042"/>
                  <a:pt x="448436" y="194692"/>
                  <a:pt x="440181" y="190119"/>
                </a:cubicBezTo>
                <a:cubicBezTo>
                  <a:pt x="431926" y="185548"/>
                  <a:pt x="421640" y="183388"/>
                  <a:pt x="409067" y="183388"/>
                </a:cubicBezTo>
                <a:close/>
                <a:moveTo>
                  <a:pt x="836930" y="4081653"/>
                </a:moveTo>
                <a:moveTo>
                  <a:pt x="5936487" y="177038"/>
                </a:moveTo>
                <a:cubicBezTo>
                  <a:pt x="5929121" y="177038"/>
                  <a:pt x="5922645" y="178308"/>
                  <a:pt x="5917057" y="180849"/>
                </a:cubicBezTo>
                <a:cubicBezTo>
                  <a:pt x="5911596" y="183262"/>
                  <a:pt x="5906896" y="186690"/>
                  <a:pt x="5903213" y="190882"/>
                </a:cubicBezTo>
                <a:cubicBezTo>
                  <a:pt x="5899531" y="195200"/>
                  <a:pt x="5896863" y="200152"/>
                  <a:pt x="5895085" y="205740"/>
                </a:cubicBezTo>
                <a:cubicBezTo>
                  <a:pt x="5893308" y="211456"/>
                  <a:pt x="5892419" y="217298"/>
                  <a:pt x="5892419" y="223520"/>
                </a:cubicBezTo>
                <a:cubicBezTo>
                  <a:pt x="5892419" y="236982"/>
                  <a:pt x="5896356" y="247650"/>
                  <a:pt x="5904230" y="255525"/>
                </a:cubicBezTo>
                <a:cubicBezTo>
                  <a:pt x="5912231" y="263399"/>
                  <a:pt x="5923280" y="267208"/>
                  <a:pt x="5937376" y="267208"/>
                </a:cubicBezTo>
                <a:cubicBezTo>
                  <a:pt x="5944870" y="267208"/>
                  <a:pt x="5951473" y="266065"/>
                  <a:pt x="5956934" y="263652"/>
                </a:cubicBezTo>
                <a:cubicBezTo>
                  <a:pt x="5962522" y="261367"/>
                  <a:pt x="5967095" y="258064"/>
                  <a:pt x="5970778" y="253874"/>
                </a:cubicBezTo>
                <a:cubicBezTo>
                  <a:pt x="5974460" y="249682"/>
                  <a:pt x="5977255" y="244857"/>
                  <a:pt x="5979159" y="239395"/>
                </a:cubicBezTo>
                <a:cubicBezTo>
                  <a:pt x="5981065" y="233934"/>
                  <a:pt x="5981954" y="228219"/>
                  <a:pt x="5981954" y="222377"/>
                </a:cubicBezTo>
                <a:cubicBezTo>
                  <a:pt x="5981954" y="208026"/>
                  <a:pt x="5978017" y="196977"/>
                  <a:pt x="5970016" y="188976"/>
                </a:cubicBezTo>
                <a:cubicBezTo>
                  <a:pt x="5962142" y="181102"/>
                  <a:pt x="5950966" y="177038"/>
                  <a:pt x="5936487" y="177038"/>
                </a:cubicBezTo>
                <a:close/>
                <a:moveTo>
                  <a:pt x="843280" y="4081653"/>
                </a:moveTo>
                <a:moveTo>
                  <a:pt x="3307587" y="177038"/>
                </a:moveTo>
                <a:cubicBezTo>
                  <a:pt x="3300222" y="177038"/>
                  <a:pt x="3293744" y="178308"/>
                  <a:pt x="3288156" y="180849"/>
                </a:cubicBezTo>
                <a:cubicBezTo>
                  <a:pt x="3282695" y="183262"/>
                  <a:pt x="3277997" y="186690"/>
                  <a:pt x="3274313" y="190882"/>
                </a:cubicBezTo>
                <a:cubicBezTo>
                  <a:pt x="3270630" y="195200"/>
                  <a:pt x="3267963" y="200152"/>
                  <a:pt x="3266186" y="205740"/>
                </a:cubicBezTo>
                <a:cubicBezTo>
                  <a:pt x="3264407" y="211456"/>
                  <a:pt x="3263518" y="217298"/>
                  <a:pt x="3263518" y="223520"/>
                </a:cubicBezTo>
                <a:cubicBezTo>
                  <a:pt x="3263518" y="236982"/>
                  <a:pt x="3267455" y="247650"/>
                  <a:pt x="3275330" y="255525"/>
                </a:cubicBezTo>
                <a:cubicBezTo>
                  <a:pt x="3283330" y="263399"/>
                  <a:pt x="3294380" y="267208"/>
                  <a:pt x="3308476" y="267208"/>
                </a:cubicBezTo>
                <a:cubicBezTo>
                  <a:pt x="3315969" y="267208"/>
                  <a:pt x="3322574" y="266065"/>
                  <a:pt x="3328035" y="263652"/>
                </a:cubicBezTo>
                <a:cubicBezTo>
                  <a:pt x="3333623" y="261367"/>
                  <a:pt x="3338194" y="258064"/>
                  <a:pt x="3341878" y="253874"/>
                </a:cubicBezTo>
                <a:cubicBezTo>
                  <a:pt x="3345561" y="249682"/>
                  <a:pt x="3348355" y="244857"/>
                  <a:pt x="3350260" y="239395"/>
                </a:cubicBezTo>
                <a:cubicBezTo>
                  <a:pt x="3352165" y="233934"/>
                  <a:pt x="3353054" y="228219"/>
                  <a:pt x="3353054" y="222377"/>
                </a:cubicBezTo>
                <a:cubicBezTo>
                  <a:pt x="3353054" y="208026"/>
                  <a:pt x="3349117" y="196977"/>
                  <a:pt x="3341116" y="188976"/>
                </a:cubicBezTo>
                <a:cubicBezTo>
                  <a:pt x="3333242" y="181102"/>
                  <a:pt x="3322066" y="177038"/>
                  <a:pt x="3307587" y="177038"/>
                </a:cubicBezTo>
                <a:close/>
                <a:moveTo>
                  <a:pt x="843280" y="4081653"/>
                </a:moveTo>
                <a:moveTo>
                  <a:pt x="2628518" y="177038"/>
                </a:moveTo>
                <a:cubicBezTo>
                  <a:pt x="2618993" y="177038"/>
                  <a:pt x="2610738" y="178817"/>
                  <a:pt x="2603754" y="182373"/>
                </a:cubicBezTo>
                <a:cubicBezTo>
                  <a:pt x="2596642" y="186056"/>
                  <a:pt x="2590799" y="190755"/>
                  <a:pt x="2586100" y="196850"/>
                </a:cubicBezTo>
                <a:cubicBezTo>
                  <a:pt x="2581529" y="202946"/>
                  <a:pt x="2577973" y="210058"/>
                  <a:pt x="2575432" y="218313"/>
                </a:cubicBezTo>
                <a:cubicBezTo>
                  <a:pt x="2572893" y="226569"/>
                  <a:pt x="2571495" y="235332"/>
                  <a:pt x="2571115" y="244602"/>
                </a:cubicBezTo>
                <a:lnTo>
                  <a:pt x="2683001" y="244602"/>
                </a:lnTo>
                <a:cubicBezTo>
                  <a:pt x="2683636" y="223648"/>
                  <a:pt x="2679445" y="207138"/>
                  <a:pt x="2670429" y="195073"/>
                </a:cubicBezTo>
                <a:cubicBezTo>
                  <a:pt x="2661411" y="183134"/>
                  <a:pt x="2647442" y="177038"/>
                  <a:pt x="2628518" y="177038"/>
                </a:cubicBezTo>
                <a:close/>
                <a:moveTo>
                  <a:pt x="843280" y="4081653"/>
                </a:moveTo>
                <a:moveTo>
                  <a:pt x="5399278" y="129159"/>
                </a:moveTo>
                <a:cubicBezTo>
                  <a:pt x="5406644" y="129159"/>
                  <a:pt x="5412740" y="129413"/>
                  <a:pt x="5417438" y="130049"/>
                </a:cubicBezTo>
                <a:cubicBezTo>
                  <a:pt x="5422265" y="130683"/>
                  <a:pt x="5426074" y="131445"/>
                  <a:pt x="5428869" y="132588"/>
                </a:cubicBezTo>
                <a:cubicBezTo>
                  <a:pt x="5431790" y="133605"/>
                  <a:pt x="5433821" y="135001"/>
                  <a:pt x="5434965" y="136399"/>
                </a:cubicBezTo>
                <a:cubicBezTo>
                  <a:pt x="5436234" y="137923"/>
                  <a:pt x="5436743" y="139700"/>
                  <a:pt x="5436743" y="141606"/>
                </a:cubicBezTo>
                <a:lnTo>
                  <a:pt x="5436743" y="406527"/>
                </a:lnTo>
                <a:cubicBezTo>
                  <a:pt x="5436743" y="408559"/>
                  <a:pt x="5436234" y="410338"/>
                  <a:pt x="5434965" y="411734"/>
                </a:cubicBezTo>
                <a:cubicBezTo>
                  <a:pt x="5433821" y="413258"/>
                  <a:pt x="5431790" y="414528"/>
                  <a:pt x="5428869" y="415544"/>
                </a:cubicBezTo>
                <a:cubicBezTo>
                  <a:pt x="5426074" y="416433"/>
                  <a:pt x="5422265" y="417195"/>
                  <a:pt x="5417438" y="417703"/>
                </a:cubicBezTo>
                <a:cubicBezTo>
                  <a:pt x="5412740" y="418212"/>
                  <a:pt x="5406644" y="418465"/>
                  <a:pt x="5399278" y="418465"/>
                </a:cubicBezTo>
                <a:cubicBezTo>
                  <a:pt x="5391911" y="418465"/>
                  <a:pt x="5385943" y="418212"/>
                  <a:pt x="5381117" y="417703"/>
                </a:cubicBezTo>
                <a:cubicBezTo>
                  <a:pt x="5376418" y="417195"/>
                  <a:pt x="5372608" y="416433"/>
                  <a:pt x="5369686" y="415544"/>
                </a:cubicBezTo>
                <a:cubicBezTo>
                  <a:pt x="5366766" y="414528"/>
                  <a:pt x="5364733" y="413258"/>
                  <a:pt x="5363591" y="411734"/>
                </a:cubicBezTo>
                <a:cubicBezTo>
                  <a:pt x="5362447" y="410338"/>
                  <a:pt x="5361812" y="408559"/>
                  <a:pt x="5361812" y="406527"/>
                </a:cubicBezTo>
                <a:lnTo>
                  <a:pt x="5361812" y="141606"/>
                </a:lnTo>
                <a:cubicBezTo>
                  <a:pt x="5361812" y="139700"/>
                  <a:pt x="5362447" y="137923"/>
                  <a:pt x="5363591" y="136399"/>
                </a:cubicBezTo>
                <a:cubicBezTo>
                  <a:pt x="5364733" y="135001"/>
                  <a:pt x="5366766" y="133605"/>
                  <a:pt x="5369686" y="132588"/>
                </a:cubicBezTo>
                <a:cubicBezTo>
                  <a:pt x="5372608" y="131445"/>
                  <a:pt x="5376418" y="130683"/>
                  <a:pt x="5381117" y="130049"/>
                </a:cubicBezTo>
                <a:cubicBezTo>
                  <a:pt x="5385943" y="129413"/>
                  <a:pt x="5391911" y="129159"/>
                  <a:pt x="5399278" y="129159"/>
                </a:cubicBezTo>
                <a:close/>
                <a:moveTo>
                  <a:pt x="891159" y="4081653"/>
                </a:moveTo>
                <a:moveTo>
                  <a:pt x="4629658" y="129159"/>
                </a:moveTo>
                <a:cubicBezTo>
                  <a:pt x="4637023" y="129159"/>
                  <a:pt x="4643120" y="129413"/>
                  <a:pt x="4647819" y="130049"/>
                </a:cubicBezTo>
                <a:cubicBezTo>
                  <a:pt x="4652645" y="130683"/>
                  <a:pt x="4656455" y="131445"/>
                  <a:pt x="4659248" y="132588"/>
                </a:cubicBezTo>
                <a:cubicBezTo>
                  <a:pt x="4662170" y="133605"/>
                  <a:pt x="4664201" y="135001"/>
                  <a:pt x="4665345" y="136399"/>
                </a:cubicBezTo>
                <a:cubicBezTo>
                  <a:pt x="4666615" y="137923"/>
                  <a:pt x="4667122" y="139700"/>
                  <a:pt x="4667122" y="141606"/>
                </a:cubicBezTo>
                <a:lnTo>
                  <a:pt x="4667122" y="406527"/>
                </a:lnTo>
                <a:cubicBezTo>
                  <a:pt x="4667122" y="408559"/>
                  <a:pt x="4666615" y="410338"/>
                  <a:pt x="4665345" y="411734"/>
                </a:cubicBezTo>
                <a:cubicBezTo>
                  <a:pt x="4664201" y="413258"/>
                  <a:pt x="4662170" y="414528"/>
                  <a:pt x="4659248" y="415544"/>
                </a:cubicBezTo>
                <a:cubicBezTo>
                  <a:pt x="4656455" y="416433"/>
                  <a:pt x="4652645" y="417195"/>
                  <a:pt x="4647819" y="417703"/>
                </a:cubicBezTo>
                <a:cubicBezTo>
                  <a:pt x="4643120" y="418212"/>
                  <a:pt x="4637023" y="418465"/>
                  <a:pt x="4629658" y="418465"/>
                </a:cubicBezTo>
                <a:cubicBezTo>
                  <a:pt x="4622292" y="418465"/>
                  <a:pt x="4616322" y="418212"/>
                  <a:pt x="4611496" y="417703"/>
                </a:cubicBezTo>
                <a:cubicBezTo>
                  <a:pt x="4606797" y="417195"/>
                  <a:pt x="4602987" y="416433"/>
                  <a:pt x="4600067" y="415544"/>
                </a:cubicBezTo>
                <a:cubicBezTo>
                  <a:pt x="4597146" y="414528"/>
                  <a:pt x="4595113" y="413258"/>
                  <a:pt x="4593971" y="411734"/>
                </a:cubicBezTo>
                <a:cubicBezTo>
                  <a:pt x="4592828" y="410338"/>
                  <a:pt x="4592193" y="408559"/>
                  <a:pt x="4592193" y="406527"/>
                </a:cubicBezTo>
                <a:lnTo>
                  <a:pt x="4592193" y="141606"/>
                </a:lnTo>
                <a:cubicBezTo>
                  <a:pt x="4592193" y="139700"/>
                  <a:pt x="4592828" y="137923"/>
                  <a:pt x="4593971" y="136399"/>
                </a:cubicBezTo>
                <a:cubicBezTo>
                  <a:pt x="4595113" y="135001"/>
                  <a:pt x="4597146" y="133605"/>
                  <a:pt x="4600067" y="132588"/>
                </a:cubicBezTo>
                <a:cubicBezTo>
                  <a:pt x="4602987" y="131445"/>
                  <a:pt x="4606797" y="130683"/>
                  <a:pt x="4611496" y="130049"/>
                </a:cubicBezTo>
                <a:cubicBezTo>
                  <a:pt x="4616322" y="129413"/>
                  <a:pt x="4622292" y="129159"/>
                  <a:pt x="4629658" y="129159"/>
                </a:cubicBezTo>
                <a:close/>
                <a:moveTo>
                  <a:pt x="891159" y="4081653"/>
                </a:moveTo>
                <a:moveTo>
                  <a:pt x="3098037" y="129159"/>
                </a:moveTo>
                <a:cubicBezTo>
                  <a:pt x="3105404" y="129159"/>
                  <a:pt x="3111499" y="129413"/>
                  <a:pt x="3116199" y="130049"/>
                </a:cubicBezTo>
                <a:cubicBezTo>
                  <a:pt x="3121024" y="130683"/>
                  <a:pt x="3124835" y="131445"/>
                  <a:pt x="3127629" y="132588"/>
                </a:cubicBezTo>
                <a:cubicBezTo>
                  <a:pt x="3130549" y="133605"/>
                  <a:pt x="3132581" y="135001"/>
                  <a:pt x="3133724" y="136399"/>
                </a:cubicBezTo>
                <a:cubicBezTo>
                  <a:pt x="3134994" y="137923"/>
                  <a:pt x="3135503" y="139700"/>
                  <a:pt x="3135503" y="141606"/>
                </a:cubicBezTo>
                <a:lnTo>
                  <a:pt x="3135503" y="406527"/>
                </a:lnTo>
                <a:cubicBezTo>
                  <a:pt x="3135503" y="408559"/>
                  <a:pt x="3134994" y="410338"/>
                  <a:pt x="3133724" y="411734"/>
                </a:cubicBezTo>
                <a:cubicBezTo>
                  <a:pt x="3132581" y="413258"/>
                  <a:pt x="3130549" y="414528"/>
                  <a:pt x="3127629" y="415544"/>
                </a:cubicBezTo>
                <a:cubicBezTo>
                  <a:pt x="3124835" y="416433"/>
                  <a:pt x="3121024" y="417195"/>
                  <a:pt x="3116199" y="417703"/>
                </a:cubicBezTo>
                <a:cubicBezTo>
                  <a:pt x="3111499" y="418212"/>
                  <a:pt x="3105404" y="418465"/>
                  <a:pt x="3098037" y="418465"/>
                </a:cubicBezTo>
                <a:cubicBezTo>
                  <a:pt x="3090672" y="418465"/>
                  <a:pt x="3084703" y="418212"/>
                  <a:pt x="3079876" y="417703"/>
                </a:cubicBezTo>
                <a:cubicBezTo>
                  <a:pt x="3075178" y="417195"/>
                  <a:pt x="3071368" y="416433"/>
                  <a:pt x="3068447" y="415544"/>
                </a:cubicBezTo>
                <a:cubicBezTo>
                  <a:pt x="3065525" y="414528"/>
                  <a:pt x="3063493" y="413258"/>
                  <a:pt x="3062350" y="411734"/>
                </a:cubicBezTo>
                <a:cubicBezTo>
                  <a:pt x="3061207" y="410338"/>
                  <a:pt x="3060573" y="408559"/>
                  <a:pt x="3060573" y="406527"/>
                </a:cubicBezTo>
                <a:lnTo>
                  <a:pt x="3060573" y="141606"/>
                </a:lnTo>
                <a:cubicBezTo>
                  <a:pt x="3060573" y="139700"/>
                  <a:pt x="3061207" y="137923"/>
                  <a:pt x="3062350" y="136399"/>
                </a:cubicBezTo>
                <a:cubicBezTo>
                  <a:pt x="3063493" y="135001"/>
                  <a:pt x="3065525" y="133605"/>
                  <a:pt x="3068447" y="132588"/>
                </a:cubicBezTo>
                <a:cubicBezTo>
                  <a:pt x="3071368" y="131445"/>
                  <a:pt x="3075178" y="130683"/>
                  <a:pt x="3079876" y="130049"/>
                </a:cubicBezTo>
                <a:cubicBezTo>
                  <a:pt x="3084703" y="129413"/>
                  <a:pt x="3090672" y="129159"/>
                  <a:pt x="3098037" y="129159"/>
                </a:cubicBezTo>
                <a:close/>
                <a:moveTo>
                  <a:pt x="891159" y="4081653"/>
                </a:moveTo>
                <a:moveTo>
                  <a:pt x="5937376" y="125223"/>
                </a:moveTo>
                <a:cubicBezTo>
                  <a:pt x="5945632" y="125223"/>
                  <a:pt x="5953633" y="125731"/>
                  <a:pt x="5961253" y="126746"/>
                </a:cubicBezTo>
                <a:cubicBezTo>
                  <a:pt x="5968872" y="127763"/>
                  <a:pt x="5975984" y="129159"/>
                  <a:pt x="5982588" y="130938"/>
                </a:cubicBezTo>
                <a:lnTo>
                  <a:pt x="6066790" y="130938"/>
                </a:lnTo>
                <a:cubicBezTo>
                  <a:pt x="6070219" y="130938"/>
                  <a:pt x="6072885" y="133096"/>
                  <a:pt x="6075045" y="137542"/>
                </a:cubicBezTo>
                <a:cubicBezTo>
                  <a:pt x="6077076" y="141859"/>
                  <a:pt x="6078093" y="149225"/>
                  <a:pt x="6078093" y="159513"/>
                </a:cubicBezTo>
                <a:cubicBezTo>
                  <a:pt x="6078093" y="169038"/>
                  <a:pt x="6077076" y="176023"/>
                  <a:pt x="6074791" y="180594"/>
                </a:cubicBezTo>
                <a:cubicBezTo>
                  <a:pt x="6072632" y="185167"/>
                  <a:pt x="6069965" y="187452"/>
                  <a:pt x="6066790" y="187452"/>
                </a:cubicBezTo>
                <a:lnTo>
                  <a:pt x="6035547" y="187452"/>
                </a:lnTo>
                <a:cubicBezTo>
                  <a:pt x="6039866" y="192278"/>
                  <a:pt x="6043041" y="197613"/>
                  <a:pt x="6044946" y="203708"/>
                </a:cubicBezTo>
                <a:cubicBezTo>
                  <a:pt x="6046850" y="209805"/>
                  <a:pt x="6047740" y="216027"/>
                  <a:pt x="6047740" y="222632"/>
                </a:cubicBezTo>
                <a:cubicBezTo>
                  <a:pt x="6047740" y="238125"/>
                  <a:pt x="6045199" y="251842"/>
                  <a:pt x="6039993" y="263780"/>
                </a:cubicBezTo>
                <a:cubicBezTo>
                  <a:pt x="6034912" y="275844"/>
                  <a:pt x="6027420" y="286005"/>
                  <a:pt x="6017895" y="294259"/>
                </a:cubicBezTo>
                <a:cubicBezTo>
                  <a:pt x="6008243" y="302388"/>
                  <a:pt x="5996558" y="308738"/>
                  <a:pt x="5982970" y="312928"/>
                </a:cubicBezTo>
                <a:cubicBezTo>
                  <a:pt x="5969381" y="317246"/>
                  <a:pt x="5954268" y="319406"/>
                  <a:pt x="5937631" y="319406"/>
                </a:cubicBezTo>
                <a:cubicBezTo>
                  <a:pt x="5929121" y="319406"/>
                  <a:pt x="5920994" y="318263"/>
                  <a:pt x="5913246" y="316231"/>
                </a:cubicBezTo>
                <a:cubicBezTo>
                  <a:pt x="5905499" y="314199"/>
                  <a:pt x="5899531" y="311658"/>
                  <a:pt x="5895340" y="308992"/>
                </a:cubicBezTo>
                <a:cubicBezTo>
                  <a:pt x="5892926" y="311532"/>
                  <a:pt x="5890895" y="314580"/>
                  <a:pt x="5888990" y="318136"/>
                </a:cubicBezTo>
                <a:cubicBezTo>
                  <a:pt x="5887084" y="321692"/>
                  <a:pt x="5886196" y="325756"/>
                  <a:pt x="5886196" y="330074"/>
                </a:cubicBezTo>
                <a:cubicBezTo>
                  <a:pt x="5886196" y="335788"/>
                  <a:pt x="5888608" y="340488"/>
                  <a:pt x="5893688" y="344170"/>
                </a:cubicBezTo>
                <a:cubicBezTo>
                  <a:pt x="5898769" y="347853"/>
                  <a:pt x="5905881" y="349886"/>
                  <a:pt x="5915024" y="350267"/>
                </a:cubicBezTo>
                <a:lnTo>
                  <a:pt x="5979541" y="352680"/>
                </a:lnTo>
                <a:cubicBezTo>
                  <a:pt x="5994654" y="353314"/>
                  <a:pt x="6008116" y="355474"/>
                  <a:pt x="6019926" y="359030"/>
                </a:cubicBezTo>
                <a:cubicBezTo>
                  <a:pt x="6031737" y="362713"/>
                  <a:pt x="6041644" y="367919"/>
                  <a:pt x="6049645" y="374524"/>
                </a:cubicBezTo>
                <a:cubicBezTo>
                  <a:pt x="6057772" y="381255"/>
                  <a:pt x="6063869" y="389256"/>
                  <a:pt x="6068186" y="398526"/>
                </a:cubicBezTo>
                <a:cubicBezTo>
                  <a:pt x="6072378" y="407798"/>
                  <a:pt x="6074536" y="418465"/>
                  <a:pt x="6074536" y="430403"/>
                </a:cubicBezTo>
                <a:cubicBezTo>
                  <a:pt x="6074536" y="443484"/>
                  <a:pt x="6071616" y="455803"/>
                  <a:pt x="6065900" y="467488"/>
                </a:cubicBezTo>
                <a:cubicBezTo>
                  <a:pt x="6060185" y="479044"/>
                  <a:pt x="6051549" y="489077"/>
                  <a:pt x="6039993" y="497713"/>
                </a:cubicBezTo>
                <a:cubicBezTo>
                  <a:pt x="6028562" y="506223"/>
                  <a:pt x="6014084" y="512953"/>
                  <a:pt x="5996685" y="517907"/>
                </a:cubicBezTo>
                <a:cubicBezTo>
                  <a:pt x="5979413" y="522859"/>
                  <a:pt x="5959094" y="525273"/>
                  <a:pt x="5935853" y="525273"/>
                </a:cubicBezTo>
                <a:cubicBezTo>
                  <a:pt x="5913246" y="525273"/>
                  <a:pt x="5893943" y="523494"/>
                  <a:pt x="5877941" y="519938"/>
                </a:cubicBezTo>
                <a:cubicBezTo>
                  <a:pt x="5861938" y="516382"/>
                  <a:pt x="5848858" y="511430"/>
                  <a:pt x="5838697" y="505080"/>
                </a:cubicBezTo>
                <a:cubicBezTo>
                  <a:pt x="5828410" y="498730"/>
                  <a:pt x="5821045" y="491109"/>
                  <a:pt x="5816346" y="482346"/>
                </a:cubicBezTo>
                <a:cubicBezTo>
                  <a:pt x="5811646" y="473457"/>
                  <a:pt x="5809360" y="463805"/>
                  <a:pt x="5809360" y="453263"/>
                </a:cubicBezTo>
                <a:cubicBezTo>
                  <a:pt x="5809360" y="446787"/>
                  <a:pt x="5810122" y="440563"/>
                  <a:pt x="5811900" y="434594"/>
                </a:cubicBezTo>
                <a:cubicBezTo>
                  <a:pt x="5813551" y="428625"/>
                  <a:pt x="5816092" y="422911"/>
                  <a:pt x="5819267" y="417450"/>
                </a:cubicBezTo>
                <a:cubicBezTo>
                  <a:pt x="5822569" y="411988"/>
                  <a:pt x="5826633" y="406782"/>
                  <a:pt x="5831332" y="401828"/>
                </a:cubicBezTo>
                <a:cubicBezTo>
                  <a:pt x="5836158" y="396875"/>
                  <a:pt x="5841619" y="392050"/>
                  <a:pt x="5847715" y="387477"/>
                </a:cubicBezTo>
                <a:cubicBezTo>
                  <a:pt x="5839206" y="382906"/>
                  <a:pt x="5832601" y="376809"/>
                  <a:pt x="5827903" y="368936"/>
                </a:cubicBezTo>
                <a:cubicBezTo>
                  <a:pt x="5823331" y="361062"/>
                  <a:pt x="5820918" y="352552"/>
                  <a:pt x="5820918" y="343155"/>
                </a:cubicBezTo>
                <a:cubicBezTo>
                  <a:pt x="5820918" y="331470"/>
                  <a:pt x="5823584" y="320802"/>
                  <a:pt x="5829046" y="311150"/>
                </a:cubicBezTo>
                <a:cubicBezTo>
                  <a:pt x="5834380" y="301499"/>
                  <a:pt x="5841237" y="292863"/>
                  <a:pt x="5849873" y="285115"/>
                </a:cubicBezTo>
                <a:cubicBezTo>
                  <a:pt x="5842888" y="278131"/>
                  <a:pt x="5837300" y="269875"/>
                  <a:pt x="5833109" y="260096"/>
                </a:cubicBezTo>
                <a:cubicBezTo>
                  <a:pt x="5829046" y="250444"/>
                  <a:pt x="5826886" y="238252"/>
                  <a:pt x="5826886" y="223775"/>
                </a:cubicBezTo>
                <a:cubicBezTo>
                  <a:pt x="5826886" y="208281"/>
                  <a:pt x="5829681" y="194438"/>
                  <a:pt x="5835142" y="182245"/>
                </a:cubicBezTo>
                <a:cubicBezTo>
                  <a:pt x="5840603" y="170053"/>
                  <a:pt x="5848096" y="159767"/>
                  <a:pt x="5857874" y="151384"/>
                </a:cubicBezTo>
                <a:cubicBezTo>
                  <a:pt x="5867526" y="142875"/>
                  <a:pt x="5879210" y="136399"/>
                  <a:pt x="5892672" y="131953"/>
                </a:cubicBezTo>
                <a:cubicBezTo>
                  <a:pt x="5906134" y="127508"/>
                  <a:pt x="5921121" y="125223"/>
                  <a:pt x="5937376" y="125223"/>
                </a:cubicBezTo>
                <a:close/>
                <a:moveTo>
                  <a:pt x="895095" y="4081653"/>
                </a:moveTo>
                <a:moveTo>
                  <a:pt x="3308476" y="125223"/>
                </a:moveTo>
                <a:cubicBezTo>
                  <a:pt x="3316731" y="125223"/>
                  <a:pt x="3324732" y="125731"/>
                  <a:pt x="3332353" y="126746"/>
                </a:cubicBezTo>
                <a:cubicBezTo>
                  <a:pt x="3339973" y="127763"/>
                  <a:pt x="3347085" y="129159"/>
                  <a:pt x="3353688" y="130938"/>
                </a:cubicBezTo>
                <a:lnTo>
                  <a:pt x="3437890" y="130938"/>
                </a:lnTo>
                <a:cubicBezTo>
                  <a:pt x="3441319" y="130938"/>
                  <a:pt x="3443985" y="133096"/>
                  <a:pt x="3446145" y="137542"/>
                </a:cubicBezTo>
                <a:cubicBezTo>
                  <a:pt x="3448176" y="141859"/>
                  <a:pt x="3449193" y="149225"/>
                  <a:pt x="3449193" y="159513"/>
                </a:cubicBezTo>
                <a:cubicBezTo>
                  <a:pt x="3449193" y="169038"/>
                  <a:pt x="3448176" y="176023"/>
                  <a:pt x="3445891" y="180594"/>
                </a:cubicBezTo>
                <a:cubicBezTo>
                  <a:pt x="3443732" y="185167"/>
                  <a:pt x="3441065" y="187452"/>
                  <a:pt x="3437890" y="187452"/>
                </a:cubicBezTo>
                <a:lnTo>
                  <a:pt x="3406648" y="187452"/>
                </a:lnTo>
                <a:cubicBezTo>
                  <a:pt x="3410966" y="192278"/>
                  <a:pt x="3414141" y="197613"/>
                  <a:pt x="3416045" y="203708"/>
                </a:cubicBezTo>
                <a:cubicBezTo>
                  <a:pt x="3417950" y="209805"/>
                  <a:pt x="3418840" y="216027"/>
                  <a:pt x="3418840" y="222632"/>
                </a:cubicBezTo>
                <a:cubicBezTo>
                  <a:pt x="3418840" y="238125"/>
                  <a:pt x="3416299" y="251842"/>
                  <a:pt x="3411093" y="263780"/>
                </a:cubicBezTo>
                <a:cubicBezTo>
                  <a:pt x="3406012" y="275844"/>
                  <a:pt x="3398519" y="286005"/>
                  <a:pt x="3388994" y="294259"/>
                </a:cubicBezTo>
                <a:cubicBezTo>
                  <a:pt x="3379343" y="302388"/>
                  <a:pt x="3367659" y="308738"/>
                  <a:pt x="3354069" y="312928"/>
                </a:cubicBezTo>
                <a:cubicBezTo>
                  <a:pt x="3340480" y="317246"/>
                  <a:pt x="3325368" y="319406"/>
                  <a:pt x="3308730" y="319406"/>
                </a:cubicBezTo>
                <a:cubicBezTo>
                  <a:pt x="3300222" y="319406"/>
                  <a:pt x="3292093" y="318263"/>
                  <a:pt x="3284347" y="316231"/>
                </a:cubicBezTo>
                <a:cubicBezTo>
                  <a:pt x="3276599" y="314199"/>
                  <a:pt x="3270630" y="311658"/>
                  <a:pt x="3266440" y="308992"/>
                </a:cubicBezTo>
                <a:cubicBezTo>
                  <a:pt x="3264026" y="311532"/>
                  <a:pt x="3261994" y="314580"/>
                  <a:pt x="3260090" y="318136"/>
                </a:cubicBezTo>
                <a:cubicBezTo>
                  <a:pt x="3258185" y="321692"/>
                  <a:pt x="3257295" y="325756"/>
                  <a:pt x="3257295" y="330074"/>
                </a:cubicBezTo>
                <a:cubicBezTo>
                  <a:pt x="3257295" y="335788"/>
                  <a:pt x="3259709" y="340488"/>
                  <a:pt x="3264788" y="344170"/>
                </a:cubicBezTo>
                <a:cubicBezTo>
                  <a:pt x="3269868" y="347853"/>
                  <a:pt x="3276980" y="349886"/>
                  <a:pt x="3286124" y="350267"/>
                </a:cubicBezTo>
                <a:lnTo>
                  <a:pt x="3350641" y="352680"/>
                </a:lnTo>
                <a:cubicBezTo>
                  <a:pt x="3365754" y="353314"/>
                  <a:pt x="3379216" y="355474"/>
                  <a:pt x="3391026" y="359030"/>
                </a:cubicBezTo>
                <a:cubicBezTo>
                  <a:pt x="3402837" y="362713"/>
                  <a:pt x="3412743" y="367919"/>
                  <a:pt x="3420744" y="374524"/>
                </a:cubicBezTo>
                <a:cubicBezTo>
                  <a:pt x="3428873" y="381255"/>
                  <a:pt x="3434968" y="389256"/>
                  <a:pt x="3439286" y="398526"/>
                </a:cubicBezTo>
                <a:cubicBezTo>
                  <a:pt x="3443478" y="407798"/>
                  <a:pt x="3445636" y="418465"/>
                  <a:pt x="3445636" y="430403"/>
                </a:cubicBezTo>
                <a:cubicBezTo>
                  <a:pt x="3445636" y="443484"/>
                  <a:pt x="3442716" y="455803"/>
                  <a:pt x="3437000" y="467488"/>
                </a:cubicBezTo>
                <a:cubicBezTo>
                  <a:pt x="3431286" y="479044"/>
                  <a:pt x="3422649" y="489077"/>
                  <a:pt x="3411093" y="497713"/>
                </a:cubicBezTo>
                <a:cubicBezTo>
                  <a:pt x="3399662" y="506223"/>
                  <a:pt x="3385185" y="512953"/>
                  <a:pt x="3367786" y="517907"/>
                </a:cubicBezTo>
                <a:cubicBezTo>
                  <a:pt x="3350513" y="522859"/>
                  <a:pt x="3330193" y="525273"/>
                  <a:pt x="3306953" y="525273"/>
                </a:cubicBezTo>
                <a:cubicBezTo>
                  <a:pt x="3284347" y="525273"/>
                  <a:pt x="3265043" y="523494"/>
                  <a:pt x="3249041" y="519938"/>
                </a:cubicBezTo>
                <a:cubicBezTo>
                  <a:pt x="3233038" y="516382"/>
                  <a:pt x="3219957" y="511430"/>
                  <a:pt x="3209798" y="505080"/>
                </a:cubicBezTo>
                <a:cubicBezTo>
                  <a:pt x="3199511" y="498730"/>
                  <a:pt x="3192144" y="491109"/>
                  <a:pt x="3187445" y="482346"/>
                </a:cubicBezTo>
                <a:cubicBezTo>
                  <a:pt x="3182747" y="473457"/>
                  <a:pt x="3180461" y="463805"/>
                  <a:pt x="3180461" y="453263"/>
                </a:cubicBezTo>
                <a:cubicBezTo>
                  <a:pt x="3180461" y="446787"/>
                  <a:pt x="3181223" y="440563"/>
                  <a:pt x="3183000" y="434594"/>
                </a:cubicBezTo>
                <a:cubicBezTo>
                  <a:pt x="3184651" y="428625"/>
                  <a:pt x="3187192" y="422911"/>
                  <a:pt x="3190367" y="417450"/>
                </a:cubicBezTo>
                <a:cubicBezTo>
                  <a:pt x="3193668" y="411988"/>
                  <a:pt x="3197732" y="406782"/>
                  <a:pt x="3202431" y="401828"/>
                </a:cubicBezTo>
                <a:cubicBezTo>
                  <a:pt x="3207257" y="396875"/>
                  <a:pt x="3212718" y="392050"/>
                  <a:pt x="3218815" y="387477"/>
                </a:cubicBezTo>
                <a:cubicBezTo>
                  <a:pt x="3210305" y="382906"/>
                  <a:pt x="3203701" y="376809"/>
                  <a:pt x="3199003" y="368936"/>
                </a:cubicBezTo>
                <a:cubicBezTo>
                  <a:pt x="3194430" y="361062"/>
                  <a:pt x="3192018" y="352552"/>
                  <a:pt x="3192018" y="343155"/>
                </a:cubicBezTo>
                <a:cubicBezTo>
                  <a:pt x="3192018" y="331470"/>
                  <a:pt x="3194685" y="320802"/>
                  <a:pt x="3200145" y="311150"/>
                </a:cubicBezTo>
                <a:cubicBezTo>
                  <a:pt x="3205480" y="301499"/>
                  <a:pt x="3212337" y="292863"/>
                  <a:pt x="3220974" y="285115"/>
                </a:cubicBezTo>
                <a:cubicBezTo>
                  <a:pt x="3213988" y="278131"/>
                  <a:pt x="3208400" y="269875"/>
                  <a:pt x="3204210" y="260096"/>
                </a:cubicBezTo>
                <a:cubicBezTo>
                  <a:pt x="3200145" y="250444"/>
                  <a:pt x="3197986" y="238252"/>
                  <a:pt x="3197986" y="223775"/>
                </a:cubicBezTo>
                <a:cubicBezTo>
                  <a:pt x="3197986" y="208281"/>
                  <a:pt x="3200780" y="194438"/>
                  <a:pt x="3206242" y="182245"/>
                </a:cubicBezTo>
                <a:cubicBezTo>
                  <a:pt x="3211703" y="170053"/>
                  <a:pt x="3219195" y="159767"/>
                  <a:pt x="3228974" y="151384"/>
                </a:cubicBezTo>
                <a:cubicBezTo>
                  <a:pt x="3238626" y="142875"/>
                  <a:pt x="3250311" y="136399"/>
                  <a:pt x="3263773" y="131953"/>
                </a:cubicBezTo>
                <a:cubicBezTo>
                  <a:pt x="3277235" y="127508"/>
                  <a:pt x="3292220" y="125223"/>
                  <a:pt x="3308476" y="125223"/>
                </a:cubicBezTo>
                <a:close/>
                <a:moveTo>
                  <a:pt x="895095" y="4081653"/>
                </a:moveTo>
                <a:moveTo>
                  <a:pt x="5667374" y="124080"/>
                </a:moveTo>
                <a:cubicBezTo>
                  <a:pt x="5685535" y="124080"/>
                  <a:pt x="5700648" y="127127"/>
                  <a:pt x="5713095" y="132969"/>
                </a:cubicBezTo>
                <a:cubicBezTo>
                  <a:pt x="5725541" y="138938"/>
                  <a:pt x="5735573" y="147067"/>
                  <a:pt x="5743194" y="157226"/>
                </a:cubicBezTo>
                <a:cubicBezTo>
                  <a:pt x="5750813" y="167513"/>
                  <a:pt x="5756274" y="179451"/>
                  <a:pt x="5759704" y="193168"/>
                </a:cubicBezTo>
                <a:cubicBezTo>
                  <a:pt x="5763006" y="206883"/>
                  <a:pt x="5764783" y="223267"/>
                  <a:pt x="5764783" y="242570"/>
                </a:cubicBezTo>
                <a:lnTo>
                  <a:pt x="5764783" y="406527"/>
                </a:lnTo>
                <a:cubicBezTo>
                  <a:pt x="5764783" y="408559"/>
                  <a:pt x="5764148" y="410338"/>
                  <a:pt x="5763006" y="411734"/>
                </a:cubicBezTo>
                <a:cubicBezTo>
                  <a:pt x="5761735" y="413258"/>
                  <a:pt x="5759831" y="414528"/>
                  <a:pt x="5757036" y="415544"/>
                </a:cubicBezTo>
                <a:cubicBezTo>
                  <a:pt x="5754243" y="416433"/>
                  <a:pt x="5750433" y="417195"/>
                  <a:pt x="5745607" y="417703"/>
                </a:cubicBezTo>
                <a:cubicBezTo>
                  <a:pt x="5740654" y="418212"/>
                  <a:pt x="5734684" y="418465"/>
                  <a:pt x="5727572" y="418465"/>
                </a:cubicBezTo>
                <a:cubicBezTo>
                  <a:pt x="5720207" y="418465"/>
                  <a:pt x="5714110" y="418212"/>
                  <a:pt x="5709284" y="417703"/>
                </a:cubicBezTo>
                <a:cubicBezTo>
                  <a:pt x="5704332" y="417195"/>
                  <a:pt x="5700521" y="416433"/>
                  <a:pt x="5697728" y="415544"/>
                </a:cubicBezTo>
                <a:cubicBezTo>
                  <a:pt x="5695060" y="414528"/>
                  <a:pt x="5693029" y="413258"/>
                  <a:pt x="5691885" y="411734"/>
                </a:cubicBezTo>
                <a:cubicBezTo>
                  <a:pt x="5690616" y="410338"/>
                  <a:pt x="5689981" y="408559"/>
                  <a:pt x="5689981" y="406527"/>
                </a:cubicBezTo>
                <a:lnTo>
                  <a:pt x="5689981" y="255017"/>
                </a:lnTo>
                <a:cubicBezTo>
                  <a:pt x="5689981" y="242189"/>
                  <a:pt x="5689092" y="232030"/>
                  <a:pt x="5687186" y="224663"/>
                </a:cubicBezTo>
                <a:cubicBezTo>
                  <a:pt x="5685282" y="217298"/>
                  <a:pt x="5682615" y="211075"/>
                  <a:pt x="5679058" y="205740"/>
                </a:cubicBezTo>
                <a:cubicBezTo>
                  <a:pt x="5675503" y="200533"/>
                  <a:pt x="5670804" y="196469"/>
                  <a:pt x="5665216" y="193549"/>
                </a:cubicBezTo>
                <a:cubicBezTo>
                  <a:pt x="5659500" y="190755"/>
                  <a:pt x="5652896" y="189231"/>
                  <a:pt x="5645404" y="189231"/>
                </a:cubicBezTo>
                <a:cubicBezTo>
                  <a:pt x="5635879" y="189231"/>
                  <a:pt x="5626226" y="192787"/>
                  <a:pt x="5616574" y="199644"/>
                </a:cubicBezTo>
                <a:cubicBezTo>
                  <a:pt x="5606796" y="206630"/>
                  <a:pt x="5596635" y="216789"/>
                  <a:pt x="5586095" y="229998"/>
                </a:cubicBezTo>
                <a:lnTo>
                  <a:pt x="5586095" y="406527"/>
                </a:lnTo>
                <a:cubicBezTo>
                  <a:pt x="5586095" y="408559"/>
                  <a:pt x="5585586" y="410338"/>
                  <a:pt x="5584317" y="411734"/>
                </a:cubicBezTo>
                <a:cubicBezTo>
                  <a:pt x="5583173" y="413258"/>
                  <a:pt x="5581142" y="414528"/>
                  <a:pt x="5578221" y="415544"/>
                </a:cubicBezTo>
                <a:cubicBezTo>
                  <a:pt x="5575426" y="416433"/>
                  <a:pt x="5571617" y="417195"/>
                  <a:pt x="5566791" y="417703"/>
                </a:cubicBezTo>
                <a:cubicBezTo>
                  <a:pt x="5562092" y="418212"/>
                  <a:pt x="5555996" y="418465"/>
                  <a:pt x="5548630" y="418465"/>
                </a:cubicBezTo>
                <a:cubicBezTo>
                  <a:pt x="5541263" y="418465"/>
                  <a:pt x="5535295" y="418212"/>
                  <a:pt x="5530469" y="417703"/>
                </a:cubicBezTo>
                <a:cubicBezTo>
                  <a:pt x="5525770" y="417195"/>
                  <a:pt x="5521959" y="416433"/>
                  <a:pt x="5519038" y="415544"/>
                </a:cubicBezTo>
                <a:cubicBezTo>
                  <a:pt x="5516118" y="414528"/>
                  <a:pt x="5514085" y="413258"/>
                  <a:pt x="5512943" y="411734"/>
                </a:cubicBezTo>
                <a:cubicBezTo>
                  <a:pt x="5511799" y="410338"/>
                  <a:pt x="5511165" y="408559"/>
                  <a:pt x="5511165" y="406527"/>
                </a:cubicBezTo>
                <a:lnTo>
                  <a:pt x="5511165" y="141098"/>
                </a:lnTo>
                <a:cubicBezTo>
                  <a:pt x="5511165" y="139065"/>
                  <a:pt x="5511672" y="137288"/>
                  <a:pt x="5512688" y="135890"/>
                </a:cubicBezTo>
                <a:cubicBezTo>
                  <a:pt x="5513578" y="134367"/>
                  <a:pt x="5515356" y="133096"/>
                  <a:pt x="5518022" y="132081"/>
                </a:cubicBezTo>
                <a:cubicBezTo>
                  <a:pt x="5520562" y="131192"/>
                  <a:pt x="5523865" y="130430"/>
                  <a:pt x="5527929" y="129921"/>
                </a:cubicBezTo>
                <a:cubicBezTo>
                  <a:pt x="5531993" y="129413"/>
                  <a:pt x="5537199" y="129159"/>
                  <a:pt x="5543296" y="129159"/>
                </a:cubicBezTo>
                <a:cubicBezTo>
                  <a:pt x="5549646" y="129159"/>
                  <a:pt x="5554853" y="129413"/>
                  <a:pt x="5559044" y="129921"/>
                </a:cubicBezTo>
                <a:cubicBezTo>
                  <a:pt x="5563234" y="130430"/>
                  <a:pt x="5566409" y="131192"/>
                  <a:pt x="5568696" y="132081"/>
                </a:cubicBezTo>
                <a:cubicBezTo>
                  <a:pt x="5570982" y="133096"/>
                  <a:pt x="5572633" y="134367"/>
                  <a:pt x="5573648" y="135890"/>
                </a:cubicBezTo>
                <a:cubicBezTo>
                  <a:pt x="5574665" y="137288"/>
                  <a:pt x="5575172" y="139065"/>
                  <a:pt x="5575172" y="141098"/>
                </a:cubicBezTo>
                <a:lnTo>
                  <a:pt x="5575172" y="171705"/>
                </a:lnTo>
                <a:cubicBezTo>
                  <a:pt x="5589778" y="155830"/>
                  <a:pt x="5604763" y="143892"/>
                  <a:pt x="5620004" y="136018"/>
                </a:cubicBezTo>
                <a:cubicBezTo>
                  <a:pt x="5635117" y="128017"/>
                  <a:pt x="5650992" y="124080"/>
                  <a:pt x="5667374" y="124080"/>
                </a:cubicBezTo>
                <a:close/>
                <a:moveTo>
                  <a:pt x="896238" y="4081653"/>
                </a:moveTo>
                <a:moveTo>
                  <a:pt x="4897755" y="124080"/>
                </a:moveTo>
                <a:cubicBezTo>
                  <a:pt x="4915916" y="124080"/>
                  <a:pt x="4931029" y="127127"/>
                  <a:pt x="4943474" y="132969"/>
                </a:cubicBezTo>
                <a:cubicBezTo>
                  <a:pt x="4955921" y="138938"/>
                  <a:pt x="4965954" y="147067"/>
                  <a:pt x="4973573" y="157226"/>
                </a:cubicBezTo>
                <a:cubicBezTo>
                  <a:pt x="4981194" y="167513"/>
                  <a:pt x="4986655" y="179451"/>
                  <a:pt x="4990083" y="193168"/>
                </a:cubicBezTo>
                <a:cubicBezTo>
                  <a:pt x="4993385" y="206883"/>
                  <a:pt x="4995163" y="223267"/>
                  <a:pt x="4995163" y="242570"/>
                </a:cubicBezTo>
                <a:lnTo>
                  <a:pt x="4995163" y="406527"/>
                </a:lnTo>
                <a:cubicBezTo>
                  <a:pt x="4995163" y="408559"/>
                  <a:pt x="4994529" y="410338"/>
                  <a:pt x="4993385" y="411734"/>
                </a:cubicBezTo>
                <a:cubicBezTo>
                  <a:pt x="4992116" y="413258"/>
                  <a:pt x="4990210" y="414528"/>
                  <a:pt x="4987417" y="415544"/>
                </a:cubicBezTo>
                <a:cubicBezTo>
                  <a:pt x="4984622" y="416433"/>
                  <a:pt x="4980812" y="417195"/>
                  <a:pt x="4975986" y="417703"/>
                </a:cubicBezTo>
                <a:cubicBezTo>
                  <a:pt x="4971033" y="418212"/>
                  <a:pt x="4965065" y="418465"/>
                  <a:pt x="4957953" y="418465"/>
                </a:cubicBezTo>
                <a:cubicBezTo>
                  <a:pt x="4950586" y="418465"/>
                  <a:pt x="4944491" y="418212"/>
                  <a:pt x="4939665" y="417703"/>
                </a:cubicBezTo>
                <a:cubicBezTo>
                  <a:pt x="4934711" y="417195"/>
                  <a:pt x="4930901" y="416433"/>
                  <a:pt x="4928108" y="415544"/>
                </a:cubicBezTo>
                <a:cubicBezTo>
                  <a:pt x="4925441" y="414528"/>
                  <a:pt x="4923408" y="413258"/>
                  <a:pt x="4922266" y="411734"/>
                </a:cubicBezTo>
                <a:cubicBezTo>
                  <a:pt x="4920996" y="410338"/>
                  <a:pt x="4920360" y="408559"/>
                  <a:pt x="4920360" y="406527"/>
                </a:cubicBezTo>
                <a:lnTo>
                  <a:pt x="4920360" y="255017"/>
                </a:lnTo>
                <a:cubicBezTo>
                  <a:pt x="4920360" y="242189"/>
                  <a:pt x="4919471" y="232030"/>
                  <a:pt x="4917567" y="224663"/>
                </a:cubicBezTo>
                <a:cubicBezTo>
                  <a:pt x="4915661" y="217298"/>
                  <a:pt x="4912995" y="211075"/>
                  <a:pt x="4909438" y="205740"/>
                </a:cubicBezTo>
                <a:cubicBezTo>
                  <a:pt x="4905883" y="200533"/>
                  <a:pt x="4901183" y="196469"/>
                  <a:pt x="4895596" y="193549"/>
                </a:cubicBezTo>
                <a:cubicBezTo>
                  <a:pt x="4889881" y="190755"/>
                  <a:pt x="4883276" y="189231"/>
                  <a:pt x="4875783" y="189231"/>
                </a:cubicBezTo>
                <a:cubicBezTo>
                  <a:pt x="4866258" y="189231"/>
                  <a:pt x="4856607" y="192787"/>
                  <a:pt x="4846955" y="199644"/>
                </a:cubicBezTo>
                <a:cubicBezTo>
                  <a:pt x="4837175" y="206630"/>
                  <a:pt x="4827016" y="216789"/>
                  <a:pt x="4816474" y="229998"/>
                </a:cubicBezTo>
                <a:lnTo>
                  <a:pt x="4816474" y="406527"/>
                </a:lnTo>
                <a:cubicBezTo>
                  <a:pt x="4816474" y="408559"/>
                  <a:pt x="4815967" y="410338"/>
                  <a:pt x="4814696" y="411734"/>
                </a:cubicBezTo>
                <a:cubicBezTo>
                  <a:pt x="4813554" y="413258"/>
                  <a:pt x="4811521" y="414528"/>
                  <a:pt x="4808600" y="415544"/>
                </a:cubicBezTo>
                <a:cubicBezTo>
                  <a:pt x="4805807" y="416433"/>
                  <a:pt x="4801996" y="417195"/>
                  <a:pt x="4797171" y="417703"/>
                </a:cubicBezTo>
                <a:cubicBezTo>
                  <a:pt x="4792471" y="418212"/>
                  <a:pt x="4786375" y="418465"/>
                  <a:pt x="4779009" y="418465"/>
                </a:cubicBezTo>
                <a:cubicBezTo>
                  <a:pt x="4771644" y="418465"/>
                  <a:pt x="4765674" y="418212"/>
                  <a:pt x="4760848" y="417703"/>
                </a:cubicBezTo>
                <a:cubicBezTo>
                  <a:pt x="4756149" y="417195"/>
                  <a:pt x="4752340" y="416433"/>
                  <a:pt x="4749419" y="415544"/>
                </a:cubicBezTo>
                <a:cubicBezTo>
                  <a:pt x="4746497" y="414528"/>
                  <a:pt x="4744466" y="413258"/>
                  <a:pt x="4743322" y="411734"/>
                </a:cubicBezTo>
                <a:cubicBezTo>
                  <a:pt x="4742180" y="410338"/>
                  <a:pt x="4741545" y="408559"/>
                  <a:pt x="4741545" y="406527"/>
                </a:cubicBezTo>
                <a:lnTo>
                  <a:pt x="4741545" y="141098"/>
                </a:lnTo>
                <a:cubicBezTo>
                  <a:pt x="4741545" y="139065"/>
                  <a:pt x="4742053" y="137288"/>
                  <a:pt x="4743069" y="135890"/>
                </a:cubicBezTo>
                <a:cubicBezTo>
                  <a:pt x="4743958" y="134367"/>
                  <a:pt x="4745735" y="133096"/>
                  <a:pt x="4748403" y="132081"/>
                </a:cubicBezTo>
                <a:cubicBezTo>
                  <a:pt x="4750943" y="131192"/>
                  <a:pt x="4754245" y="130430"/>
                  <a:pt x="4758308" y="129921"/>
                </a:cubicBezTo>
                <a:cubicBezTo>
                  <a:pt x="4762372" y="129413"/>
                  <a:pt x="4767580" y="129159"/>
                  <a:pt x="4773675" y="129159"/>
                </a:cubicBezTo>
                <a:cubicBezTo>
                  <a:pt x="4780025" y="129159"/>
                  <a:pt x="4785233" y="129413"/>
                  <a:pt x="4789423" y="129921"/>
                </a:cubicBezTo>
                <a:cubicBezTo>
                  <a:pt x="4793615" y="130430"/>
                  <a:pt x="4796790" y="131192"/>
                  <a:pt x="4799075" y="132081"/>
                </a:cubicBezTo>
                <a:cubicBezTo>
                  <a:pt x="4801361" y="133096"/>
                  <a:pt x="4803012" y="134367"/>
                  <a:pt x="4804029" y="135890"/>
                </a:cubicBezTo>
                <a:cubicBezTo>
                  <a:pt x="4805045" y="137288"/>
                  <a:pt x="4805553" y="139065"/>
                  <a:pt x="4805553" y="141098"/>
                </a:cubicBezTo>
                <a:lnTo>
                  <a:pt x="4805553" y="171705"/>
                </a:lnTo>
                <a:cubicBezTo>
                  <a:pt x="4820158" y="155830"/>
                  <a:pt x="4835144" y="143892"/>
                  <a:pt x="4850383" y="136018"/>
                </a:cubicBezTo>
                <a:cubicBezTo>
                  <a:pt x="4865496" y="128017"/>
                  <a:pt x="4881371" y="124080"/>
                  <a:pt x="4897755" y="124080"/>
                </a:cubicBezTo>
                <a:close/>
                <a:moveTo>
                  <a:pt x="896238" y="4081653"/>
                </a:moveTo>
                <a:moveTo>
                  <a:pt x="3655695" y="124080"/>
                </a:moveTo>
                <a:cubicBezTo>
                  <a:pt x="3673856" y="124080"/>
                  <a:pt x="3688969" y="127127"/>
                  <a:pt x="3701415" y="132969"/>
                </a:cubicBezTo>
                <a:cubicBezTo>
                  <a:pt x="3713860" y="138938"/>
                  <a:pt x="3723894" y="147067"/>
                  <a:pt x="3731513" y="157226"/>
                </a:cubicBezTo>
                <a:cubicBezTo>
                  <a:pt x="3739133" y="167513"/>
                  <a:pt x="3744595" y="179451"/>
                  <a:pt x="3748023" y="193168"/>
                </a:cubicBezTo>
                <a:cubicBezTo>
                  <a:pt x="3751325" y="206883"/>
                  <a:pt x="3753104" y="223267"/>
                  <a:pt x="3753104" y="242570"/>
                </a:cubicBezTo>
                <a:lnTo>
                  <a:pt x="3753104" y="406527"/>
                </a:lnTo>
                <a:cubicBezTo>
                  <a:pt x="3753104" y="408559"/>
                  <a:pt x="3752469" y="410338"/>
                  <a:pt x="3751325" y="411734"/>
                </a:cubicBezTo>
                <a:cubicBezTo>
                  <a:pt x="3750056" y="413258"/>
                  <a:pt x="3748150" y="414528"/>
                  <a:pt x="3745357" y="415544"/>
                </a:cubicBezTo>
                <a:cubicBezTo>
                  <a:pt x="3742562" y="416433"/>
                  <a:pt x="3738753" y="417195"/>
                  <a:pt x="3733926" y="417703"/>
                </a:cubicBezTo>
                <a:cubicBezTo>
                  <a:pt x="3728973" y="418212"/>
                  <a:pt x="3723005" y="418465"/>
                  <a:pt x="3715893" y="418465"/>
                </a:cubicBezTo>
                <a:cubicBezTo>
                  <a:pt x="3708526" y="418465"/>
                  <a:pt x="3702431" y="418212"/>
                  <a:pt x="3697605" y="417703"/>
                </a:cubicBezTo>
                <a:cubicBezTo>
                  <a:pt x="3692651" y="417195"/>
                  <a:pt x="3688842" y="416433"/>
                  <a:pt x="3686047" y="415544"/>
                </a:cubicBezTo>
                <a:cubicBezTo>
                  <a:pt x="3683381" y="414528"/>
                  <a:pt x="3681348" y="413258"/>
                  <a:pt x="3680206" y="411734"/>
                </a:cubicBezTo>
                <a:cubicBezTo>
                  <a:pt x="3678935" y="410338"/>
                  <a:pt x="3678300" y="408559"/>
                  <a:pt x="3678300" y="406527"/>
                </a:cubicBezTo>
                <a:lnTo>
                  <a:pt x="3678300" y="255017"/>
                </a:lnTo>
                <a:cubicBezTo>
                  <a:pt x="3678300" y="242189"/>
                  <a:pt x="3677411" y="232030"/>
                  <a:pt x="3675507" y="224663"/>
                </a:cubicBezTo>
                <a:cubicBezTo>
                  <a:pt x="3673601" y="217298"/>
                  <a:pt x="3670934" y="211075"/>
                  <a:pt x="3667379" y="205740"/>
                </a:cubicBezTo>
                <a:cubicBezTo>
                  <a:pt x="3663822" y="200533"/>
                  <a:pt x="3659123" y="196469"/>
                  <a:pt x="3653535" y="193549"/>
                </a:cubicBezTo>
                <a:cubicBezTo>
                  <a:pt x="3647821" y="190755"/>
                  <a:pt x="3641217" y="189231"/>
                  <a:pt x="3633723" y="189231"/>
                </a:cubicBezTo>
                <a:cubicBezTo>
                  <a:pt x="3624198" y="189231"/>
                  <a:pt x="3614546" y="192787"/>
                  <a:pt x="3604895" y="199644"/>
                </a:cubicBezTo>
                <a:cubicBezTo>
                  <a:pt x="3595116" y="206630"/>
                  <a:pt x="3584956" y="216789"/>
                  <a:pt x="3574415" y="229998"/>
                </a:cubicBezTo>
                <a:lnTo>
                  <a:pt x="3574415" y="406527"/>
                </a:lnTo>
                <a:cubicBezTo>
                  <a:pt x="3574415" y="408559"/>
                  <a:pt x="3573907" y="410338"/>
                  <a:pt x="3572636" y="411734"/>
                </a:cubicBezTo>
                <a:cubicBezTo>
                  <a:pt x="3571494" y="413258"/>
                  <a:pt x="3569461" y="414528"/>
                  <a:pt x="3566541" y="415544"/>
                </a:cubicBezTo>
                <a:cubicBezTo>
                  <a:pt x="3563746" y="416433"/>
                  <a:pt x="3559936" y="417195"/>
                  <a:pt x="3555110" y="417703"/>
                </a:cubicBezTo>
                <a:cubicBezTo>
                  <a:pt x="3550411" y="418212"/>
                  <a:pt x="3544316" y="418465"/>
                  <a:pt x="3536949" y="418465"/>
                </a:cubicBezTo>
                <a:cubicBezTo>
                  <a:pt x="3529583" y="418465"/>
                  <a:pt x="3523615" y="418212"/>
                  <a:pt x="3518788" y="417703"/>
                </a:cubicBezTo>
                <a:cubicBezTo>
                  <a:pt x="3514090" y="417195"/>
                  <a:pt x="3510280" y="416433"/>
                  <a:pt x="3507358" y="415544"/>
                </a:cubicBezTo>
                <a:cubicBezTo>
                  <a:pt x="3504437" y="414528"/>
                  <a:pt x="3502406" y="413258"/>
                  <a:pt x="3501262" y="411734"/>
                </a:cubicBezTo>
                <a:cubicBezTo>
                  <a:pt x="3500120" y="410338"/>
                  <a:pt x="3499484" y="408559"/>
                  <a:pt x="3499484" y="406527"/>
                </a:cubicBezTo>
                <a:lnTo>
                  <a:pt x="3499484" y="141098"/>
                </a:lnTo>
                <a:cubicBezTo>
                  <a:pt x="3499484" y="139065"/>
                  <a:pt x="3499993" y="137288"/>
                  <a:pt x="3501008" y="135890"/>
                </a:cubicBezTo>
                <a:cubicBezTo>
                  <a:pt x="3501897" y="134367"/>
                  <a:pt x="3503675" y="133096"/>
                  <a:pt x="3506343" y="132081"/>
                </a:cubicBezTo>
                <a:cubicBezTo>
                  <a:pt x="3508883" y="131192"/>
                  <a:pt x="3512184" y="130430"/>
                  <a:pt x="3516248" y="129921"/>
                </a:cubicBezTo>
                <a:cubicBezTo>
                  <a:pt x="3520312" y="129413"/>
                  <a:pt x="3525520" y="129159"/>
                  <a:pt x="3531616" y="129159"/>
                </a:cubicBezTo>
                <a:cubicBezTo>
                  <a:pt x="3537966" y="129159"/>
                  <a:pt x="3543172" y="129413"/>
                  <a:pt x="3547363" y="129921"/>
                </a:cubicBezTo>
                <a:cubicBezTo>
                  <a:pt x="3551555" y="130430"/>
                  <a:pt x="3554730" y="131192"/>
                  <a:pt x="3557016" y="132081"/>
                </a:cubicBezTo>
                <a:cubicBezTo>
                  <a:pt x="3559301" y="133096"/>
                  <a:pt x="3560953" y="134367"/>
                  <a:pt x="3561969" y="135890"/>
                </a:cubicBezTo>
                <a:cubicBezTo>
                  <a:pt x="3562984" y="137288"/>
                  <a:pt x="3563493" y="139065"/>
                  <a:pt x="3563493" y="141098"/>
                </a:cubicBezTo>
                <a:lnTo>
                  <a:pt x="3563493" y="171705"/>
                </a:lnTo>
                <a:cubicBezTo>
                  <a:pt x="3578097" y="155830"/>
                  <a:pt x="3593083" y="143892"/>
                  <a:pt x="3608323" y="136018"/>
                </a:cubicBezTo>
                <a:cubicBezTo>
                  <a:pt x="3623436" y="128017"/>
                  <a:pt x="3639311" y="124080"/>
                  <a:pt x="3655695" y="124080"/>
                </a:cubicBezTo>
                <a:close/>
                <a:moveTo>
                  <a:pt x="896238" y="4081653"/>
                </a:moveTo>
                <a:moveTo>
                  <a:pt x="2910459" y="124080"/>
                </a:moveTo>
                <a:cubicBezTo>
                  <a:pt x="2918841" y="124080"/>
                  <a:pt x="2926842" y="124714"/>
                  <a:pt x="2934716" y="125857"/>
                </a:cubicBezTo>
                <a:cubicBezTo>
                  <a:pt x="2942590" y="127127"/>
                  <a:pt x="2949701" y="128525"/>
                  <a:pt x="2956051" y="130302"/>
                </a:cubicBezTo>
                <a:cubicBezTo>
                  <a:pt x="2962401" y="132081"/>
                  <a:pt x="2967736" y="134113"/>
                  <a:pt x="2972054" y="136144"/>
                </a:cubicBezTo>
                <a:cubicBezTo>
                  <a:pt x="2976499" y="138176"/>
                  <a:pt x="2979547" y="139955"/>
                  <a:pt x="2981451" y="141478"/>
                </a:cubicBezTo>
                <a:cubicBezTo>
                  <a:pt x="2983356" y="143002"/>
                  <a:pt x="2984754" y="144526"/>
                  <a:pt x="2985516" y="145924"/>
                </a:cubicBezTo>
                <a:cubicBezTo>
                  <a:pt x="2986278" y="147448"/>
                  <a:pt x="2986912" y="149225"/>
                  <a:pt x="2987293" y="151384"/>
                </a:cubicBezTo>
                <a:cubicBezTo>
                  <a:pt x="2987674" y="153417"/>
                  <a:pt x="2988055" y="155957"/>
                  <a:pt x="2988310" y="159005"/>
                </a:cubicBezTo>
                <a:cubicBezTo>
                  <a:pt x="2988563" y="162180"/>
                  <a:pt x="2988818" y="165989"/>
                  <a:pt x="2988818" y="170562"/>
                </a:cubicBezTo>
                <a:cubicBezTo>
                  <a:pt x="2988818" y="175895"/>
                  <a:pt x="2988563" y="180213"/>
                  <a:pt x="2988310" y="183643"/>
                </a:cubicBezTo>
                <a:cubicBezTo>
                  <a:pt x="2988055" y="186944"/>
                  <a:pt x="2987548" y="189738"/>
                  <a:pt x="2986786" y="191644"/>
                </a:cubicBezTo>
                <a:cubicBezTo>
                  <a:pt x="2986150" y="193675"/>
                  <a:pt x="2985135" y="194945"/>
                  <a:pt x="2983992" y="195707"/>
                </a:cubicBezTo>
                <a:cubicBezTo>
                  <a:pt x="2982849" y="196343"/>
                  <a:pt x="2981451" y="196724"/>
                  <a:pt x="2979800" y="196724"/>
                </a:cubicBezTo>
                <a:cubicBezTo>
                  <a:pt x="2978023" y="196724"/>
                  <a:pt x="2975229" y="195707"/>
                  <a:pt x="2971545" y="193549"/>
                </a:cubicBezTo>
                <a:cubicBezTo>
                  <a:pt x="2967736" y="191517"/>
                  <a:pt x="2963036" y="189231"/>
                  <a:pt x="2957322" y="186944"/>
                </a:cubicBezTo>
                <a:cubicBezTo>
                  <a:pt x="2951734" y="184532"/>
                  <a:pt x="2945130" y="182245"/>
                  <a:pt x="2937763" y="180213"/>
                </a:cubicBezTo>
                <a:cubicBezTo>
                  <a:pt x="2930270" y="178055"/>
                  <a:pt x="2921761" y="177038"/>
                  <a:pt x="2912236" y="177038"/>
                </a:cubicBezTo>
                <a:cubicBezTo>
                  <a:pt x="2905505" y="177038"/>
                  <a:pt x="2899663" y="177800"/>
                  <a:pt x="2894711" y="179198"/>
                </a:cubicBezTo>
                <a:cubicBezTo>
                  <a:pt x="2889757" y="180594"/>
                  <a:pt x="2885693" y="182500"/>
                  <a:pt x="2882518" y="185167"/>
                </a:cubicBezTo>
                <a:cubicBezTo>
                  <a:pt x="2879343" y="187707"/>
                  <a:pt x="2876930" y="190755"/>
                  <a:pt x="2875406" y="194183"/>
                </a:cubicBezTo>
                <a:cubicBezTo>
                  <a:pt x="2873755" y="197613"/>
                  <a:pt x="2872993" y="201423"/>
                  <a:pt x="2872993" y="205359"/>
                </a:cubicBezTo>
                <a:cubicBezTo>
                  <a:pt x="2872993" y="211456"/>
                  <a:pt x="2874899" y="216663"/>
                  <a:pt x="2878581" y="220853"/>
                </a:cubicBezTo>
                <a:cubicBezTo>
                  <a:pt x="2882392" y="225044"/>
                  <a:pt x="2887344" y="228727"/>
                  <a:pt x="2893568" y="231902"/>
                </a:cubicBezTo>
                <a:cubicBezTo>
                  <a:pt x="2899663" y="235077"/>
                  <a:pt x="2906649" y="237999"/>
                  <a:pt x="2914523" y="240793"/>
                </a:cubicBezTo>
                <a:cubicBezTo>
                  <a:pt x="2922397" y="243587"/>
                  <a:pt x="2930270" y="246634"/>
                  <a:pt x="2938272" y="249809"/>
                </a:cubicBezTo>
                <a:cubicBezTo>
                  <a:pt x="2946399" y="253112"/>
                  <a:pt x="2954274" y="256921"/>
                  <a:pt x="2962148" y="261367"/>
                </a:cubicBezTo>
                <a:cubicBezTo>
                  <a:pt x="2970022" y="265684"/>
                  <a:pt x="2977006" y="271019"/>
                  <a:pt x="2983103" y="277369"/>
                </a:cubicBezTo>
                <a:cubicBezTo>
                  <a:pt x="2989199" y="283719"/>
                  <a:pt x="2994279" y="291338"/>
                  <a:pt x="2997961" y="300101"/>
                </a:cubicBezTo>
                <a:cubicBezTo>
                  <a:pt x="3001772" y="308992"/>
                  <a:pt x="3003676" y="319406"/>
                  <a:pt x="3003676" y="331598"/>
                </a:cubicBezTo>
                <a:cubicBezTo>
                  <a:pt x="3003676" y="346583"/>
                  <a:pt x="3000755" y="359919"/>
                  <a:pt x="2995168" y="371475"/>
                </a:cubicBezTo>
                <a:cubicBezTo>
                  <a:pt x="2989453" y="382906"/>
                  <a:pt x="2981579" y="392557"/>
                  <a:pt x="2971165" y="400305"/>
                </a:cubicBezTo>
                <a:cubicBezTo>
                  <a:pt x="2960878" y="408051"/>
                  <a:pt x="2948686" y="413894"/>
                  <a:pt x="2934588" y="417703"/>
                </a:cubicBezTo>
                <a:cubicBezTo>
                  <a:pt x="2920492" y="421640"/>
                  <a:pt x="2905251" y="423545"/>
                  <a:pt x="2888742" y="423545"/>
                </a:cubicBezTo>
                <a:cubicBezTo>
                  <a:pt x="2878836" y="423545"/>
                  <a:pt x="2869311" y="422783"/>
                  <a:pt x="2860293" y="421259"/>
                </a:cubicBezTo>
                <a:cubicBezTo>
                  <a:pt x="2851276" y="419863"/>
                  <a:pt x="2843149" y="417957"/>
                  <a:pt x="2836036" y="415671"/>
                </a:cubicBezTo>
                <a:cubicBezTo>
                  <a:pt x="2828924" y="413386"/>
                  <a:pt x="2822955" y="410973"/>
                  <a:pt x="2818256" y="408687"/>
                </a:cubicBezTo>
                <a:cubicBezTo>
                  <a:pt x="2813430" y="406274"/>
                  <a:pt x="2810001" y="403988"/>
                  <a:pt x="2807843" y="401956"/>
                </a:cubicBezTo>
                <a:cubicBezTo>
                  <a:pt x="2805556" y="399924"/>
                  <a:pt x="2803905" y="396621"/>
                  <a:pt x="2802762" y="392176"/>
                </a:cubicBezTo>
                <a:cubicBezTo>
                  <a:pt x="2801493" y="387605"/>
                  <a:pt x="2800985" y="381127"/>
                  <a:pt x="2800985" y="372364"/>
                </a:cubicBezTo>
                <a:cubicBezTo>
                  <a:pt x="2800985" y="366523"/>
                  <a:pt x="2801111" y="361950"/>
                  <a:pt x="2801493" y="358521"/>
                </a:cubicBezTo>
                <a:cubicBezTo>
                  <a:pt x="2801874" y="354965"/>
                  <a:pt x="2802509" y="352299"/>
                  <a:pt x="2803270" y="350139"/>
                </a:cubicBezTo>
                <a:cubicBezTo>
                  <a:pt x="2804160" y="348107"/>
                  <a:pt x="2805049" y="346711"/>
                  <a:pt x="2806318" y="345949"/>
                </a:cubicBezTo>
                <a:cubicBezTo>
                  <a:pt x="2807461" y="345313"/>
                  <a:pt x="2808986" y="344932"/>
                  <a:pt x="2810763" y="344932"/>
                </a:cubicBezTo>
                <a:cubicBezTo>
                  <a:pt x="2812923" y="344932"/>
                  <a:pt x="2816224" y="346202"/>
                  <a:pt x="2820416" y="348615"/>
                </a:cubicBezTo>
                <a:cubicBezTo>
                  <a:pt x="2824734" y="351156"/>
                  <a:pt x="2830068" y="353823"/>
                  <a:pt x="2836418" y="356870"/>
                </a:cubicBezTo>
                <a:cubicBezTo>
                  <a:pt x="2842768" y="359792"/>
                  <a:pt x="2850134" y="362586"/>
                  <a:pt x="2858516" y="365252"/>
                </a:cubicBezTo>
                <a:cubicBezTo>
                  <a:pt x="2867024" y="367793"/>
                  <a:pt x="2876549" y="369063"/>
                  <a:pt x="2887218" y="369063"/>
                </a:cubicBezTo>
                <a:cubicBezTo>
                  <a:pt x="2893949" y="369063"/>
                  <a:pt x="2900044" y="368427"/>
                  <a:pt x="2905251" y="367031"/>
                </a:cubicBezTo>
                <a:cubicBezTo>
                  <a:pt x="2910586" y="365633"/>
                  <a:pt x="2915030" y="363601"/>
                  <a:pt x="2918968" y="361062"/>
                </a:cubicBezTo>
                <a:cubicBezTo>
                  <a:pt x="2922778" y="358394"/>
                  <a:pt x="2925699" y="355219"/>
                  <a:pt x="2927730" y="351156"/>
                </a:cubicBezTo>
                <a:cubicBezTo>
                  <a:pt x="2929762" y="347219"/>
                  <a:pt x="2930779" y="342646"/>
                  <a:pt x="2930779" y="337567"/>
                </a:cubicBezTo>
                <a:cubicBezTo>
                  <a:pt x="2930779" y="331598"/>
                  <a:pt x="2928874" y="326390"/>
                  <a:pt x="2925191" y="322200"/>
                </a:cubicBezTo>
                <a:cubicBezTo>
                  <a:pt x="2921507" y="317882"/>
                  <a:pt x="2916681" y="314199"/>
                  <a:pt x="2910586" y="311024"/>
                </a:cubicBezTo>
                <a:cubicBezTo>
                  <a:pt x="2904617" y="307849"/>
                  <a:pt x="2897759" y="304927"/>
                  <a:pt x="2890138" y="302133"/>
                </a:cubicBezTo>
                <a:cubicBezTo>
                  <a:pt x="2882392" y="299339"/>
                  <a:pt x="2874644" y="296292"/>
                  <a:pt x="2866517" y="292863"/>
                </a:cubicBezTo>
                <a:cubicBezTo>
                  <a:pt x="2858516" y="289433"/>
                  <a:pt x="2850642" y="285624"/>
                  <a:pt x="2843022" y="281306"/>
                </a:cubicBezTo>
                <a:cubicBezTo>
                  <a:pt x="2835401" y="276861"/>
                  <a:pt x="2828543" y="271526"/>
                  <a:pt x="2822574" y="265176"/>
                </a:cubicBezTo>
                <a:cubicBezTo>
                  <a:pt x="2816479" y="258826"/>
                  <a:pt x="2811653" y="251207"/>
                  <a:pt x="2807969" y="242317"/>
                </a:cubicBezTo>
                <a:cubicBezTo>
                  <a:pt x="2804286" y="233300"/>
                  <a:pt x="2802381" y="222632"/>
                  <a:pt x="2802381" y="210058"/>
                </a:cubicBezTo>
                <a:cubicBezTo>
                  <a:pt x="2802381" y="197358"/>
                  <a:pt x="2804922" y="185801"/>
                  <a:pt x="2809874" y="175133"/>
                </a:cubicBezTo>
                <a:cubicBezTo>
                  <a:pt x="2814828" y="164465"/>
                  <a:pt x="2821940" y="155449"/>
                  <a:pt x="2831337" y="147956"/>
                </a:cubicBezTo>
                <a:cubicBezTo>
                  <a:pt x="2840609" y="140336"/>
                  <a:pt x="2852038" y="134494"/>
                  <a:pt x="2865374" y="130302"/>
                </a:cubicBezTo>
                <a:cubicBezTo>
                  <a:pt x="2878836" y="126238"/>
                  <a:pt x="2893822" y="124080"/>
                  <a:pt x="2910459" y="124080"/>
                </a:cubicBezTo>
                <a:close/>
                <a:moveTo>
                  <a:pt x="896238" y="4081653"/>
                </a:moveTo>
                <a:moveTo>
                  <a:pt x="2630297" y="124080"/>
                </a:moveTo>
                <a:cubicBezTo>
                  <a:pt x="2652522" y="124080"/>
                  <a:pt x="2671572" y="127382"/>
                  <a:pt x="2687319" y="133858"/>
                </a:cubicBezTo>
                <a:cubicBezTo>
                  <a:pt x="2703068" y="140463"/>
                  <a:pt x="2716022" y="149480"/>
                  <a:pt x="2726181" y="161163"/>
                </a:cubicBezTo>
                <a:cubicBezTo>
                  <a:pt x="2736342" y="172720"/>
                  <a:pt x="2743707" y="186563"/>
                  <a:pt x="2748534" y="202438"/>
                </a:cubicBezTo>
                <a:cubicBezTo>
                  <a:pt x="2753232" y="218313"/>
                  <a:pt x="2755645" y="235458"/>
                  <a:pt x="2755645" y="254127"/>
                </a:cubicBezTo>
                <a:lnTo>
                  <a:pt x="2755645" y="266065"/>
                </a:lnTo>
                <a:cubicBezTo>
                  <a:pt x="2755645" y="275209"/>
                  <a:pt x="2753613" y="281940"/>
                  <a:pt x="2749549" y="286258"/>
                </a:cubicBezTo>
                <a:cubicBezTo>
                  <a:pt x="2745486" y="290703"/>
                  <a:pt x="2739898" y="292863"/>
                  <a:pt x="2732786" y="292863"/>
                </a:cubicBezTo>
                <a:lnTo>
                  <a:pt x="2571115" y="292863"/>
                </a:lnTo>
                <a:cubicBezTo>
                  <a:pt x="2571115" y="304165"/>
                  <a:pt x="2572511" y="314452"/>
                  <a:pt x="2575179" y="323724"/>
                </a:cubicBezTo>
                <a:cubicBezTo>
                  <a:pt x="2577845" y="332868"/>
                  <a:pt x="2582036" y="340742"/>
                  <a:pt x="2587879" y="347219"/>
                </a:cubicBezTo>
                <a:cubicBezTo>
                  <a:pt x="2593848" y="353695"/>
                  <a:pt x="2601341" y="358521"/>
                  <a:pt x="2610611" y="361950"/>
                </a:cubicBezTo>
                <a:cubicBezTo>
                  <a:pt x="2619755" y="365252"/>
                  <a:pt x="2630805" y="367031"/>
                  <a:pt x="2643759" y="367031"/>
                </a:cubicBezTo>
                <a:cubicBezTo>
                  <a:pt x="2656840" y="367031"/>
                  <a:pt x="2668397" y="366014"/>
                  <a:pt x="2678303" y="364109"/>
                </a:cubicBezTo>
                <a:cubicBezTo>
                  <a:pt x="2688209" y="362205"/>
                  <a:pt x="2696718" y="360173"/>
                  <a:pt x="2703956" y="357887"/>
                </a:cubicBezTo>
                <a:cubicBezTo>
                  <a:pt x="2711323" y="355600"/>
                  <a:pt x="2717292" y="353569"/>
                  <a:pt x="2721991" y="351663"/>
                </a:cubicBezTo>
                <a:cubicBezTo>
                  <a:pt x="2726817" y="349758"/>
                  <a:pt x="2730626" y="348869"/>
                  <a:pt x="2733674" y="348869"/>
                </a:cubicBezTo>
                <a:cubicBezTo>
                  <a:pt x="2735453" y="348869"/>
                  <a:pt x="2736849" y="349124"/>
                  <a:pt x="2738119" y="349886"/>
                </a:cubicBezTo>
                <a:cubicBezTo>
                  <a:pt x="2739262" y="350520"/>
                  <a:pt x="2740279" y="351790"/>
                  <a:pt x="2741041" y="353569"/>
                </a:cubicBezTo>
                <a:cubicBezTo>
                  <a:pt x="2741930" y="355346"/>
                  <a:pt x="2742437" y="357887"/>
                  <a:pt x="2742692" y="361188"/>
                </a:cubicBezTo>
                <a:cubicBezTo>
                  <a:pt x="2743073" y="364490"/>
                  <a:pt x="2743199" y="368555"/>
                  <a:pt x="2743199" y="373507"/>
                </a:cubicBezTo>
                <a:cubicBezTo>
                  <a:pt x="2743199" y="377952"/>
                  <a:pt x="2743073" y="381636"/>
                  <a:pt x="2742818" y="384683"/>
                </a:cubicBezTo>
                <a:cubicBezTo>
                  <a:pt x="2742692" y="387732"/>
                  <a:pt x="2742311" y="390399"/>
                  <a:pt x="2741930" y="392557"/>
                </a:cubicBezTo>
                <a:cubicBezTo>
                  <a:pt x="2741549" y="394717"/>
                  <a:pt x="2740913" y="396621"/>
                  <a:pt x="2740151" y="398145"/>
                </a:cubicBezTo>
                <a:cubicBezTo>
                  <a:pt x="2739390" y="399543"/>
                  <a:pt x="2738374" y="401067"/>
                  <a:pt x="2737104" y="402463"/>
                </a:cubicBezTo>
                <a:cubicBezTo>
                  <a:pt x="2735706" y="403733"/>
                  <a:pt x="2732278" y="405638"/>
                  <a:pt x="2726436" y="408051"/>
                </a:cubicBezTo>
                <a:cubicBezTo>
                  <a:pt x="2720720" y="410464"/>
                  <a:pt x="2713355" y="412750"/>
                  <a:pt x="2704465" y="415037"/>
                </a:cubicBezTo>
                <a:cubicBezTo>
                  <a:pt x="2695574" y="417323"/>
                  <a:pt x="2685287" y="419355"/>
                  <a:pt x="2673857" y="421006"/>
                </a:cubicBezTo>
                <a:cubicBezTo>
                  <a:pt x="2662300" y="422657"/>
                  <a:pt x="2649981" y="423545"/>
                  <a:pt x="2636900" y="423545"/>
                </a:cubicBezTo>
                <a:cubicBezTo>
                  <a:pt x="2613279" y="423545"/>
                  <a:pt x="2592578" y="420498"/>
                  <a:pt x="2574798" y="414656"/>
                </a:cubicBezTo>
                <a:cubicBezTo>
                  <a:pt x="2557018" y="408687"/>
                  <a:pt x="2542286" y="399669"/>
                  <a:pt x="2530348" y="387477"/>
                </a:cubicBezTo>
                <a:cubicBezTo>
                  <a:pt x="2518410" y="375413"/>
                  <a:pt x="2509519" y="360173"/>
                  <a:pt x="2503678" y="341631"/>
                </a:cubicBezTo>
                <a:cubicBezTo>
                  <a:pt x="2497836" y="323215"/>
                  <a:pt x="2494915" y="301625"/>
                  <a:pt x="2494915" y="276733"/>
                </a:cubicBezTo>
                <a:cubicBezTo>
                  <a:pt x="2494915" y="253238"/>
                  <a:pt x="2497962" y="231902"/>
                  <a:pt x="2504186" y="212980"/>
                </a:cubicBezTo>
                <a:cubicBezTo>
                  <a:pt x="2510281" y="193930"/>
                  <a:pt x="2519172" y="177927"/>
                  <a:pt x="2530982" y="164719"/>
                </a:cubicBezTo>
                <a:cubicBezTo>
                  <a:pt x="2542667" y="151512"/>
                  <a:pt x="2556891" y="141478"/>
                  <a:pt x="2573655" y="134494"/>
                </a:cubicBezTo>
                <a:cubicBezTo>
                  <a:pt x="2590418" y="127508"/>
                  <a:pt x="2609342" y="124080"/>
                  <a:pt x="2630297" y="124080"/>
                </a:cubicBezTo>
                <a:close/>
                <a:moveTo>
                  <a:pt x="896238" y="4081653"/>
                </a:moveTo>
                <a:moveTo>
                  <a:pt x="1595881" y="124080"/>
                </a:moveTo>
                <a:cubicBezTo>
                  <a:pt x="1619757" y="124080"/>
                  <a:pt x="1640331" y="127255"/>
                  <a:pt x="1657857" y="133732"/>
                </a:cubicBezTo>
                <a:cubicBezTo>
                  <a:pt x="1675256" y="140208"/>
                  <a:pt x="1689735" y="149733"/>
                  <a:pt x="1701165" y="162180"/>
                </a:cubicBezTo>
                <a:cubicBezTo>
                  <a:pt x="1712594" y="174752"/>
                  <a:pt x="1721104" y="190119"/>
                  <a:pt x="1726565" y="208281"/>
                </a:cubicBezTo>
                <a:cubicBezTo>
                  <a:pt x="1732153" y="226569"/>
                  <a:pt x="1734947" y="247524"/>
                  <a:pt x="1734947" y="271145"/>
                </a:cubicBezTo>
                <a:cubicBezTo>
                  <a:pt x="1734947" y="293751"/>
                  <a:pt x="1731899" y="314452"/>
                  <a:pt x="1726056" y="332994"/>
                </a:cubicBezTo>
                <a:cubicBezTo>
                  <a:pt x="1720087" y="351663"/>
                  <a:pt x="1711070" y="367793"/>
                  <a:pt x="1698879" y="381255"/>
                </a:cubicBezTo>
                <a:cubicBezTo>
                  <a:pt x="1686813" y="394717"/>
                  <a:pt x="1671574" y="405131"/>
                  <a:pt x="1653412" y="412496"/>
                </a:cubicBezTo>
                <a:cubicBezTo>
                  <a:pt x="1635124" y="419863"/>
                  <a:pt x="1613788" y="423545"/>
                  <a:pt x="1589405" y="423545"/>
                </a:cubicBezTo>
                <a:cubicBezTo>
                  <a:pt x="1565782" y="423545"/>
                  <a:pt x="1545209" y="420244"/>
                  <a:pt x="1527810" y="413767"/>
                </a:cubicBezTo>
                <a:cubicBezTo>
                  <a:pt x="1510284" y="407163"/>
                  <a:pt x="1495805" y="397638"/>
                  <a:pt x="1484249" y="385192"/>
                </a:cubicBezTo>
                <a:cubicBezTo>
                  <a:pt x="1472818" y="372619"/>
                  <a:pt x="1464310" y="357251"/>
                  <a:pt x="1458722" y="338963"/>
                </a:cubicBezTo>
                <a:cubicBezTo>
                  <a:pt x="1453134" y="320802"/>
                  <a:pt x="1450340" y="299848"/>
                  <a:pt x="1450340" y="276480"/>
                </a:cubicBezTo>
                <a:cubicBezTo>
                  <a:pt x="1450340" y="253874"/>
                  <a:pt x="1453387" y="233173"/>
                  <a:pt x="1459484" y="214376"/>
                </a:cubicBezTo>
                <a:cubicBezTo>
                  <a:pt x="1465453" y="195707"/>
                  <a:pt x="1474597" y="179578"/>
                  <a:pt x="1486661" y="166244"/>
                </a:cubicBezTo>
                <a:cubicBezTo>
                  <a:pt x="1498854" y="152782"/>
                  <a:pt x="1513967" y="142494"/>
                  <a:pt x="1532128" y="135128"/>
                </a:cubicBezTo>
                <a:cubicBezTo>
                  <a:pt x="1550288" y="127763"/>
                  <a:pt x="1571498" y="124080"/>
                  <a:pt x="1595881" y="124080"/>
                </a:cubicBezTo>
                <a:close/>
                <a:moveTo>
                  <a:pt x="896238" y="4081653"/>
                </a:moveTo>
                <a:moveTo>
                  <a:pt x="1180718" y="124080"/>
                </a:moveTo>
                <a:cubicBezTo>
                  <a:pt x="1189100" y="124080"/>
                  <a:pt x="1197101" y="124714"/>
                  <a:pt x="1204975" y="125857"/>
                </a:cubicBezTo>
                <a:cubicBezTo>
                  <a:pt x="1212849" y="127127"/>
                  <a:pt x="1219961" y="128525"/>
                  <a:pt x="1226311" y="130302"/>
                </a:cubicBezTo>
                <a:cubicBezTo>
                  <a:pt x="1232661" y="132081"/>
                  <a:pt x="1237995" y="134113"/>
                  <a:pt x="1242313" y="136144"/>
                </a:cubicBezTo>
                <a:cubicBezTo>
                  <a:pt x="1246759" y="138176"/>
                  <a:pt x="1249806" y="139955"/>
                  <a:pt x="1251711" y="141478"/>
                </a:cubicBezTo>
                <a:cubicBezTo>
                  <a:pt x="1253617" y="143002"/>
                  <a:pt x="1255013" y="144526"/>
                  <a:pt x="1255775" y="145924"/>
                </a:cubicBezTo>
                <a:cubicBezTo>
                  <a:pt x="1256537" y="147448"/>
                  <a:pt x="1257173" y="149225"/>
                  <a:pt x="1257554" y="151384"/>
                </a:cubicBezTo>
                <a:cubicBezTo>
                  <a:pt x="1257935" y="153417"/>
                  <a:pt x="1258316" y="155957"/>
                  <a:pt x="1258569" y="159005"/>
                </a:cubicBezTo>
                <a:cubicBezTo>
                  <a:pt x="1258824" y="162180"/>
                  <a:pt x="1259078" y="165989"/>
                  <a:pt x="1259078" y="170562"/>
                </a:cubicBezTo>
                <a:cubicBezTo>
                  <a:pt x="1259078" y="175895"/>
                  <a:pt x="1258824" y="180213"/>
                  <a:pt x="1258569" y="183643"/>
                </a:cubicBezTo>
                <a:cubicBezTo>
                  <a:pt x="1258316" y="186944"/>
                  <a:pt x="1257807" y="189738"/>
                  <a:pt x="1257045" y="191644"/>
                </a:cubicBezTo>
                <a:cubicBezTo>
                  <a:pt x="1256411" y="193675"/>
                  <a:pt x="1255394" y="194945"/>
                  <a:pt x="1254251" y="195707"/>
                </a:cubicBezTo>
                <a:cubicBezTo>
                  <a:pt x="1253109" y="196343"/>
                  <a:pt x="1251711" y="196724"/>
                  <a:pt x="1250061" y="196724"/>
                </a:cubicBezTo>
                <a:cubicBezTo>
                  <a:pt x="1248282" y="196724"/>
                  <a:pt x="1245488" y="195707"/>
                  <a:pt x="1241805" y="193549"/>
                </a:cubicBezTo>
                <a:cubicBezTo>
                  <a:pt x="1237995" y="191517"/>
                  <a:pt x="1233297" y="189231"/>
                  <a:pt x="1227581" y="186944"/>
                </a:cubicBezTo>
                <a:cubicBezTo>
                  <a:pt x="1221993" y="184532"/>
                  <a:pt x="1215390" y="182245"/>
                  <a:pt x="1208024" y="180213"/>
                </a:cubicBezTo>
                <a:cubicBezTo>
                  <a:pt x="1200530" y="178055"/>
                  <a:pt x="1192022" y="177038"/>
                  <a:pt x="1182497" y="177038"/>
                </a:cubicBezTo>
                <a:cubicBezTo>
                  <a:pt x="1175766" y="177038"/>
                  <a:pt x="1169924" y="177800"/>
                  <a:pt x="1164970" y="179198"/>
                </a:cubicBezTo>
                <a:cubicBezTo>
                  <a:pt x="1160018" y="180594"/>
                  <a:pt x="1155954" y="182500"/>
                  <a:pt x="1152779" y="185167"/>
                </a:cubicBezTo>
                <a:cubicBezTo>
                  <a:pt x="1149604" y="187707"/>
                  <a:pt x="1147191" y="190755"/>
                  <a:pt x="1145667" y="194183"/>
                </a:cubicBezTo>
                <a:cubicBezTo>
                  <a:pt x="1144016" y="197613"/>
                  <a:pt x="1143254" y="201423"/>
                  <a:pt x="1143254" y="205359"/>
                </a:cubicBezTo>
                <a:cubicBezTo>
                  <a:pt x="1143254" y="211456"/>
                  <a:pt x="1145159" y="216663"/>
                  <a:pt x="1148842" y="220853"/>
                </a:cubicBezTo>
                <a:cubicBezTo>
                  <a:pt x="1152651" y="225044"/>
                  <a:pt x="1157605" y="228727"/>
                  <a:pt x="1163828" y="231902"/>
                </a:cubicBezTo>
                <a:cubicBezTo>
                  <a:pt x="1169924" y="235077"/>
                  <a:pt x="1176909" y="237999"/>
                  <a:pt x="1184782" y="240793"/>
                </a:cubicBezTo>
                <a:cubicBezTo>
                  <a:pt x="1192656" y="243587"/>
                  <a:pt x="1200530" y="246634"/>
                  <a:pt x="1208531" y="249809"/>
                </a:cubicBezTo>
                <a:cubicBezTo>
                  <a:pt x="1216660" y="253112"/>
                  <a:pt x="1224534" y="256921"/>
                  <a:pt x="1232407" y="261367"/>
                </a:cubicBezTo>
                <a:cubicBezTo>
                  <a:pt x="1240281" y="265684"/>
                  <a:pt x="1247267" y="271019"/>
                  <a:pt x="1253362" y="277369"/>
                </a:cubicBezTo>
                <a:cubicBezTo>
                  <a:pt x="1259459" y="283719"/>
                  <a:pt x="1264538" y="291338"/>
                  <a:pt x="1268222" y="300101"/>
                </a:cubicBezTo>
                <a:cubicBezTo>
                  <a:pt x="1272031" y="308992"/>
                  <a:pt x="1273936" y="319406"/>
                  <a:pt x="1273936" y="331598"/>
                </a:cubicBezTo>
                <a:cubicBezTo>
                  <a:pt x="1273936" y="346583"/>
                  <a:pt x="1271016" y="359919"/>
                  <a:pt x="1265428" y="371475"/>
                </a:cubicBezTo>
                <a:cubicBezTo>
                  <a:pt x="1259712" y="382906"/>
                  <a:pt x="1251838" y="392557"/>
                  <a:pt x="1241424" y="400305"/>
                </a:cubicBezTo>
                <a:cubicBezTo>
                  <a:pt x="1231137" y="408051"/>
                  <a:pt x="1218945" y="413894"/>
                  <a:pt x="1204849" y="417703"/>
                </a:cubicBezTo>
                <a:cubicBezTo>
                  <a:pt x="1190751" y="421640"/>
                  <a:pt x="1175511" y="423545"/>
                  <a:pt x="1159001" y="423545"/>
                </a:cubicBezTo>
                <a:cubicBezTo>
                  <a:pt x="1149095" y="423545"/>
                  <a:pt x="1139570" y="422783"/>
                  <a:pt x="1130554" y="421259"/>
                </a:cubicBezTo>
                <a:cubicBezTo>
                  <a:pt x="1121536" y="419863"/>
                  <a:pt x="1113409" y="417957"/>
                  <a:pt x="1106297" y="415671"/>
                </a:cubicBezTo>
                <a:cubicBezTo>
                  <a:pt x="1099185" y="413386"/>
                  <a:pt x="1093216" y="410973"/>
                  <a:pt x="1088517" y="408687"/>
                </a:cubicBezTo>
                <a:cubicBezTo>
                  <a:pt x="1083691" y="406274"/>
                  <a:pt x="1080261" y="403988"/>
                  <a:pt x="1078103" y="401956"/>
                </a:cubicBezTo>
                <a:cubicBezTo>
                  <a:pt x="1075817" y="399924"/>
                  <a:pt x="1074166" y="396621"/>
                  <a:pt x="1073023" y="392176"/>
                </a:cubicBezTo>
                <a:cubicBezTo>
                  <a:pt x="1071753" y="387605"/>
                  <a:pt x="1071244" y="381127"/>
                  <a:pt x="1071244" y="372364"/>
                </a:cubicBezTo>
                <a:cubicBezTo>
                  <a:pt x="1071244" y="366523"/>
                  <a:pt x="1071372" y="361950"/>
                  <a:pt x="1071753" y="358521"/>
                </a:cubicBezTo>
                <a:cubicBezTo>
                  <a:pt x="1072134" y="354965"/>
                  <a:pt x="1072768" y="352299"/>
                  <a:pt x="1073530" y="350139"/>
                </a:cubicBezTo>
                <a:cubicBezTo>
                  <a:pt x="1074419" y="348107"/>
                  <a:pt x="1075309" y="346711"/>
                  <a:pt x="1076579" y="345949"/>
                </a:cubicBezTo>
                <a:cubicBezTo>
                  <a:pt x="1077722" y="345313"/>
                  <a:pt x="1079245" y="344932"/>
                  <a:pt x="1081024" y="344932"/>
                </a:cubicBezTo>
                <a:cubicBezTo>
                  <a:pt x="1083182" y="344932"/>
                  <a:pt x="1086485" y="346202"/>
                  <a:pt x="1090675" y="348615"/>
                </a:cubicBezTo>
                <a:cubicBezTo>
                  <a:pt x="1094993" y="351156"/>
                  <a:pt x="1100328" y="353823"/>
                  <a:pt x="1106678" y="356870"/>
                </a:cubicBezTo>
                <a:cubicBezTo>
                  <a:pt x="1113028" y="359792"/>
                  <a:pt x="1120393" y="362586"/>
                  <a:pt x="1128775" y="365252"/>
                </a:cubicBezTo>
                <a:cubicBezTo>
                  <a:pt x="1137285" y="367793"/>
                  <a:pt x="1146810" y="369063"/>
                  <a:pt x="1157478" y="369063"/>
                </a:cubicBezTo>
                <a:cubicBezTo>
                  <a:pt x="1164209" y="369063"/>
                  <a:pt x="1170305" y="368427"/>
                  <a:pt x="1175511" y="367031"/>
                </a:cubicBezTo>
                <a:cubicBezTo>
                  <a:pt x="1180845" y="365633"/>
                  <a:pt x="1185291" y="363601"/>
                  <a:pt x="1189228" y="361062"/>
                </a:cubicBezTo>
                <a:cubicBezTo>
                  <a:pt x="1193037" y="358394"/>
                  <a:pt x="1195959" y="355219"/>
                  <a:pt x="1197991" y="351156"/>
                </a:cubicBezTo>
                <a:cubicBezTo>
                  <a:pt x="1200023" y="347219"/>
                  <a:pt x="1201038" y="342646"/>
                  <a:pt x="1201038" y="337567"/>
                </a:cubicBezTo>
                <a:cubicBezTo>
                  <a:pt x="1201038" y="331598"/>
                  <a:pt x="1199134" y="326390"/>
                  <a:pt x="1195450" y="322200"/>
                </a:cubicBezTo>
                <a:cubicBezTo>
                  <a:pt x="1191768" y="317882"/>
                  <a:pt x="1186942" y="314199"/>
                  <a:pt x="1180845" y="311024"/>
                </a:cubicBezTo>
                <a:cubicBezTo>
                  <a:pt x="1174876" y="307849"/>
                  <a:pt x="1168018" y="304927"/>
                  <a:pt x="1160399" y="302133"/>
                </a:cubicBezTo>
                <a:cubicBezTo>
                  <a:pt x="1152651" y="299339"/>
                  <a:pt x="1144905" y="296292"/>
                  <a:pt x="1136776" y="292863"/>
                </a:cubicBezTo>
                <a:cubicBezTo>
                  <a:pt x="1128775" y="289433"/>
                  <a:pt x="1120901" y="285624"/>
                  <a:pt x="1113281" y="281306"/>
                </a:cubicBezTo>
                <a:cubicBezTo>
                  <a:pt x="1105661" y="276861"/>
                  <a:pt x="1098804" y="271526"/>
                  <a:pt x="1092835" y="265176"/>
                </a:cubicBezTo>
                <a:cubicBezTo>
                  <a:pt x="1086738" y="258826"/>
                  <a:pt x="1081912" y="251207"/>
                  <a:pt x="1078230" y="242317"/>
                </a:cubicBezTo>
                <a:cubicBezTo>
                  <a:pt x="1074547" y="233300"/>
                  <a:pt x="1072642" y="222632"/>
                  <a:pt x="1072642" y="210058"/>
                </a:cubicBezTo>
                <a:cubicBezTo>
                  <a:pt x="1072642" y="197358"/>
                  <a:pt x="1075181" y="185801"/>
                  <a:pt x="1080135" y="175133"/>
                </a:cubicBezTo>
                <a:cubicBezTo>
                  <a:pt x="1085087" y="164465"/>
                  <a:pt x="1092199" y="155449"/>
                  <a:pt x="1101598" y="147956"/>
                </a:cubicBezTo>
                <a:cubicBezTo>
                  <a:pt x="1110868" y="140336"/>
                  <a:pt x="1122299" y="134494"/>
                  <a:pt x="1135634" y="130302"/>
                </a:cubicBezTo>
                <a:cubicBezTo>
                  <a:pt x="1149095" y="126238"/>
                  <a:pt x="1164081" y="124080"/>
                  <a:pt x="1180718" y="124080"/>
                </a:cubicBezTo>
                <a:close/>
                <a:moveTo>
                  <a:pt x="896238" y="4081653"/>
                </a:moveTo>
                <a:moveTo>
                  <a:pt x="739393" y="124080"/>
                </a:moveTo>
                <a:cubicBezTo>
                  <a:pt x="763269" y="124080"/>
                  <a:pt x="783843" y="127255"/>
                  <a:pt x="801369" y="133732"/>
                </a:cubicBezTo>
                <a:cubicBezTo>
                  <a:pt x="818768" y="140208"/>
                  <a:pt x="833247" y="149733"/>
                  <a:pt x="844676" y="162180"/>
                </a:cubicBezTo>
                <a:cubicBezTo>
                  <a:pt x="856106" y="174752"/>
                  <a:pt x="864616" y="190119"/>
                  <a:pt x="870076" y="208281"/>
                </a:cubicBezTo>
                <a:cubicBezTo>
                  <a:pt x="875665" y="226569"/>
                  <a:pt x="878459" y="247524"/>
                  <a:pt x="878459" y="271145"/>
                </a:cubicBezTo>
                <a:cubicBezTo>
                  <a:pt x="878459" y="293751"/>
                  <a:pt x="875411" y="314452"/>
                  <a:pt x="869568" y="332994"/>
                </a:cubicBezTo>
                <a:cubicBezTo>
                  <a:pt x="863599" y="351663"/>
                  <a:pt x="854582" y="367793"/>
                  <a:pt x="842391" y="381255"/>
                </a:cubicBezTo>
                <a:cubicBezTo>
                  <a:pt x="830325" y="394717"/>
                  <a:pt x="815086" y="405131"/>
                  <a:pt x="796924" y="412496"/>
                </a:cubicBezTo>
                <a:cubicBezTo>
                  <a:pt x="778636" y="419863"/>
                  <a:pt x="757300" y="423545"/>
                  <a:pt x="732917" y="423545"/>
                </a:cubicBezTo>
                <a:cubicBezTo>
                  <a:pt x="709294" y="423545"/>
                  <a:pt x="688720" y="420244"/>
                  <a:pt x="671322" y="413767"/>
                </a:cubicBezTo>
                <a:cubicBezTo>
                  <a:pt x="653795" y="407163"/>
                  <a:pt x="639318" y="397638"/>
                  <a:pt x="627761" y="385192"/>
                </a:cubicBezTo>
                <a:cubicBezTo>
                  <a:pt x="616330" y="372619"/>
                  <a:pt x="607822" y="357251"/>
                  <a:pt x="602234" y="338963"/>
                </a:cubicBezTo>
                <a:cubicBezTo>
                  <a:pt x="596645" y="320802"/>
                  <a:pt x="593851" y="299848"/>
                  <a:pt x="593851" y="276480"/>
                </a:cubicBezTo>
                <a:cubicBezTo>
                  <a:pt x="593851" y="253874"/>
                  <a:pt x="596899" y="233173"/>
                  <a:pt x="602995" y="214376"/>
                </a:cubicBezTo>
                <a:cubicBezTo>
                  <a:pt x="608965" y="195707"/>
                  <a:pt x="618109" y="179578"/>
                  <a:pt x="630174" y="166244"/>
                </a:cubicBezTo>
                <a:cubicBezTo>
                  <a:pt x="642366" y="152782"/>
                  <a:pt x="657479" y="142494"/>
                  <a:pt x="675640" y="135128"/>
                </a:cubicBezTo>
                <a:cubicBezTo>
                  <a:pt x="693800" y="127763"/>
                  <a:pt x="715010" y="124080"/>
                  <a:pt x="739393" y="124080"/>
                </a:cubicBezTo>
                <a:close/>
                <a:moveTo>
                  <a:pt x="896238" y="4081653"/>
                </a:moveTo>
                <a:moveTo>
                  <a:pt x="411734" y="124080"/>
                </a:moveTo>
                <a:cubicBezTo>
                  <a:pt x="435610" y="124080"/>
                  <a:pt x="456184" y="127255"/>
                  <a:pt x="473710" y="133732"/>
                </a:cubicBezTo>
                <a:cubicBezTo>
                  <a:pt x="491109" y="140208"/>
                  <a:pt x="505586" y="149733"/>
                  <a:pt x="517017" y="162180"/>
                </a:cubicBezTo>
                <a:cubicBezTo>
                  <a:pt x="528447" y="174752"/>
                  <a:pt x="536955" y="190119"/>
                  <a:pt x="542417" y="208281"/>
                </a:cubicBezTo>
                <a:cubicBezTo>
                  <a:pt x="548005" y="226569"/>
                  <a:pt x="550799" y="247524"/>
                  <a:pt x="550799" y="271145"/>
                </a:cubicBezTo>
                <a:cubicBezTo>
                  <a:pt x="550799" y="293751"/>
                  <a:pt x="547750" y="314452"/>
                  <a:pt x="541909" y="332994"/>
                </a:cubicBezTo>
                <a:cubicBezTo>
                  <a:pt x="535940" y="351663"/>
                  <a:pt x="526923" y="367793"/>
                  <a:pt x="514730" y="381255"/>
                </a:cubicBezTo>
                <a:cubicBezTo>
                  <a:pt x="502666" y="394717"/>
                  <a:pt x="487425" y="405131"/>
                  <a:pt x="469265" y="412496"/>
                </a:cubicBezTo>
                <a:cubicBezTo>
                  <a:pt x="450976" y="419863"/>
                  <a:pt x="429641" y="423545"/>
                  <a:pt x="405256" y="423545"/>
                </a:cubicBezTo>
                <a:cubicBezTo>
                  <a:pt x="381635" y="423545"/>
                  <a:pt x="361061" y="420244"/>
                  <a:pt x="343661" y="413767"/>
                </a:cubicBezTo>
                <a:cubicBezTo>
                  <a:pt x="326136" y="407163"/>
                  <a:pt x="311657" y="397638"/>
                  <a:pt x="300100" y="385192"/>
                </a:cubicBezTo>
                <a:cubicBezTo>
                  <a:pt x="288670" y="372619"/>
                  <a:pt x="280161" y="357251"/>
                  <a:pt x="274574" y="338963"/>
                </a:cubicBezTo>
                <a:cubicBezTo>
                  <a:pt x="268986" y="320802"/>
                  <a:pt x="266192" y="299848"/>
                  <a:pt x="266192" y="276480"/>
                </a:cubicBezTo>
                <a:cubicBezTo>
                  <a:pt x="266192" y="253874"/>
                  <a:pt x="269240" y="233173"/>
                  <a:pt x="275336" y="214376"/>
                </a:cubicBezTo>
                <a:cubicBezTo>
                  <a:pt x="281305" y="195707"/>
                  <a:pt x="290449" y="179578"/>
                  <a:pt x="302513" y="166244"/>
                </a:cubicBezTo>
                <a:cubicBezTo>
                  <a:pt x="314705" y="152782"/>
                  <a:pt x="329818" y="142494"/>
                  <a:pt x="347980" y="135128"/>
                </a:cubicBezTo>
                <a:cubicBezTo>
                  <a:pt x="366141" y="127763"/>
                  <a:pt x="387349" y="124080"/>
                  <a:pt x="411734" y="124080"/>
                </a:cubicBezTo>
                <a:close/>
                <a:moveTo>
                  <a:pt x="896238" y="4081653"/>
                </a:moveTo>
                <a:moveTo>
                  <a:pt x="2208784" y="92838"/>
                </a:moveTo>
                <a:lnTo>
                  <a:pt x="2208784" y="354838"/>
                </a:lnTo>
                <a:lnTo>
                  <a:pt x="2249550" y="354838"/>
                </a:lnTo>
                <a:cubicBezTo>
                  <a:pt x="2271013" y="354838"/>
                  <a:pt x="2289048" y="352044"/>
                  <a:pt x="2303780" y="346457"/>
                </a:cubicBezTo>
                <a:cubicBezTo>
                  <a:pt x="2318385" y="340869"/>
                  <a:pt x="2330704" y="332487"/>
                  <a:pt x="2340482" y="321311"/>
                </a:cubicBezTo>
                <a:cubicBezTo>
                  <a:pt x="2350388" y="310134"/>
                  <a:pt x="2357628" y="296164"/>
                  <a:pt x="2362580" y="279527"/>
                </a:cubicBezTo>
                <a:cubicBezTo>
                  <a:pt x="2367406" y="262763"/>
                  <a:pt x="2369819" y="243332"/>
                  <a:pt x="2369819" y="221107"/>
                </a:cubicBezTo>
                <a:cubicBezTo>
                  <a:pt x="2369819" y="202819"/>
                  <a:pt x="2367661" y="185928"/>
                  <a:pt x="2363469" y="170181"/>
                </a:cubicBezTo>
                <a:cubicBezTo>
                  <a:pt x="2359151" y="154559"/>
                  <a:pt x="2352293" y="140970"/>
                  <a:pt x="2342895" y="129413"/>
                </a:cubicBezTo>
                <a:cubicBezTo>
                  <a:pt x="2333498" y="117983"/>
                  <a:pt x="2321305" y="108967"/>
                  <a:pt x="2306574" y="102489"/>
                </a:cubicBezTo>
                <a:cubicBezTo>
                  <a:pt x="2291842" y="96013"/>
                  <a:pt x="2272411" y="92838"/>
                  <a:pt x="2248407" y="92838"/>
                </a:cubicBezTo>
                <a:close/>
                <a:moveTo>
                  <a:pt x="927480" y="4081653"/>
                </a:moveTo>
                <a:moveTo>
                  <a:pt x="3940429" y="31496"/>
                </a:moveTo>
                <a:lnTo>
                  <a:pt x="4211955" y="31496"/>
                </a:lnTo>
                <a:cubicBezTo>
                  <a:pt x="4213733" y="31496"/>
                  <a:pt x="4215383" y="32005"/>
                  <a:pt x="4216781" y="33148"/>
                </a:cubicBezTo>
                <a:cubicBezTo>
                  <a:pt x="4218305" y="34290"/>
                  <a:pt x="4219574" y="36069"/>
                  <a:pt x="4220591" y="38482"/>
                </a:cubicBezTo>
                <a:cubicBezTo>
                  <a:pt x="4221480" y="41021"/>
                  <a:pt x="4222242" y="44324"/>
                  <a:pt x="4222749" y="48514"/>
                </a:cubicBezTo>
                <a:cubicBezTo>
                  <a:pt x="4223258" y="52706"/>
                  <a:pt x="4223511" y="57658"/>
                  <a:pt x="4223511" y="63627"/>
                </a:cubicBezTo>
                <a:cubicBezTo>
                  <a:pt x="4223511" y="69469"/>
                  <a:pt x="4223258" y="74295"/>
                  <a:pt x="4222749" y="78359"/>
                </a:cubicBezTo>
                <a:cubicBezTo>
                  <a:pt x="4222242" y="82424"/>
                  <a:pt x="4221480" y="85725"/>
                  <a:pt x="4220591" y="88265"/>
                </a:cubicBezTo>
                <a:cubicBezTo>
                  <a:pt x="4219574" y="90678"/>
                  <a:pt x="4218305" y="92583"/>
                  <a:pt x="4216781" y="93726"/>
                </a:cubicBezTo>
                <a:cubicBezTo>
                  <a:pt x="4215383" y="94869"/>
                  <a:pt x="4213733" y="95505"/>
                  <a:pt x="4211955" y="95505"/>
                </a:cubicBezTo>
                <a:lnTo>
                  <a:pt x="4115434" y="95505"/>
                </a:lnTo>
                <a:lnTo>
                  <a:pt x="4115434" y="406019"/>
                </a:lnTo>
                <a:cubicBezTo>
                  <a:pt x="4115434" y="407925"/>
                  <a:pt x="4114799" y="409702"/>
                  <a:pt x="4113530" y="411353"/>
                </a:cubicBezTo>
                <a:cubicBezTo>
                  <a:pt x="4112259" y="412877"/>
                  <a:pt x="4110100" y="414148"/>
                  <a:pt x="4107180" y="415163"/>
                </a:cubicBezTo>
                <a:cubicBezTo>
                  <a:pt x="4104132" y="416180"/>
                  <a:pt x="4100195" y="416942"/>
                  <a:pt x="4095115" y="417576"/>
                </a:cubicBezTo>
                <a:cubicBezTo>
                  <a:pt x="4090034" y="418212"/>
                  <a:pt x="4083684" y="418465"/>
                  <a:pt x="4076192" y="418465"/>
                </a:cubicBezTo>
                <a:cubicBezTo>
                  <a:pt x="4068571" y="418465"/>
                  <a:pt x="4062348" y="418212"/>
                  <a:pt x="4057269" y="417576"/>
                </a:cubicBezTo>
                <a:cubicBezTo>
                  <a:pt x="4052188" y="416942"/>
                  <a:pt x="4048251" y="416180"/>
                  <a:pt x="4045204" y="415163"/>
                </a:cubicBezTo>
                <a:cubicBezTo>
                  <a:pt x="4042283" y="414148"/>
                  <a:pt x="4040123" y="412877"/>
                  <a:pt x="4038854" y="411353"/>
                </a:cubicBezTo>
                <a:cubicBezTo>
                  <a:pt x="4037583" y="409702"/>
                  <a:pt x="4036821" y="407925"/>
                  <a:pt x="4036821" y="406019"/>
                </a:cubicBezTo>
                <a:lnTo>
                  <a:pt x="4036821" y="95505"/>
                </a:lnTo>
                <a:lnTo>
                  <a:pt x="3940429" y="95505"/>
                </a:lnTo>
                <a:cubicBezTo>
                  <a:pt x="3938396" y="95505"/>
                  <a:pt x="3936746" y="94869"/>
                  <a:pt x="3935348" y="93726"/>
                </a:cubicBezTo>
                <a:cubicBezTo>
                  <a:pt x="3933951" y="92583"/>
                  <a:pt x="3932808" y="90678"/>
                  <a:pt x="3931793" y="88265"/>
                </a:cubicBezTo>
                <a:cubicBezTo>
                  <a:pt x="3930776" y="85725"/>
                  <a:pt x="3930015" y="82424"/>
                  <a:pt x="3929633" y="78359"/>
                </a:cubicBezTo>
                <a:cubicBezTo>
                  <a:pt x="3929125" y="74295"/>
                  <a:pt x="3928871" y="69469"/>
                  <a:pt x="3928871" y="63627"/>
                </a:cubicBezTo>
                <a:cubicBezTo>
                  <a:pt x="3928871" y="57658"/>
                  <a:pt x="3929125" y="52706"/>
                  <a:pt x="3929633" y="48514"/>
                </a:cubicBezTo>
                <a:cubicBezTo>
                  <a:pt x="3930015" y="44324"/>
                  <a:pt x="3930776" y="41021"/>
                  <a:pt x="3931793" y="38482"/>
                </a:cubicBezTo>
                <a:cubicBezTo>
                  <a:pt x="3932808" y="36069"/>
                  <a:pt x="3933951" y="34290"/>
                  <a:pt x="3935348" y="33148"/>
                </a:cubicBezTo>
                <a:cubicBezTo>
                  <a:pt x="3936746" y="32005"/>
                  <a:pt x="3938396" y="31496"/>
                  <a:pt x="3940429" y="31496"/>
                </a:cubicBezTo>
                <a:close/>
                <a:moveTo>
                  <a:pt x="988822" y="4081653"/>
                </a:moveTo>
                <a:moveTo>
                  <a:pt x="2154047" y="31496"/>
                </a:moveTo>
                <a:lnTo>
                  <a:pt x="2252853" y="31496"/>
                </a:lnTo>
                <a:cubicBezTo>
                  <a:pt x="2287143" y="31496"/>
                  <a:pt x="2316353" y="35561"/>
                  <a:pt x="2340229" y="43562"/>
                </a:cubicBezTo>
                <a:cubicBezTo>
                  <a:pt x="2364105" y="51563"/>
                  <a:pt x="2384298" y="63500"/>
                  <a:pt x="2400680" y="79249"/>
                </a:cubicBezTo>
                <a:cubicBezTo>
                  <a:pt x="2417063" y="95124"/>
                  <a:pt x="2429510" y="114555"/>
                  <a:pt x="2438018" y="137795"/>
                </a:cubicBezTo>
                <a:cubicBezTo>
                  <a:pt x="2446528" y="161037"/>
                  <a:pt x="2450845" y="187833"/>
                  <a:pt x="2450845" y="218440"/>
                </a:cubicBezTo>
                <a:cubicBezTo>
                  <a:pt x="2450845" y="253746"/>
                  <a:pt x="2446147" y="283973"/>
                  <a:pt x="2437003" y="309119"/>
                </a:cubicBezTo>
                <a:cubicBezTo>
                  <a:pt x="2427731" y="334138"/>
                  <a:pt x="2414524" y="354712"/>
                  <a:pt x="2397251" y="370587"/>
                </a:cubicBezTo>
                <a:cubicBezTo>
                  <a:pt x="2379980" y="386462"/>
                  <a:pt x="2359024" y="398145"/>
                  <a:pt x="2334260" y="405512"/>
                </a:cubicBezTo>
                <a:cubicBezTo>
                  <a:pt x="2309494" y="413005"/>
                  <a:pt x="2280157" y="416688"/>
                  <a:pt x="2245994" y="416688"/>
                </a:cubicBezTo>
                <a:lnTo>
                  <a:pt x="2154047" y="416688"/>
                </a:lnTo>
                <a:cubicBezTo>
                  <a:pt x="2147443" y="416688"/>
                  <a:pt x="2141981" y="414782"/>
                  <a:pt x="2137536" y="410845"/>
                </a:cubicBezTo>
                <a:cubicBezTo>
                  <a:pt x="2133092" y="407036"/>
                  <a:pt x="2130805" y="400686"/>
                  <a:pt x="2130805" y="391923"/>
                </a:cubicBezTo>
                <a:lnTo>
                  <a:pt x="2130805" y="56262"/>
                </a:lnTo>
                <a:cubicBezTo>
                  <a:pt x="2130805" y="47499"/>
                  <a:pt x="2133092" y="41149"/>
                  <a:pt x="2137536" y="37338"/>
                </a:cubicBezTo>
                <a:cubicBezTo>
                  <a:pt x="2141981" y="33401"/>
                  <a:pt x="2147443" y="31496"/>
                  <a:pt x="2154047" y="31496"/>
                </a:cubicBezTo>
                <a:close/>
                <a:moveTo>
                  <a:pt x="988822" y="4081653"/>
                </a:moveTo>
                <a:moveTo>
                  <a:pt x="11557" y="31496"/>
                </a:moveTo>
                <a:lnTo>
                  <a:pt x="283082" y="31496"/>
                </a:lnTo>
                <a:cubicBezTo>
                  <a:pt x="284861" y="31496"/>
                  <a:pt x="286511" y="32005"/>
                  <a:pt x="287909" y="33148"/>
                </a:cubicBezTo>
                <a:cubicBezTo>
                  <a:pt x="289432" y="34290"/>
                  <a:pt x="290703" y="36069"/>
                  <a:pt x="291718" y="38482"/>
                </a:cubicBezTo>
                <a:cubicBezTo>
                  <a:pt x="292607" y="41021"/>
                  <a:pt x="293369" y="44324"/>
                  <a:pt x="293878" y="48514"/>
                </a:cubicBezTo>
                <a:cubicBezTo>
                  <a:pt x="294386" y="52706"/>
                  <a:pt x="294640" y="57658"/>
                  <a:pt x="294640" y="63627"/>
                </a:cubicBezTo>
                <a:cubicBezTo>
                  <a:pt x="294640" y="69469"/>
                  <a:pt x="294386" y="74295"/>
                  <a:pt x="293878" y="78359"/>
                </a:cubicBezTo>
                <a:cubicBezTo>
                  <a:pt x="293369" y="82424"/>
                  <a:pt x="292607" y="85725"/>
                  <a:pt x="291718" y="88265"/>
                </a:cubicBezTo>
                <a:cubicBezTo>
                  <a:pt x="290703" y="90678"/>
                  <a:pt x="289432" y="92583"/>
                  <a:pt x="287909" y="93726"/>
                </a:cubicBezTo>
                <a:cubicBezTo>
                  <a:pt x="286511" y="94869"/>
                  <a:pt x="284861" y="95505"/>
                  <a:pt x="283082" y="95505"/>
                </a:cubicBezTo>
                <a:lnTo>
                  <a:pt x="186563" y="95505"/>
                </a:lnTo>
                <a:lnTo>
                  <a:pt x="186563" y="406019"/>
                </a:lnTo>
                <a:cubicBezTo>
                  <a:pt x="186563" y="407925"/>
                  <a:pt x="185928" y="409702"/>
                  <a:pt x="184657" y="411353"/>
                </a:cubicBezTo>
                <a:cubicBezTo>
                  <a:pt x="183388" y="412877"/>
                  <a:pt x="181229" y="414148"/>
                  <a:pt x="178307" y="415163"/>
                </a:cubicBezTo>
                <a:cubicBezTo>
                  <a:pt x="175260" y="416180"/>
                  <a:pt x="171322" y="416942"/>
                  <a:pt x="166242" y="417576"/>
                </a:cubicBezTo>
                <a:cubicBezTo>
                  <a:pt x="161163" y="418212"/>
                  <a:pt x="154813" y="418465"/>
                  <a:pt x="147319" y="418465"/>
                </a:cubicBezTo>
                <a:cubicBezTo>
                  <a:pt x="139700" y="418465"/>
                  <a:pt x="133476" y="418212"/>
                  <a:pt x="128397" y="417576"/>
                </a:cubicBezTo>
                <a:cubicBezTo>
                  <a:pt x="123316" y="416942"/>
                  <a:pt x="119379" y="416180"/>
                  <a:pt x="116332" y="415163"/>
                </a:cubicBezTo>
                <a:cubicBezTo>
                  <a:pt x="113410" y="414148"/>
                  <a:pt x="111251" y="412877"/>
                  <a:pt x="109982" y="411353"/>
                </a:cubicBezTo>
                <a:cubicBezTo>
                  <a:pt x="108712" y="409702"/>
                  <a:pt x="107950" y="407925"/>
                  <a:pt x="107950" y="406019"/>
                </a:cubicBezTo>
                <a:lnTo>
                  <a:pt x="107950" y="95505"/>
                </a:lnTo>
                <a:lnTo>
                  <a:pt x="11557" y="95505"/>
                </a:lnTo>
                <a:cubicBezTo>
                  <a:pt x="9525" y="95505"/>
                  <a:pt x="7873" y="94869"/>
                  <a:pt x="6476" y="93726"/>
                </a:cubicBezTo>
                <a:cubicBezTo>
                  <a:pt x="5079" y="92583"/>
                  <a:pt x="3937" y="90678"/>
                  <a:pt x="2920" y="88265"/>
                </a:cubicBezTo>
                <a:cubicBezTo>
                  <a:pt x="1904" y="85725"/>
                  <a:pt x="1142" y="82424"/>
                  <a:pt x="762" y="78359"/>
                </a:cubicBezTo>
                <a:cubicBezTo>
                  <a:pt x="254" y="74295"/>
                  <a:pt x="0" y="69469"/>
                  <a:pt x="0" y="63627"/>
                </a:cubicBezTo>
                <a:cubicBezTo>
                  <a:pt x="0" y="57658"/>
                  <a:pt x="254" y="52706"/>
                  <a:pt x="762" y="48514"/>
                </a:cubicBezTo>
                <a:cubicBezTo>
                  <a:pt x="1142" y="44324"/>
                  <a:pt x="1904" y="41021"/>
                  <a:pt x="2920" y="38482"/>
                </a:cubicBezTo>
                <a:cubicBezTo>
                  <a:pt x="3937" y="36069"/>
                  <a:pt x="5079" y="34290"/>
                  <a:pt x="6476" y="33148"/>
                </a:cubicBezTo>
                <a:cubicBezTo>
                  <a:pt x="7873" y="32005"/>
                  <a:pt x="9525" y="31496"/>
                  <a:pt x="11557" y="31496"/>
                </a:cubicBezTo>
                <a:close/>
                <a:moveTo>
                  <a:pt x="988822" y="4081653"/>
                </a:moveTo>
                <a:moveTo>
                  <a:pt x="5399658" y="12446"/>
                </a:moveTo>
                <a:cubicBezTo>
                  <a:pt x="5416296" y="12446"/>
                  <a:pt x="5427598" y="15240"/>
                  <a:pt x="5433568" y="20956"/>
                </a:cubicBezTo>
                <a:cubicBezTo>
                  <a:pt x="5439536" y="26670"/>
                  <a:pt x="5442458" y="36703"/>
                  <a:pt x="5442458" y="51182"/>
                </a:cubicBezTo>
                <a:cubicBezTo>
                  <a:pt x="5442458" y="66294"/>
                  <a:pt x="5439409" y="76708"/>
                  <a:pt x="5433186" y="82424"/>
                </a:cubicBezTo>
                <a:cubicBezTo>
                  <a:pt x="5427091" y="88138"/>
                  <a:pt x="5415660" y="91059"/>
                  <a:pt x="5399023" y="91059"/>
                </a:cubicBezTo>
                <a:cubicBezTo>
                  <a:pt x="5382133" y="91059"/>
                  <a:pt x="5370830" y="88265"/>
                  <a:pt x="5364860" y="82677"/>
                </a:cubicBezTo>
                <a:cubicBezTo>
                  <a:pt x="5359019" y="77217"/>
                  <a:pt x="5356097" y="67183"/>
                  <a:pt x="5356097" y="52706"/>
                </a:cubicBezTo>
                <a:cubicBezTo>
                  <a:pt x="5356097" y="37593"/>
                  <a:pt x="5359146" y="27051"/>
                  <a:pt x="5365242" y="21209"/>
                </a:cubicBezTo>
                <a:cubicBezTo>
                  <a:pt x="5371210" y="15368"/>
                  <a:pt x="5382768" y="12446"/>
                  <a:pt x="5399658" y="12446"/>
                </a:cubicBezTo>
                <a:close/>
                <a:moveTo>
                  <a:pt x="1007872" y="4081653"/>
                </a:moveTo>
                <a:moveTo>
                  <a:pt x="4630038" y="12446"/>
                </a:moveTo>
                <a:cubicBezTo>
                  <a:pt x="4646675" y="12446"/>
                  <a:pt x="4657979" y="15240"/>
                  <a:pt x="4663947" y="20956"/>
                </a:cubicBezTo>
                <a:cubicBezTo>
                  <a:pt x="4669917" y="26670"/>
                  <a:pt x="4672837" y="36703"/>
                  <a:pt x="4672837" y="51182"/>
                </a:cubicBezTo>
                <a:cubicBezTo>
                  <a:pt x="4672837" y="66294"/>
                  <a:pt x="4669790" y="76708"/>
                  <a:pt x="4663567" y="82424"/>
                </a:cubicBezTo>
                <a:cubicBezTo>
                  <a:pt x="4657471" y="88138"/>
                  <a:pt x="4646041" y="91059"/>
                  <a:pt x="4629404" y="91059"/>
                </a:cubicBezTo>
                <a:cubicBezTo>
                  <a:pt x="4612512" y="91059"/>
                  <a:pt x="4601209" y="88265"/>
                  <a:pt x="4595241" y="82677"/>
                </a:cubicBezTo>
                <a:cubicBezTo>
                  <a:pt x="4589398" y="77217"/>
                  <a:pt x="4586478" y="67183"/>
                  <a:pt x="4586478" y="52706"/>
                </a:cubicBezTo>
                <a:cubicBezTo>
                  <a:pt x="4586478" y="37593"/>
                  <a:pt x="4589525" y="27051"/>
                  <a:pt x="4595621" y="21209"/>
                </a:cubicBezTo>
                <a:cubicBezTo>
                  <a:pt x="4601591" y="15368"/>
                  <a:pt x="4613147" y="12446"/>
                  <a:pt x="4630038" y="12446"/>
                </a:cubicBezTo>
                <a:close/>
                <a:moveTo>
                  <a:pt x="1007872" y="4081653"/>
                </a:moveTo>
                <a:moveTo>
                  <a:pt x="3098418" y="12446"/>
                </a:moveTo>
                <a:cubicBezTo>
                  <a:pt x="3115055" y="12446"/>
                  <a:pt x="3126359" y="15240"/>
                  <a:pt x="3132328" y="20956"/>
                </a:cubicBezTo>
                <a:cubicBezTo>
                  <a:pt x="3138297" y="26670"/>
                  <a:pt x="3141218" y="36703"/>
                  <a:pt x="3141218" y="51182"/>
                </a:cubicBezTo>
                <a:cubicBezTo>
                  <a:pt x="3141218" y="66294"/>
                  <a:pt x="3138169" y="76708"/>
                  <a:pt x="3131947" y="82424"/>
                </a:cubicBezTo>
                <a:cubicBezTo>
                  <a:pt x="3125850" y="88138"/>
                  <a:pt x="3114420" y="91059"/>
                  <a:pt x="3097784" y="91059"/>
                </a:cubicBezTo>
                <a:cubicBezTo>
                  <a:pt x="3080893" y="91059"/>
                  <a:pt x="3069590" y="88265"/>
                  <a:pt x="3063620" y="82677"/>
                </a:cubicBezTo>
                <a:cubicBezTo>
                  <a:pt x="3057779" y="77217"/>
                  <a:pt x="3054857" y="67183"/>
                  <a:pt x="3054857" y="52706"/>
                </a:cubicBezTo>
                <a:cubicBezTo>
                  <a:pt x="3054857" y="37593"/>
                  <a:pt x="3057905" y="27051"/>
                  <a:pt x="3064001" y="21209"/>
                </a:cubicBezTo>
                <a:cubicBezTo>
                  <a:pt x="3069970" y="15368"/>
                  <a:pt x="3081528" y="12446"/>
                  <a:pt x="3098418" y="12446"/>
                </a:cubicBezTo>
                <a:close/>
                <a:moveTo>
                  <a:pt x="1007872" y="4081653"/>
                </a:moveTo>
                <a:moveTo>
                  <a:pt x="5106670" y="2413"/>
                </a:moveTo>
                <a:cubicBezTo>
                  <a:pt x="5114035" y="2413"/>
                  <a:pt x="5120132" y="2668"/>
                  <a:pt x="5124831" y="3302"/>
                </a:cubicBezTo>
                <a:cubicBezTo>
                  <a:pt x="5129657" y="3811"/>
                  <a:pt x="5133467" y="4700"/>
                  <a:pt x="5136260" y="5715"/>
                </a:cubicBezTo>
                <a:cubicBezTo>
                  <a:pt x="5139182" y="6858"/>
                  <a:pt x="5141213" y="8256"/>
                  <a:pt x="5142357" y="9780"/>
                </a:cubicBezTo>
                <a:cubicBezTo>
                  <a:pt x="5143626" y="11431"/>
                  <a:pt x="5144134" y="13208"/>
                  <a:pt x="5144134" y="15113"/>
                </a:cubicBezTo>
                <a:lnTo>
                  <a:pt x="5144134" y="248158"/>
                </a:lnTo>
                <a:lnTo>
                  <a:pt x="5222747" y="142494"/>
                </a:lnTo>
                <a:cubicBezTo>
                  <a:pt x="5224398" y="140208"/>
                  <a:pt x="5226176" y="138050"/>
                  <a:pt x="5228082" y="136271"/>
                </a:cubicBezTo>
                <a:cubicBezTo>
                  <a:pt x="5230113" y="134494"/>
                  <a:pt x="5232781" y="133096"/>
                  <a:pt x="5236083" y="132081"/>
                </a:cubicBezTo>
                <a:cubicBezTo>
                  <a:pt x="5239258" y="131192"/>
                  <a:pt x="5243321" y="130430"/>
                  <a:pt x="5248274" y="129921"/>
                </a:cubicBezTo>
                <a:cubicBezTo>
                  <a:pt x="5253100" y="129413"/>
                  <a:pt x="5259323" y="129159"/>
                  <a:pt x="5266817" y="129159"/>
                </a:cubicBezTo>
                <a:cubicBezTo>
                  <a:pt x="5274183" y="129159"/>
                  <a:pt x="5280406" y="129413"/>
                  <a:pt x="5285485" y="129921"/>
                </a:cubicBezTo>
                <a:cubicBezTo>
                  <a:pt x="5290438" y="130430"/>
                  <a:pt x="5294503" y="131192"/>
                  <a:pt x="5297678" y="132081"/>
                </a:cubicBezTo>
                <a:cubicBezTo>
                  <a:pt x="5300725" y="133096"/>
                  <a:pt x="5302884" y="134367"/>
                  <a:pt x="5304028" y="135890"/>
                </a:cubicBezTo>
                <a:cubicBezTo>
                  <a:pt x="5305171" y="137288"/>
                  <a:pt x="5305806" y="139193"/>
                  <a:pt x="5305806" y="141351"/>
                </a:cubicBezTo>
                <a:cubicBezTo>
                  <a:pt x="5305806" y="144273"/>
                  <a:pt x="5305044" y="147448"/>
                  <a:pt x="5303646" y="150876"/>
                </a:cubicBezTo>
                <a:cubicBezTo>
                  <a:pt x="5302122" y="154306"/>
                  <a:pt x="5299836" y="157862"/>
                  <a:pt x="5296916" y="161544"/>
                </a:cubicBezTo>
                <a:lnTo>
                  <a:pt x="5219192" y="249682"/>
                </a:lnTo>
                <a:lnTo>
                  <a:pt x="5309108" y="388748"/>
                </a:lnTo>
                <a:cubicBezTo>
                  <a:pt x="5311521" y="392684"/>
                  <a:pt x="5313171" y="396113"/>
                  <a:pt x="5314315" y="399034"/>
                </a:cubicBezTo>
                <a:cubicBezTo>
                  <a:pt x="5315458" y="401828"/>
                  <a:pt x="5315966" y="404495"/>
                  <a:pt x="5315966" y="406908"/>
                </a:cubicBezTo>
                <a:cubicBezTo>
                  <a:pt x="5315966" y="408813"/>
                  <a:pt x="5315458" y="410592"/>
                  <a:pt x="5314315" y="412115"/>
                </a:cubicBezTo>
                <a:cubicBezTo>
                  <a:pt x="5313171" y="413513"/>
                  <a:pt x="5311267" y="414782"/>
                  <a:pt x="5308346" y="415671"/>
                </a:cubicBezTo>
                <a:cubicBezTo>
                  <a:pt x="5305424" y="416561"/>
                  <a:pt x="5301615" y="417195"/>
                  <a:pt x="5296534" y="417703"/>
                </a:cubicBezTo>
                <a:cubicBezTo>
                  <a:pt x="5291582" y="418212"/>
                  <a:pt x="5285232" y="418465"/>
                  <a:pt x="5277231" y="418465"/>
                </a:cubicBezTo>
                <a:cubicBezTo>
                  <a:pt x="5269103" y="418465"/>
                  <a:pt x="5262498" y="418338"/>
                  <a:pt x="5257419" y="417831"/>
                </a:cubicBezTo>
                <a:cubicBezTo>
                  <a:pt x="5252338" y="417450"/>
                  <a:pt x="5248274" y="416814"/>
                  <a:pt x="5244972" y="415925"/>
                </a:cubicBezTo>
                <a:cubicBezTo>
                  <a:pt x="5241671" y="415037"/>
                  <a:pt x="5239131" y="413767"/>
                  <a:pt x="5237353" y="412243"/>
                </a:cubicBezTo>
                <a:cubicBezTo>
                  <a:pt x="5235574" y="410592"/>
                  <a:pt x="5234050" y="408559"/>
                  <a:pt x="5232654" y="406019"/>
                </a:cubicBezTo>
                <a:lnTo>
                  <a:pt x="5144134" y="266065"/>
                </a:lnTo>
                <a:lnTo>
                  <a:pt x="5144134" y="406527"/>
                </a:lnTo>
                <a:cubicBezTo>
                  <a:pt x="5144134" y="408559"/>
                  <a:pt x="5143626" y="410338"/>
                  <a:pt x="5142357" y="411734"/>
                </a:cubicBezTo>
                <a:cubicBezTo>
                  <a:pt x="5141213" y="413258"/>
                  <a:pt x="5139182" y="414528"/>
                  <a:pt x="5136260" y="415544"/>
                </a:cubicBezTo>
                <a:cubicBezTo>
                  <a:pt x="5133467" y="416433"/>
                  <a:pt x="5129657" y="417195"/>
                  <a:pt x="5124831" y="417703"/>
                </a:cubicBezTo>
                <a:cubicBezTo>
                  <a:pt x="5120132" y="418212"/>
                  <a:pt x="5114035" y="418465"/>
                  <a:pt x="5106670" y="418465"/>
                </a:cubicBezTo>
                <a:cubicBezTo>
                  <a:pt x="5099304" y="418465"/>
                  <a:pt x="5093334" y="418212"/>
                  <a:pt x="5088508" y="417703"/>
                </a:cubicBezTo>
                <a:cubicBezTo>
                  <a:pt x="5083809" y="417195"/>
                  <a:pt x="5079999" y="416433"/>
                  <a:pt x="5077079" y="415544"/>
                </a:cubicBezTo>
                <a:cubicBezTo>
                  <a:pt x="5074158" y="414528"/>
                  <a:pt x="5072125" y="413258"/>
                  <a:pt x="5070983" y="411734"/>
                </a:cubicBezTo>
                <a:cubicBezTo>
                  <a:pt x="5069840" y="410338"/>
                  <a:pt x="5069205" y="408559"/>
                  <a:pt x="5069205" y="406527"/>
                </a:cubicBezTo>
                <a:lnTo>
                  <a:pt x="5069205" y="15113"/>
                </a:lnTo>
                <a:cubicBezTo>
                  <a:pt x="5069205" y="13208"/>
                  <a:pt x="5069840" y="11431"/>
                  <a:pt x="5070983" y="9780"/>
                </a:cubicBezTo>
                <a:cubicBezTo>
                  <a:pt x="5072125" y="8256"/>
                  <a:pt x="5074158" y="6858"/>
                  <a:pt x="5077079" y="5715"/>
                </a:cubicBezTo>
                <a:cubicBezTo>
                  <a:pt x="5079999" y="4700"/>
                  <a:pt x="5083809" y="3811"/>
                  <a:pt x="5088508" y="3302"/>
                </a:cubicBezTo>
                <a:cubicBezTo>
                  <a:pt x="5093334" y="2668"/>
                  <a:pt x="5099304" y="2413"/>
                  <a:pt x="5106670" y="2413"/>
                </a:cubicBezTo>
                <a:close/>
                <a:moveTo>
                  <a:pt x="1017905" y="4081653"/>
                </a:moveTo>
                <a:moveTo>
                  <a:pt x="4301997" y="2413"/>
                </a:moveTo>
                <a:cubicBezTo>
                  <a:pt x="4309363" y="2413"/>
                  <a:pt x="4315459" y="2668"/>
                  <a:pt x="4320158" y="3302"/>
                </a:cubicBezTo>
                <a:cubicBezTo>
                  <a:pt x="4324984" y="3811"/>
                  <a:pt x="4328795" y="4700"/>
                  <a:pt x="4331588" y="5715"/>
                </a:cubicBezTo>
                <a:cubicBezTo>
                  <a:pt x="4334509" y="6858"/>
                  <a:pt x="4336542" y="8256"/>
                  <a:pt x="4337684" y="9780"/>
                </a:cubicBezTo>
                <a:cubicBezTo>
                  <a:pt x="4338955" y="11431"/>
                  <a:pt x="4339462" y="13208"/>
                  <a:pt x="4339462" y="15113"/>
                </a:cubicBezTo>
                <a:lnTo>
                  <a:pt x="4339462" y="161925"/>
                </a:lnTo>
                <a:cubicBezTo>
                  <a:pt x="4352417" y="149225"/>
                  <a:pt x="4365624" y="139700"/>
                  <a:pt x="4378959" y="133477"/>
                </a:cubicBezTo>
                <a:cubicBezTo>
                  <a:pt x="4392421" y="127255"/>
                  <a:pt x="4406265" y="124080"/>
                  <a:pt x="4420743" y="124080"/>
                </a:cubicBezTo>
                <a:cubicBezTo>
                  <a:pt x="4438904" y="124080"/>
                  <a:pt x="4454017" y="127127"/>
                  <a:pt x="4466462" y="132969"/>
                </a:cubicBezTo>
                <a:cubicBezTo>
                  <a:pt x="4478908" y="138938"/>
                  <a:pt x="4488942" y="147067"/>
                  <a:pt x="4496561" y="157481"/>
                </a:cubicBezTo>
                <a:cubicBezTo>
                  <a:pt x="4504182" y="167768"/>
                  <a:pt x="4509643" y="179832"/>
                  <a:pt x="4513071" y="193549"/>
                </a:cubicBezTo>
                <a:cubicBezTo>
                  <a:pt x="4516373" y="207392"/>
                  <a:pt x="4518151" y="224156"/>
                  <a:pt x="4518151" y="243713"/>
                </a:cubicBezTo>
                <a:lnTo>
                  <a:pt x="4518151" y="406527"/>
                </a:lnTo>
                <a:cubicBezTo>
                  <a:pt x="4518151" y="408559"/>
                  <a:pt x="4517517" y="410338"/>
                  <a:pt x="4516373" y="411734"/>
                </a:cubicBezTo>
                <a:cubicBezTo>
                  <a:pt x="4515104" y="413258"/>
                  <a:pt x="4513198" y="414528"/>
                  <a:pt x="4510405" y="415544"/>
                </a:cubicBezTo>
                <a:cubicBezTo>
                  <a:pt x="4507610" y="416433"/>
                  <a:pt x="4503800" y="417195"/>
                  <a:pt x="4498974" y="417703"/>
                </a:cubicBezTo>
                <a:cubicBezTo>
                  <a:pt x="4494021" y="418212"/>
                  <a:pt x="4488053" y="418465"/>
                  <a:pt x="4480941" y="418465"/>
                </a:cubicBezTo>
                <a:cubicBezTo>
                  <a:pt x="4473574" y="418465"/>
                  <a:pt x="4467479" y="418212"/>
                  <a:pt x="4462653" y="417703"/>
                </a:cubicBezTo>
                <a:cubicBezTo>
                  <a:pt x="4457699" y="417195"/>
                  <a:pt x="4453890" y="416433"/>
                  <a:pt x="4451096" y="415544"/>
                </a:cubicBezTo>
                <a:cubicBezTo>
                  <a:pt x="4448429" y="414528"/>
                  <a:pt x="4446396" y="413258"/>
                  <a:pt x="4445254" y="411734"/>
                </a:cubicBezTo>
                <a:cubicBezTo>
                  <a:pt x="4443983" y="410338"/>
                  <a:pt x="4443348" y="408559"/>
                  <a:pt x="4443348" y="406527"/>
                </a:cubicBezTo>
                <a:lnTo>
                  <a:pt x="4443348" y="255017"/>
                </a:lnTo>
                <a:cubicBezTo>
                  <a:pt x="4443348" y="242189"/>
                  <a:pt x="4442459" y="232030"/>
                  <a:pt x="4440555" y="224663"/>
                </a:cubicBezTo>
                <a:cubicBezTo>
                  <a:pt x="4438649" y="217298"/>
                  <a:pt x="4435983" y="211075"/>
                  <a:pt x="4432426" y="205740"/>
                </a:cubicBezTo>
                <a:cubicBezTo>
                  <a:pt x="4428871" y="200533"/>
                  <a:pt x="4424171" y="196469"/>
                  <a:pt x="4418583" y="193549"/>
                </a:cubicBezTo>
                <a:cubicBezTo>
                  <a:pt x="4412869" y="190755"/>
                  <a:pt x="4406265" y="189231"/>
                  <a:pt x="4398771" y="189231"/>
                </a:cubicBezTo>
                <a:cubicBezTo>
                  <a:pt x="4389246" y="189231"/>
                  <a:pt x="4379595" y="192787"/>
                  <a:pt x="4369943" y="199644"/>
                </a:cubicBezTo>
                <a:cubicBezTo>
                  <a:pt x="4360163" y="206630"/>
                  <a:pt x="4350004" y="216789"/>
                  <a:pt x="4339462" y="229998"/>
                </a:cubicBezTo>
                <a:lnTo>
                  <a:pt x="4339462" y="406527"/>
                </a:lnTo>
                <a:cubicBezTo>
                  <a:pt x="4339462" y="408559"/>
                  <a:pt x="4338955" y="410338"/>
                  <a:pt x="4337684" y="411734"/>
                </a:cubicBezTo>
                <a:cubicBezTo>
                  <a:pt x="4336542" y="413258"/>
                  <a:pt x="4334509" y="414528"/>
                  <a:pt x="4331588" y="415544"/>
                </a:cubicBezTo>
                <a:cubicBezTo>
                  <a:pt x="4328795" y="416433"/>
                  <a:pt x="4324984" y="417195"/>
                  <a:pt x="4320158" y="417703"/>
                </a:cubicBezTo>
                <a:cubicBezTo>
                  <a:pt x="4315459" y="418212"/>
                  <a:pt x="4309363" y="418465"/>
                  <a:pt x="4301997" y="418465"/>
                </a:cubicBezTo>
                <a:cubicBezTo>
                  <a:pt x="4294632" y="418465"/>
                  <a:pt x="4288662" y="418212"/>
                  <a:pt x="4283836" y="417703"/>
                </a:cubicBezTo>
                <a:cubicBezTo>
                  <a:pt x="4279137" y="417195"/>
                  <a:pt x="4275328" y="416433"/>
                  <a:pt x="4272407" y="415544"/>
                </a:cubicBezTo>
                <a:cubicBezTo>
                  <a:pt x="4269485" y="414528"/>
                  <a:pt x="4267454" y="413258"/>
                  <a:pt x="4266310" y="411734"/>
                </a:cubicBezTo>
                <a:cubicBezTo>
                  <a:pt x="4265168" y="410338"/>
                  <a:pt x="4264533" y="408559"/>
                  <a:pt x="4264533" y="406527"/>
                </a:cubicBezTo>
                <a:lnTo>
                  <a:pt x="4264533" y="15113"/>
                </a:lnTo>
                <a:cubicBezTo>
                  <a:pt x="4264533" y="13208"/>
                  <a:pt x="4265168" y="11431"/>
                  <a:pt x="4266310" y="9780"/>
                </a:cubicBezTo>
                <a:cubicBezTo>
                  <a:pt x="4267454" y="8256"/>
                  <a:pt x="4269485" y="6858"/>
                  <a:pt x="4272407" y="5715"/>
                </a:cubicBezTo>
                <a:cubicBezTo>
                  <a:pt x="4275328" y="4700"/>
                  <a:pt x="4279137" y="3811"/>
                  <a:pt x="4283836" y="3302"/>
                </a:cubicBezTo>
                <a:cubicBezTo>
                  <a:pt x="4288662" y="2668"/>
                  <a:pt x="4294632" y="2413"/>
                  <a:pt x="4301997" y="2413"/>
                </a:cubicBezTo>
                <a:close/>
                <a:moveTo>
                  <a:pt x="1017905" y="4081653"/>
                </a:moveTo>
                <a:moveTo>
                  <a:pt x="975105" y="2413"/>
                </a:moveTo>
                <a:cubicBezTo>
                  <a:pt x="982472" y="2413"/>
                  <a:pt x="988568" y="2668"/>
                  <a:pt x="993267" y="3302"/>
                </a:cubicBezTo>
                <a:cubicBezTo>
                  <a:pt x="998093" y="3811"/>
                  <a:pt x="1001903" y="4700"/>
                  <a:pt x="1004697" y="5715"/>
                </a:cubicBezTo>
                <a:cubicBezTo>
                  <a:pt x="1007618" y="6858"/>
                  <a:pt x="1009649" y="8256"/>
                  <a:pt x="1010793" y="9780"/>
                </a:cubicBezTo>
                <a:cubicBezTo>
                  <a:pt x="1012062" y="11431"/>
                  <a:pt x="1012570" y="13208"/>
                  <a:pt x="1012570" y="15113"/>
                </a:cubicBezTo>
                <a:lnTo>
                  <a:pt x="1012570" y="406527"/>
                </a:lnTo>
                <a:cubicBezTo>
                  <a:pt x="1012570" y="408559"/>
                  <a:pt x="1012062" y="410338"/>
                  <a:pt x="1010793" y="411734"/>
                </a:cubicBezTo>
                <a:cubicBezTo>
                  <a:pt x="1009649" y="413258"/>
                  <a:pt x="1007618" y="414528"/>
                  <a:pt x="1004697" y="415544"/>
                </a:cubicBezTo>
                <a:cubicBezTo>
                  <a:pt x="1001903" y="416433"/>
                  <a:pt x="998093" y="417195"/>
                  <a:pt x="993267" y="417703"/>
                </a:cubicBezTo>
                <a:cubicBezTo>
                  <a:pt x="988568" y="418212"/>
                  <a:pt x="982472" y="418465"/>
                  <a:pt x="975105" y="418465"/>
                </a:cubicBezTo>
                <a:cubicBezTo>
                  <a:pt x="967740" y="418465"/>
                  <a:pt x="961770" y="418212"/>
                  <a:pt x="956944" y="417703"/>
                </a:cubicBezTo>
                <a:cubicBezTo>
                  <a:pt x="952245" y="417195"/>
                  <a:pt x="948436" y="416433"/>
                  <a:pt x="945515" y="415544"/>
                </a:cubicBezTo>
                <a:cubicBezTo>
                  <a:pt x="942593" y="414528"/>
                  <a:pt x="940561" y="413258"/>
                  <a:pt x="939418" y="411734"/>
                </a:cubicBezTo>
                <a:cubicBezTo>
                  <a:pt x="938275" y="410338"/>
                  <a:pt x="937641" y="408559"/>
                  <a:pt x="937641" y="406527"/>
                </a:cubicBezTo>
                <a:lnTo>
                  <a:pt x="937641" y="15113"/>
                </a:lnTo>
                <a:cubicBezTo>
                  <a:pt x="937641" y="13208"/>
                  <a:pt x="938275" y="11431"/>
                  <a:pt x="939418" y="9780"/>
                </a:cubicBezTo>
                <a:cubicBezTo>
                  <a:pt x="940561" y="8256"/>
                  <a:pt x="942593" y="6858"/>
                  <a:pt x="945515" y="5715"/>
                </a:cubicBezTo>
                <a:cubicBezTo>
                  <a:pt x="948436" y="4700"/>
                  <a:pt x="952245" y="3811"/>
                  <a:pt x="956944" y="3302"/>
                </a:cubicBezTo>
                <a:cubicBezTo>
                  <a:pt x="961770" y="2668"/>
                  <a:pt x="967740" y="2413"/>
                  <a:pt x="975105" y="2413"/>
                </a:cubicBezTo>
                <a:close/>
                <a:moveTo>
                  <a:pt x="1017905" y="4081653"/>
                </a:moveTo>
                <a:moveTo>
                  <a:pt x="1901824" y="0"/>
                </a:moveTo>
                <a:cubicBezTo>
                  <a:pt x="1909572" y="0"/>
                  <a:pt x="1916937" y="636"/>
                  <a:pt x="1923923" y="1906"/>
                </a:cubicBezTo>
                <a:cubicBezTo>
                  <a:pt x="1930780" y="3175"/>
                  <a:pt x="1936242" y="4573"/>
                  <a:pt x="1940305" y="6096"/>
                </a:cubicBezTo>
                <a:cubicBezTo>
                  <a:pt x="1944243" y="7620"/>
                  <a:pt x="1946910" y="8890"/>
                  <a:pt x="1948306" y="10288"/>
                </a:cubicBezTo>
                <a:cubicBezTo>
                  <a:pt x="1949704" y="11557"/>
                  <a:pt x="1950847" y="13463"/>
                  <a:pt x="1951736" y="15875"/>
                </a:cubicBezTo>
                <a:cubicBezTo>
                  <a:pt x="1952624" y="18415"/>
                  <a:pt x="1953260" y="21590"/>
                  <a:pt x="1953641" y="25400"/>
                </a:cubicBezTo>
                <a:cubicBezTo>
                  <a:pt x="1954022" y="29338"/>
                  <a:pt x="1954275" y="34163"/>
                  <a:pt x="1954275" y="39878"/>
                </a:cubicBezTo>
                <a:cubicBezTo>
                  <a:pt x="1954275" y="45594"/>
                  <a:pt x="1954022" y="50165"/>
                  <a:pt x="1953641" y="53721"/>
                </a:cubicBezTo>
                <a:cubicBezTo>
                  <a:pt x="1953260" y="57150"/>
                  <a:pt x="1952624" y="59818"/>
                  <a:pt x="1951862" y="61723"/>
                </a:cubicBezTo>
                <a:cubicBezTo>
                  <a:pt x="1951100" y="63627"/>
                  <a:pt x="1950211" y="64898"/>
                  <a:pt x="1949195" y="65659"/>
                </a:cubicBezTo>
                <a:cubicBezTo>
                  <a:pt x="1948180" y="66294"/>
                  <a:pt x="1947163" y="66675"/>
                  <a:pt x="1945893" y="66675"/>
                </a:cubicBezTo>
                <a:cubicBezTo>
                  <a:pt x="1944497" y="66675"/>
                  <a:pt x="1942973" y="66294"/>
                  <a:pt x="1941322" y="65659"/>
                </a:cubicBezTo>
                <a:cubicBezTo>
                  <a:pt x="1939670" y="64898"/>
                  <a:pt x="1937511" y="64136"/>
                  <a:pt x="1935099" y="63374"/>
                </a:cubicBezTo>
                <a:cubicBezTo>
                  <a:pt x="1932559" y="62612"/>
                  <a:pt x="1929637" y="61850"/>
                  <a:pt x="1926209" y="61088"/>
                </a:cubicBezTo>
                <a:cubicBezTo>
                  <a:pt x="1922906" y="60452"/>
                  <a:pt x="1918969" y="60071"/>
                  <a:pt x="1914398" y="60071"/>
                </a:cubicBezTo>
                <a:cubicBezTo>
                  <a:pt x="1909063" y="60071"/>
                  <a:pt x="1904365" y="60961"/>
                  <a:pt x="1900555" y="62612"/>
                </a:cubicBezTo>
                <a:cubicBezTo>
                  <a:pt x="1896618" y="64263"/>
                  <a:pt x="1893443" y="66930"/>
                  <a:pt x="1890903" y="70613"/>
                </a:cubicBezTo>
                <a:cubicBezTo>
                  <a:pt x="1888236" y="74295"/>
                  <a:pt x="1886330" y="79121"/>
                  <a:pt x="1885187" y="84963"/>
                </a:cubicBezTo>
                <a:cubicBezTo>
                  <a:pt x="1884044" y="90806"/>
                  <a:pt x="1883410" y="98044"/>
                  <a:pt x="1883410" y="106553"/>
                </a:cubicBezTo>
                <a:lnTo>
                  <a:pt x="1883410" y="130938"/>
                </a:lnTo>
                <a:lnTo>
                  <a:pt x="1931924" y="130938"/>
                </a:lnTo>
                <a:cubicBezTo>
                  <a:pt x="1933701" y="130938"/>
                  <a:pt x="1935353" y="131445"/>
                  <a:pt x="1936876" y="132462"/>
                </a:cubicBezTo>
                <a:cubicBezTo>
                  <a:pt x="1938274" y="133477"/>
                  <a:pt x="1939543" y="135001"/>
                  <a:pt x="1940560" y="137288"/>
                </a:cubicBezTo>
                <a:cubicBezTo>
                  <a:pt x="1941575" y="139574"/>
                  <a:pt x="1942337" y="142749"/>
                  <a:pt x="1942845" y="146686"/>
                </a:cubicBezTo>
                <a:cubicBezTo>
                  <a:pt x="1943226" y="150623"/>
                  <a:pt x="1943480" y="155575"/>
                  <a:pt x="1943480" y="161290"/>
                </a:cubicBezTo>
                <a:cubicBezTo>
                  <a:pt x="1943480" y="172213"/>
                  <a:pt x="1942592" y="179959"/>
                  <a:pt x="1940560" y="184658"/>
                </a:cubicBezTo>
                <a:cubicBezTo>
                  <a:pt x="1938528" y="189357"/>
                  <a:pt x="1935734" y="191644"/>
                  <a:pt x="1931924" y="191644"/>
                </a:cubicBezTo>
                <a:lnTo>
                  <a:pt x="1883410" y="191644"/>
                </a:lnTo>
                <a:lnTo>
                  <a:pt x="1883410" y="406527"/>
                </a:lnTo>
                <a:cubicBezTo>
                  <a:pt x="1883410" y="408559"/>
                  <a:pt x="1882774" y="410338"/>
                  <a:pt x="1881631" y="411734"/>
                </a:cubicBezTo>
                <a:cubicBezTo>
                  <a:pt x="1880488" y="413258"/>
                  <a:pt x="1878456" y="414528"/>
                  <a:pt x="1875662" y="415544"/>
                </a:cubicBezTo>
                <a:cubicBezTo>
                  <a:pt x="1872868" y="416433"/>
                  <a:pt x="1869059" y="417195"/>
                  <a:pt x="1864105" y="417703"/>
                </a:cubicBezTo>
                <a:cubicBezTo>
                  <a:pt x="1859153" y="418212"/>
                  <a:pt x="1853056" y="418465"/>
                  <a:pt x="1845944" y="418465"/>
                </a:cubicBezTo>
                <a:cubicBezTo>
                  <a:pt x="1838705" y="418465"/>
                  <a:pt x="1832736" y="418212"/>
                  <a:pt x="1827911" y="417703"/>
                </a:cubicBezTo>
                <a:cubicBezTo>
                  <a:pt x="1823085" y="417195"/>
                  <a:pt x="1819148" y="416433"/>
                  <a:pt x="1816226" y="415544"/>
                </a:cubicBezTo>
                <a:cubicBezTo>
                  <a:pt x="1813432" y="414528"/>
                  <a:pt x="1811400" y="413258"/>
                  <a:pt x="1810385" y="411734"/>
                </a:cubicBezTo>
                <a:cubicBezTo>
                  <a:pt x="1809242" y="410338"/>
                  <a:pt x="1808734" y="408559"/>
                  <a:pt x="1808734" y="406527"/>
                </a:cubicBezTo>
                <a:lnTo>
                  <a:pt x="1808734" y="191644"/>
                </a:lnTo>
                <a:lnTo>
                  <a:pt x="1775332" y="191644"/>
                </a:lnTo>
                <a:cubicBezTo>
                  <a:pt x="1771649" y="191644"/>
                  <a:pt x="1768729" y="189357"/>
                  <a:pt x="1766824" y="184658"/>
                </a:cubicBezTo>
                <a:cubicBezTo>
                  <a:pt x="1765045" y="179959"/>
                  <a:pt x="1764030" y="172213"/>
                  <a:pt x="1764030" y="161290"/>
                </a:cubicBezTo>
                <a:cubicBezTo>
                  <a:pt x="1764030" y="155575"/>
                  <a:pt x="1764284" y="150623"/>
                  <a:pt x="1764792" y="146686"/>
                </a:cubicBezTo>
                <a:cubicBezTo>
                  <a:pt x="1765299" y="142749"/>
                  <a:pt x="1765935" y="139574"/>
                  <a:pt x="1766824" y="137288"/>
                </a:cubicBezTo>
                <a:cubicBezTo>
                  <a:pt x="1767712" y="135001"/>
                  <a:pt x="1768982" y="133477"/>
                  <a:pt x="1770506" y="132462"/>
                </a:cubicBezTo>
                <a:cubicBezTo>
                  <a:pt x="1771904" y="131445"/>
                  <a:pt x="1773681" y="130938"/>
                  <a:pt x="1775713" y="130938"/>
                </a:cubicBezTo>
                <a:lnTo>
                  <a:pt x="1808734" y="130938"/>
                </a:lnTo>
                <a:lnTo>
                  <a:pt x="1808734" y="108586"/>
                </a:lnTo>
                <a:cubicBezTo>
                  <a:pt x="1808734" y="90551"/>
                  <a:pt x="1810511" y="74676"/>
                  <a:pt x="1814068" y="61088"/>
                </a:cubicBezTo>
                <a:cubicBezTo>
                  <a:pt x="1817624" y="47499"/>
                  <a:pt x="1823211" y="36195"/>
                  <a:pt x="1830831" y="27178"/>
                </a:cubicBezTo>
                <a:cubicBezTo>
                  <a:pt x="1838451" y="18162"/>
                  <a:pt x="1848230" y="11431"/>
                  <a:pt x="1860042" y="6858"/>
                </a:cubicBezTo>
                <a:cubicBezTo>
                  <a:pt x="1871853" y="2287"/>
                  <a:pt x="1885823" y="0"/>
                  <a:pt x="1901824" y="0"/>
                </a:cubicBezTo>
                <a:close/>
                <a:moveTo>
                  <a:pt x="1020318" y="4081653"/>
                </a:moveTo>
              </a:path>
            </a:pathLst>
          </a:custGeom>
          <a:noFill/>
          <a:ln w="12191" cap="flat" cmpd="sng">
            <a:solidFill>
              <a:srgbClr val="333F50">
                <a:alpha val="100000"/>
              </a:srgbClr>
            </a:solidFill>
            <a:rou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3" name="Rectangle 457">
            <a:extLst>
              <a:ext uri="{FF2B5EF4-FFF2-40B4-BE49-F238E27FC236}">
                <a16:creationId xmlns:a16="http://schemas.microsoft.com/office/drawing/2014/main" id="{73E23A32-44AB-0768-770B-66830C2C3708}"/>
              </a:ext>
            </a:extLst>
          </p:cNvPr>
          <p:cNvSpPr/>
          <p:nvPr/>
        </p:nvSpPr>
        <p:spPr>
          <a:xfrm>
            <a:off x="4072453" y="1051985"/>
            <a:ext cx="3655744" cy="677750"/>
          </a:xfrm>
          <a:prstGeom prst="rect">
            <a:avLst/>
          </a:prstGeom>
        </p:spPr>
        <p:txBody>
          <a:bodyPr wrap="none" lIns="0" tIns="0" rIns="0" bIns="0">
            <a:spAutoFit/>
          </a:bodyPr>
          <a:lstStyle/>
          <a:p>
            <a:pPr marL="0"/>
            <a:r>
              <a:rPr lang="en-US" sz="4400" b="1" i="0" u="sng" spc="0" baseline="0" dirty="0">
                <a:latin typeface="Times New Roman" panose="02020603050405020304" pitchFamily="18" charset="0"/>
                <a:cs typeface="Times New Roman" panose="02020603050405020304" pitchFamily="18" charset="0"/>
              </a:rPr>
              <a:t>Mind</a:t>
            </a:r>
            <a:r>
              <a:rPr lang="en-US" sz="4400" b="1" i="0" u="sng" spc="-18" baseline="0" dirty="0">
                <a:latin typeface="Times New Roman" panose="02020603050405020304" pitchFamily="18" charset="0"/>
                <a:cs typeface="Times New Roman" panose="02020603050405020304" pitchFamily="18" charset="0"/>
              </a:rPr>
              <a:t> </a:t>
            </a:r>
            <a:r>
              <a:rPr lang="en-US" sz="4400" b="1" i="0" u="sng" spc="0" baseline="0" dirty="0">
                <a:latin typeface="Times New Roman" panose="02020603050405020304" pitchFamily="18" charset="0"/>
                <a:cs typeface="Times New Roman" panose="02020603050405020304" pitchFamily="18" charset="0"/>
              </a:rPr>
              <a:t>Mapping</a:t>
            </a:r>
          </a:p>
        </p:txBody>
      </p:sp>
      <p:sp>
        <p:nvSpPr>
          <p:cNvPr id="4" name="Rectangle 458">
            <a:extLst>
              <a:ext uri="{FF2B5EF4-FFF2-40B4-BE49-F238E27FC236}">
                <a16:creationId xmlns:a16="http://schemas.microsoft.com/office/drawing/2014/main" id="{95DCF3E8-6795-46B9-5318-6055423C28BA}"/>
              </a:ext>
            </a:extLst>
          </p:cNvPr>
          <p:cNvSpPr/>
          <p:nvPr/>
        </p:nvSpPr>
        <p:spPr>
          <a:xfrm>
            <a:off x="929638" y="1806220"/>
            <a:ext cx="10118113" cy="3604833"/>
          </a:xfrm>
          <a:prstGeom prst="rect">
            <a:avLst/>
          </a:prstGeom>
        </p:spPr>
        <p:txBody>
          <a:bodyPr wrap="square" lIns="0" tIns="0" rIns="0" bIns="0">
            <a:spAutoFit/>
          </a:bodyPr>
          <a:lstStyle/>
          <a:p>
            <a:pPr marL="0" algn="just">
              <a:lnSpc>
                <a:spcPct val="150000"/>
              </a:lnSpc>
            </a:pPr>
            <a:r>
              <a:rPr lang="en-US" sz="3200" b="0" i="0" spc="542" baseline="0" dirty="0">
                <a:latin typeface="Times New Roman" panose="02020603050405020304" pitchFamily="18" charset="0"/>
                <a:cs typeface="Times New Roman" panose="02020603050405020304" pitchFamily="18" charset="0"/>
              </a:rPr>
              <a:t>•</a:t>
            </a:r>
            <a:r>
              <a:rPr lang="en-US" sz="3200" b="1" i="0" spc="0" baseline="0" dirty="0">
                <a:latin typeface="Times New Roman" panose="02020603050405020304" pitchFamily="18" charset="0"/>
                <a:cs typeface="Times New Roman" panose="02020603050405020304" pitchFamily="18" charset="0"/>
              </a:rPr>
              <a:t>Min</a:t>
            </a:r>
            <a:r>
              <a:rPr lang="en-US" sz="3200" b="1" i="0" spc="945" baseline="0" dirty="0">
                <a:latin typeface="Times New Roman" panose="02020603050405020304" pitchFamily="18" charset="0"/>
                <a:cs typeface="Times New Roman" panose="02020603050405020304" pitchFamily="18" charset="0"/>
              </a:rPr>
              <a:t>d</a:t>
            </a:r>
            <a:r>
              <a:rPr lang="en-US" sz="3200" b="1" i="0" spc="0" baseline="0" dirty="0">
                <a:latin typeface="Times New Roman" panose="02020603050405020304" pitchFamily="18" charset="0"/>
                <a:cs typeface="Times New Roman" panose="02020603050405020304" pitchFamily="18" charset="0"/>
              </a:rPr>
              <a:t>mappin</a:t>
            </a:r>
            <a:r>
              <a:rPr lang="en-US" sz="3200" b="1" i="0" spc="942" baseline="0" dirty="0">
                <a:latin typeface="Times New Roman" panose="02020603050405020304" pitchFamily="18" charset="0"/>
                <a:cs typeface="Times New Roman" panose="02020603050405020304" pitchFamily="18" charset="0"/>
              </a:rPr>
              <a:t>g</a:t>
            </a:r>
            <a:r>
              <a:rPr lang="en-US" sz="3200" b="0" i="0" spc="0" baseline="0" dirty="0">
                <a:latin typeface="Times New Roman" panose="02020603050405020304" pitchFamily="18" charset="0"/>
                <a:cs typeface="Times New Roman" panose="02020603050405020304" pitchFamily="18" charset="0"/>
              </a:rPr>
              <a:t>i</a:t>
            </a:r>
            <a:r>
              <a:rPr lang="en-US" sz="3200" b="0" i="0" spc="951"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use</a:t>
            </a:r>
            <a:r>
              <a:rPr lang="en-US" sz="3200" b="0" i="0" spc="949"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t</a:t>
            </a:r>
            <a:r>
              <a:rPr lang="en-US" sz="3200" b="0" i="0" spc="950" baseline="0" dirty="0">
                <a:latin typeface="Times New Roman" panose="02020603050405020304" pitchFamily="18" charset="0"/>
                <a:cs typeface="Times New Roman" panose="02020603050405020304" pitchFamily="18" charset="0"/>
              </a:rPr>
              <a:t>o</a:t>
            </a:r>
            <a:r>
              <a:rPr lang="en-US" sz="3200" b="0" i="0" spc="0" baseline="0" dirty="0">
                <a:latin typeface="Times New Roman" panose="02020603050405020304" pitchFamily="18" charset="0"/>
                <a:cs typeface="Times New Roman" panose="02020603050405020304" pitchFamily="18" charset="0"/>
              </a:rPr>
              <a:t>represen</a:t>
            </a:r>
            <a:r>
              <a:rPr lang="en-US" sz="3200" b="0" i="0" spc="946" baseline="0" dirty="0">
                <a:latin typeface="Times New Roman" panose="02020603050405020304" pitchFamily="18" charset="0"/>
                <a:cs typeface="Times New Roman" panose="02020603050405020304" pitchFamily="18" charset="0"/>
              </a:rPr>
              <a:t>t</a:t>
            </a:r>
            <a:r>
              <a:rPr lang="en-US" sz="3200" b="0" i="0" spc="0" baseline="0" dirty="0">
                <a:latin typeface="Times New Roman" panose="02020603050405020304" pitchFamily="18" charset="0"/>
                <a:cs typeface="Times New Roman" panose="02020603050405020304" pitchFamily="18" charset="0"/>
              </a:rPr>
              <a:t>ho</a:t>
            </a:r>
            <a:r>
              <a:rPr lang="en-US" sz="3200" b="0" i="0" spc="960" baseline="0" dirty="0">
                <a:latin typeface="Times New Roman" panose="02020603050405020304" pitchFamily="18" charset="0"/>
                <a:cs typeface="Times New Roman" panose="02020603050405020304" pitchFamily="18" charset="0"/>
              </a:rPr>
              <a:t>w</a:t>
            </a:r>
            <a:r>
              <a:rPr lang="en-US" sz="3200" b="0" i="0" spc="0" baseline="0" dirty="0">
                <a:latin typeface="Times New Roman" panose="02020603050405020304" pitchFamily="18" charset="0"/>
                <a:cs typeface="Times New Roman" panose="02020603050405020304" pitchFamily="18" charset="0"/>
              </a:rPr>
              <a:t>idea</a:t>
            </a:r>
            <a:r>
              <a:rPr lang="en-US" sz="3200" b="0" i="0" spc="954"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o</a:t>
            </a:r>
            <a:r>
              <a:rPr lang="en-US" sz="3200" b="0" i="0" spc="949" baseline="0" dirty="0">
                <a:latin typeface="Times New Roman" panose="02020603050405020304" pitchFamily="18" charset="0"/>
                <a:cs typeface="Times New Roman" panose="02020603050405020304" pitchFamily="18" charset="0"/>
              </a:rPr>
              <a:t>r</a:t>
            </a:r>
            <a:r>
              <a:rPr lang="en-US" sz="3200" b="0" i="0" spc="0" baseline="0" dirty="0">
                <a:latin typeface="Times New Roman" panose="02020603050405020304" pitchFamily="18" charset="0"/>
                <a:cs typeface="Times New Roman" panose="02020603050405020304" pitchFamily="18" charset="0"/>
              </a:rPr>
              <a:t>other</a:t>
            </a:r>
          </a:p>
          <a:p>
            <a:pPr marL="228904" algn="just">
              <a:lnSpc>
                <a:spcPct val="150000"/>
              </a:lnSpc>
            </a:pPr>
            <a:r>
              <a:rPr lang="en-US" sz="3200" b="0" i="0" spc="0" baseline="0" dirty="0">
                <a:latin typeface="Times New Roman" panose="02020603050405020304" pitchFamily="18" charset="0"/>
                <a:cs typeface="Times New Roman" panose="02020603050405020304" pitchFamily="18" charset="0"/>
              </a:rPr>
              <a:t>i</a:t>
            </a:r>
            <a:r>
              <a:rPr lang="en-US" sz="3200" b="0" i="0" spc="-11" baseline="0" dirty="0">
                <a:latin typeface="Times New Roman" panose="02020603050405020304" pitchFamily="18" charset="0"/>
                <a:cs typeface="Times New Roman" panose="02020603050405020304" pitchFamily="18" charset="0"/>
              </a:rPr>
              <a:t>t</a:t>
            </a:r>
            <a:r>
              <a:rPr lang="en-US" sz="3200" b="0" i="0" spc="0" baseline="0" dirty="0">
                <a:latin typeface="Times New Roman" panose="02020603050405020304" pitchFamily="18" charset="0"/>
                <a:cs typeface="Times New Roman" panose="02020603050405020304" pitchFamily="18" charset="0"/>
              </a:rPr>
              <a:t>em</a:t>
            </a:r>
            <a:r>
              <a:rPr lang="en-US" sz="3200" b="0" i="0" spc="1540"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ar</a:t>
            </a:r>
            <a:r>
              <a:rPr lang="en-US" sz="3200" b="0" i="0" spc="1553" baseline="0" dirty="0">
                <a:latin typeface="Times New Roman" panose="02020603050405020304" pitchFamily="18" charset="0"/>
                <a:cs typeface="Times New Roman" panose="02020603050405020304" pitchFamily="18" charset="0"/>
              </a:rPr>
              <a:t>e</a:t>
            </a:r>
            <a:r>
              <a:rPr lang="en-US" sz="3200" b="0" i="0" spc="0" baseline="0" dirty="0">
                <a:latin typeface="Times New Roman" panose="02020603050405020304" pitchFamily="18" charset="0"/>
                <a:cs typeface="Times New Roman" panose="02020603050405020304" pitchFamily="18" charset="0"/>
              </a:rPr>
              <a:t>l</a:t>
            </a:r>
            <a:r>
              <a:rPr lang="en-US" sz="3200" b="0" i="0" spc="-11" baseline="0" dirty="0">
                <a:latin typeface="Times New Roman" panose="02020603050405020304" pitchFamily="18" charset="0"/>
                <a:cs typeface="Times New Roman" panose="02020603050405020304" pitchFamily="18" charset="0"/>
              </a:rPr>
              <a:t>i</a:t>
            </a:r>
            <a:r>
              <a:rPr lang="en-US" sz="3200" b="0" i="0" spc="0" baseline="0" dirty="0">
                <a:latin typeface="Times New Roman" panose="02020603050405020304" pitchFamily="18" charset="0"/>
                <a:cs typeface="Times New Roman" panose="02020603050405020304" pitchFamily="18" charset="0"/>
              </a:rPr>
              <a:t>nke</a:t>
            </a:r>
            <a:r>
              <a:rPr lang="en-US" sz="3200" b="0" i="0" spc="1555"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t</a:t>
            </a:r>
            <a:r>
              <a:rPr lang="en-US" sz="3200" b="0" i="0" spc="1546" baseline="0" dirty="0">
                <a:latin typeface="Times New Roman" panose="02020603050405020304" pitchFamily="18" charset="0"/>
                <a:cs typeface="Times New Roman" panose="02020603050405020304" pitchFamily="18" charset="0"/>
              </a:rPr>
              <a:t>o</a:t>
            </a:r>
            <a:r>
              <a:rPr lang="en-US" sz="3200" b="0" i="0" spc="1544" baseline="0" dirty="0">
                <a:latin typeface="Times New Roman" panose="02020603050405020304" pitchFamily="18" charset="0"/>
                <a:cs typeface="Times New Roman" panose="02020603050405020304" pitchFamily="18" charset="0"/>
              </a:rPr>
              <a:t>a</a:t>
            </a:r>
            <a:r>
              <a:rPr lang="en-US" sz="3200" b="0" i="0" spc="0" baseline="0" dirty="0">
                <a:latin typeface="Times New Roman" panose="02020603050405020304" pitchFamily="18" charset="0"/>
                <a:cs typeface="Times New Roman" panose="02020603050405020304" pitchFamily="18" charset="0"/>
              </a:rPr>
              <a:t>centra</a:t>
            </a:r>
            <a:r>
              <a:rPr lang="en-US" sz="3200" b="0" i="0" spc="1539" baseline="0" dirty="0">
                <a:latin typeface="Times New Roman" panose="02020603050405020304" pitchFamily="18" charset="0"/>
                <a:cs typeface="Times New Roman" panose="02020603050405020304" pitchFamily="18" charset="0"/>
              </a:rPr>
              <a:t>l</a:t>
            </a:r>
            <a:r>
              <a:rPr lang="en-US" sz="3200" b="0" i="0" spc="0" baseline="0" dirty="0">
                <a:latin typeface="Times New Roman" panose="02020603050405020304" pitchFamily="18" charset="0"/>
                <a:cs typeface="Times New Roman" panose="02020603050405020304" pitchFamily="18" charset="0"/>
              </a:rPr>
              <a:t>ide</a:t>
            </a:r>
            <a:r>
              <a:rPr lang="en-US" sz="3200" b="0" i="0" spc="1546" baseline="0" dirty="0">
                <a:latin typeface="Times New Roman" panose="02020603050405020304" pitchFamily="18" charset="0"/>
                <a:cs typeface="Times New Roman" panose="02020603050405020304" pitchFamily="18" charset="0"/>
              </a:rPr>
              <a:t>a</a:t>
            </a:r>
            <a:r>
              <a:rPr lang="en-US" sz="3200" b="0" i="0" spc="0" baseline="0" dirty="0">
                <a:latin typeface="Times New Roman" panose="02020603050405020304" pitchFamily="18" charset="0"/>
                <a:cs typeface="Times New Roman" panose="02020603050405020304" pitchFamily="18" charset="0"/>
              </a:rPr>
              <a:t>an</a:t>
            </a:r>
            <a:r>
              <a:rPr lang="en-US" sz="3200" b="0" i="0" spc="1545"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t</a:t>
            </a:r>
            <a:r>
              <a:rPr lang="en-US" sz="3200" b="0" i="0" spc="1546" baseline="0" dirty="0">
                <a:latin typeface="Times New Roman" panose="02020603050405020304" pitchFamily="18" charset="0"/>
                <a:cs typeface="Times New Roman" panose="02020603050405020304" pitchFamily="18" charset="0"/>
              </a:rPr>
              <a:t>o</a:t>
            </a:r>
            <a:r>
              <a:rPr lang="en-US" sz="3200" b="0" i="0" spc="0" baseline="0" dirty="0">
                <a:latin typeface="Times New Roman" panose="02020603050405020304" pitchFamily="18" charset="0"/>
                <a:cs typeface="Times New Roman" panose="02020603050405020304" pitchFamily="18" charset="0"/>
              </a:rPr>
              <a:t>eac</a:t>
            </a:r>
            <a:r>
              <a:rPr lang="en-US" sz="3200" b="0" i="0" spc="1558" baseline="0" dirty="0">
                <a:latin typeface="Times New Roman" panose="02020603050405020304" pitchFamily="18" charset="0"/>
                <a:cs typeface="Times New Roman" panose="02020603050405020304" pitchFamily="18" charset="0"/>
              </a:rPr>
              <a:t>h</a:t>
            </a:r>
            <a:r>
              <a:rPr lang="en-US" sz="3200" b="0" i="0" spc="0" baseline="0" dirty="0">
                <a:latin typeface="Times New Roman" panose="02020603050405020304" pitchFamily="18" charset="0"/>
                <a:cs typeface="Times New Roman" panose="02020603050405020304" pitchFamily="18" charset="0"/>
              </a:rPr>
              <a:t>oth</a:t>
            </a:r>
            <a:r>
              <a:rPr lang="en-US" sz="3200" b="0" i="0" spc="-11" baseline="0" dirty="0">
                <a:latin typeface="Times New Roman" panose="02020603050405020304" pitchFamily="18" charset="0"/>
                <a:cs typeface="Times New Roman" panose="02020603050405020304" pitchFamily="18" charset="0"/>
              </a:rPr>
              <a:t>e</a:t>
            </a:r>
            <a:r>
              <a:rPr lang="en-US" sz="3200" b="0" i="0" spc="-203" baseline="0" dirty="0">
                <a:latin typeface="Times New Roman" panose="02020603050405020304" pitchFamily="18" charset="0"/>
                <a:cs typeface="Times New Roman" panose="02020603050405020304" pitchFamily="18" charset="0"/>
              </a:rPr>
              <a:t>r.</a:t>
            </a:r>
          </a:p>
          <a:p>
            <a:pPr marL="228904" algn="just">
              <a:lnSpc>
                <a:spcPct val="150000"/>
              </a:lnSpc>
            </a:pPr>
            <a:r>
              <a:rPr lang="en-US" sz="3200" b="0" i="0" spc="0" baseline="0" dirty="0">
                <a:latin typeface="Times New Roman" panose="02020603050405020304" pitchFamily="18" charset="0"/>
                <a:cs typeface="Times New Roman" panose="02020603050405020304" pitchFamily="18" charset="0"/>
              </a:rPr>
              <a:t>Min</a:t>
            </a:r>
            <a:r>
              <a:rPr lang="en-US" sz="3200" b="0" i="0" spc="1438"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map</a:t>
            </a:r>
            <a:r>
              <a:rPr lang="en-US" sz="3200" b="0" i="0" spc="1436"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ar</a:t>
            </a:r>
            <a:r>
              <a:rPr lang="en-US" sz="3200" b="0" i="0" spc="1439" baseline="0" dirty="0">
                <a:latin typeface="Times New Roman" panose="02020603050405020304" pitchFamily="18" charset="0"/>
                <a:cs typeface="Times New Roman" panose="02020603050405020304" pitchFamily="18" charset="0"/>
              </a:rPr>
              <a:t>e</a:t>
            </a:r>
            <a:r>
              <a:rPr lang="en-US" sz="3200" b="0" i="0" spc="0" baseline="0" dirty="0">
                <a:latin typeface="Times New Roman" panose="02020603050405020304" pitchFamily="18" charset="0"/>
                <a:cs typeface="Times New Roman" panose="02020603050405020304" pitchFamily="18" charset="0"/>
              </a:rPr>
              <a:t>use</a:t>
            </a:r>
            <a:r>
              <a:rPr lang="en-US" sz="3200" b="0" i="0" spc="1441"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t</a:t>
            </a:r>
            <a:r>
              <a:rPr lang="en-US" sz="3200" b="0" i="0" spc="1439" baseline="0" dirty="0">
                <a:latin typeface="Times New Roman" panose="02020603050405020304" pitchFamily="18" charset="0"/>
                <a:cs typeface="Times New Roman" panose="02020603050405020304" pitchFamily="18" charset="0"/>
              </a:rPr>
              <a:t>o</a:t>
            </a:r>
            <a:r>
              <a:rPr lang="en-US" sz="3200" b="0" i="0" spc="0" baseline="0" dirty="0">
                <a:latin typeface="Times New Roman" panose="02020603050405020304" pitchFamily="18" charset="0"/>
                <a:cs typeface="Times New Roman" panose="02020603050405020304" pitchFamily="18" charset="0"/>
              </a:rPr>
              <a:t>generate</a:t>
            </a:r>
            <a:r>
              <a:rPr lang="en-US" sz="3200" b="0" i="0" spc="1434" baseline="0" dirty="0">
                <a:latin typeface="Times New Roman" panose="02020603050405020304" pitchFamily="18" charset="0"/>
                <a:cs typeface="Times New Roman" panose="02020603050405020304" pitchFamily="18" charset="0"/>
              </a:rPr>
              <a:t>,</a:t>
            </a:r>
            <a:r>
              <a:rPr lang="en-US" sz="3200" b="0" i="0" spc="0" baseline="0" dirty="0">
                <a:latin typeface="Times New Roman" panose="02020603050405020304" pitchFamily="18" charset="0"/>
                <a:cs typeface="Times New Roman" panose="02020603050405020304" pitchFamily="18" charset="0"/>
              </a:rPr>
              <a:t>visualize</a:t>
            </a:r>
            <a:r>
              <a:rPr lang="en-US" sz="3200" b="0" i="0" spc="1437" baseline="0" dirty="0">
                <a:latin typeface="Times New Roman" panose="02020603050405020304" pitchFamily="18" charset="0"/>
                <a:cs typeface="Times New Roman" panose="02020603050405020304" pitchFamily="18" charset="0"/>
              </a:rPr>
              <a:t>,</a:t>
            </a:r>
            <a:r>
              <a:rPr lang="en-US" sz="3200" b="0" i="0" spc="0" baseline="0" dirty="0">
                <a:latin typeface="Times New Roman" panose="02020603050405020304" pitchFamily="18" charset="0"/>
                <a:cs typeface="Times New Roman" panose="02020603050405020304" pitchFamily="18" charset="0"/>
              </a:rPr>
              <a:t>structure,</a:t>
            </a:r>
          </a:p>
          <a:p>
            <a:pPr marL="228904" algn="just">
              <a:lnSpc>
                <a:spcPct val="150000"/>
              </a:lnSpc>
            </a:pPr>
            <a:r>
              <a:rPr lang="en-US" sz="3200" b="0" i="0" spc="0" baseline="0" dirty="0">
                <a:latin typeface="Times New Roman" panose="02020603050405020304" pitchFamily="18" charset="0"/>
                <a:cs typeface="Times New Roman" panose="02020603050405020304" pitchFamily="18" charset="0"/>
              </a:rPr>
              <a:t>an</a:t>
            </a:r>
            <a:r>
              <a:rPr lang="en-US" sz="3200" b="0" i="0" spc="1041"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classif</a:t>
            </a:r>
            <a:r>
              <a:rPr lang="en-US" sz="3200" b="0" i="0" spc="1050" baseline="0" dirty="0">
                <a:latin typeface="Times New Roman" panose="02020603050405020304" pitchFamily="18" charset="0"/>
                <a:cs typeface="Times New Roman" panose="02020603050405020304" pitchFamily="18" charset="0"/>
              </a:rPr>
              <a:t>y</a:t>
            </a:r>
            <a:r>
              <a:rPr lang="en-US" sz="3200" b="0" i="0" spc="0" baseline="0" dirty="0">
                <a:latin typeface="Times New Roman" panose="02020603050405020304" pitchFamily="18" charset="0"/>
                <a:cs typeface="Times New Roman" panose="02020603050405020304" pitchFamily="18" charset="0"/>
              </a:rPr>
              <a:t>idea</a:t>
            </a:r>
            <a:r>
              <a:rPr lang="en-US" sz="3200" b="0" i="0" spc="1040"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t</a:t>
            </a:r>
            <a:r>
              <a:rPr lang="en-US" sz="3200" b="0" i="0" spc="1044" baseline="0" dirty="0">
                <a:latin typeface="Times New Roman" panose="02020603050405020304" pitchFamily="18" charset="0"/>
                <a:cs typeface="Times New Roman" panose="02020603050405020304" pitchFamily="18" charset="0"/>
              </a:rPr>
              <a:t>o</a:t>
            </a:r>
            <a:r>
              <a:rPr lang="en-US" sz="3200" b="0" i="0" spc="0" baseline="0" dirty="0">
                <a:latin typeface="Times New Roman" panose="02020603050405020304" pitchFamily="18" charset="0"/>
                <a:cs typeface="Times New Roman" panose="02020603050405020304" pitchFamily="18" charset="0"/>
              </a:rPr>
              <a:t>loo</a:t>
            </a:r>
            <a:r>
              <a:rPr lang="en-US" sz="3200" b="0" i="0" spc="1041" baseline="0" dirty="0">
                <a:latin typeface="Times New Roman" panose="02020603050405020304" pitchFamily="18" charset="0"/>
                <a:cs typeface="Times New Roman" panose="02020603050405020304" pitchFamily="18" charset="0"/>
              </a:rPr>
              <a:t>k</a:t>
            </a:r>
            <a:r>
              <a:rPr lang="en-US" sz="3200" b="0" i="0" spc="0" baseline="0" dirty="0">
                <a:latin typeface="Times New Roman" panose="02020603050405020304" pitchFamily="18" charset="0"/>
                <a:cs typeface="Times New Roman" panose="02020603050405020304" pitchFamily="18" charset="0"/>
              </a:rPr>
              <a:t>fo</a:t>
            </a:r>
            <a:r>
              <a:rPr lang="en-US" sz="3200" b="0" i="0" spc="1046" baseline="0" dirty="0">
                <a:latin typeface="Times New Roman" panose="02020603050405020304" pitchFamily="18" charset="0"/>
                <a:cs typeface="Times New Roman" panose="02020603050405020304" pitchFamily="18" charset="0"/>
              </a:rPr>
              <a:t>r</a:t>
            </a:r>
            <a:r>
              <a:rPr lang="en-US" sz="3200" b="0" i="0" spc="-11" baseline="0" dirty="0">
                <a:latin typeface="Times New Roman" panose="02020603050405020304" pitchFamily="18" charset="0"/>
                <a:cs typeface="Times New Roman" panose="02020603050405020304" pitchFamily="18" charset="0"/>
              </a:rPr>
              <a:t>p</a:t>
            </a:r>
            <a:r>
              <a:rPr lang="en-US" sz="3200" b="0" i="0" spc="0" baseline="0" dirty="0">
                <a:latin typeface="Times New Roman" panose="02020603050405020304" pitchFamily="18" charset="0"/>
                <a:cs typeface="Times New Roman" panose="02020603050405020304" pitchFamily="18" charset="0"/>
              </a:rPr>
              <a:t>at</a:t>
            </a:r>
            <a:r>
              <a:rPr lang="en-US" sz="3200" b="0" i="0" spc="-11" baseline="0" dirty="0">
                <a:latin typeface="Times New Roman" panose="02020603050405020304" pitchFamily="18" charset="0"/>
                <a:cs typeface="Times New Roman" panose="02020603050405020304" pitchFamily="18" charset="0"/>
              </a:rPr>
              <a:t>t</a:t>
            </a:r>
            <a:r>
              <a:rPr lang="en-US" sz="3200" b="0" i="0" spc="0" baseline="0" dirty="0">
                <a:latin typeface="Times New Roman" panose="02020603050405020304" pitchFamily="18" charset="0"/>
                <a:cs typeface="Times New Roman" panose="02020603050405020304" pitchFamily="18" charset="0"/>
              </a:rPr>
              <a:t>ern</a:t>
            </a:r>
            <a:r>
              <a:rPr lang="en-US" sz="3200" b="0" i="0" spc="1046"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an</a:t>
            </a:r>
            <a:r>
              <a:rPr lang="en-US" sz="3200" b="0" i="0" spc="1053" baseline="0" dirty="0">
                <a:latin typeface="Times New Roman" panose="02020603050405020304" pitchFamily="18" charset="0"/>
                <a:cs typeface="Times New Roman" panose="02020603050405020304" pitchFamily="18" charset="0"/>
              </a:rPr>
              <a:t>d</a:t>
            </a:r>
            <a:r>
              <a:rPr lang="en-US" sz="3200" b="0" i="0" spc="0" baseline="0" dirty="0">
                <a:latin typeface="Times New Roman" panose="02020603050405020304" pitchFamily="18" charset="0"/>
                <a:cs typeface="Times New Roman" panose="02020603050405020304" pitchFamily="18" charset="0"/>
              </a:rPr>
              <a:t>insigh</a:t>
            </a:r>
            <a:r>
              <a:rPr lang="en-US" sz="3200" b="0" i="0" spc="-11" baseline="0" dirty="0">
                <a:latin typeface="Times New Roman" panose="02020603050405020304" pitchFamily="18" charset="0"/>
                <a:cs typeface="Times New Roman" panose="02020603050405020304" pitchFamily="18" charset="0"/>
              </a:rPr>
              <a:t>t</a:t>
            </a:r>
            <a:r>
              <a:rPr lang="en-US" sz="3200" b="0" i="0" spc="1047" baseline="0" dirty="0">
                <a:latin typeface="Times New Roman" panose="02020603050405020304" pitchFamily="18" charset="0"/>
                <a:cs typeface="Times New Roman" panose="02020603050405020304" pitchFamily="18" charset="0"/>
              </a:rPr>
              <a:t>s</a:t>
            </a:r>
            <a:r>
              <a:rPr lang="en-US" sz="3200" b="0" i="0" spc="0" baseline="0" dirty="0">
                <a:latin typeface="Times New Roman" panose="02020603050405020304" pitchFamily="18" charset="0"/>
                <a:cs typeface="Times New Roman" panose="02020603050405020304" pitchFamily="18" charset="0"/>
              </a:rPr>
              <a:t>that</a:t>
            </a:r>
          </a:p>
          <a:p>
            <a:pPr marL="228904" algn="just">
              <a:lnSpc>
                <a:spcPct val="150000"/>
              </a:lnSpc>
            </a:pPr>
            <a:r>
              <a:rPr lang="en-US" sz="3200" b="0" i="0" spc="0" baseline="0" dirty="0">
                <a:latin typeface="Times New Roman" panose="02020603050405020304" pitchFamily="18" charset="0"/>
                <a:cs typeface="Times New Roman" panose="02020603050405020304" pitchFamily="18" charset="0"/>
              </a:rPr>
              <a:t>provid</a:t>
            </a:r>
            <a:r>
              <a:rPr lang="en-US" sz="3200" b="0" i="0" spc="898" baseline="0" dirty="0">
                <a:latin typeface="Times New Roman" panose="02020603050405020304" pitchFamily="18" charset="0"/>
                <a:cs typeface="Times New Roman" panose="02020603050405020304" pitchFamily="18" charset="0"/>
              </a:rPr>
              <a:t>e</a:t>
            </a:r>
            <a:r>
              <a:rPr lang="en-US" sz="3200" b="0" i="0" spc="0" baseline="0" dirty="0">
                <a:latin typeface="Times New Roman" panose="02020603050405020304" pitchFamily="18" charset="0"/>
                <a:cs typeface="Times New Roman" panose="02020603050405020304" pitchFamily="18" charset="0"/>
              </a:rPr>
              <a:t>ke</a:t>
            </a:r>
            <a:r>
              <a:rPr lang="en-US" sz="3200" b="0" i="0" spc="894" baseline="0" dirty="0">
                <a:latin typeface="Times New Roman" panose="02020603050405020304" pitchFamily="18" charset="0"/>
                <a:cs typeface="Times New Roman" panose="02020603050405020304" pitchFamily="18" charset="0"/>
              </a:rPr>
              <a:t>y</a:t>
            </a:r>
            <a:r>
              <a:rPr lang="en-US" sz="3200" b="0" i="0" spc="0" baseline="0" dirty="0">
                <a:latin typeface="Times New Roman" panose="02020603050405020304" pitchFamily="18" charset="0"/>
                <a:cs typeface="Times New Roman" panose="02020603050405020304" pitchFamily="18" charset="0"/>
              </a:rPr>
              <a:t>desig</a:t>
            </a:r>
            <a:r>
              <a:rPr lang="en-US" sz="3200" b="0" i="0" spc="893" baseline="0" dirty="0">
                <a:latin typeface="Times New Roman" panose="02020603050405020304" pitchFamily="18" charset="0"/>
                <a:cs typeface="Times New Roman" panose="02020603050405020304" pitchFamily="18" charset="0"/>
              </a:rPr>
              <a:t>n</a:t>
            </a:r>
            <a:r>
              <a:rPr lang="en-US" sz="3200" b="0" i="0" spc="0" baseline="0" dirty="0">
                <a:latin typeface="Times New Roman" panose="02020603050405020304" pitchFamily="18" charset="0"/>
                <a:cs typeface="Times New Roman" panose="02020603050405020304" pitchFamily="18" charset="0"/>
              </a:rPr>
              <a:t>cri</a:t>
            </a:r>
            <a:r>
              <a:rPr lang="en-US" sz="3200" b="0" i="0" spc="-15" baseline="0" dirty="0">
                <a:latin typeface="Times New Roman" panose="02020603050405020304" pitchFamily="18" charset="0"/>
                <a:cs typeface="Times New Roman" panose="02020603050405020304" pitchFamily="18" charset="0"/>
              </a:rPr>
              <a:t>t</a:t>
            </a:r>
            <a:r>
              <a:rPr lang="en-US" sz="3200" b="0" i="0" spc="0" baseline="0" dirty="0">
                <a:latin typeface="Times New Roman" panose="02020603050405020304" pitchFamily="18" charset="0"/>
                <a:cs typeface="Times New Roman" panose="02020603050405020304" pitchFamily="18" charset="0"/>
              </a:rPr>
              <a:t>eria.</a:t>
            </a:r>
          </a:p>
        </p:txBody>
      </p:sp>
    </p:spTree>
    <p:extLst>
      <p:ext uri="{BB962C8B-B14F-4D97-AF65-F5344CB8AC3E}">
        <p14:creationId xmlns:p14="http://schemas.microsoft.com/office/powerpoint/2010/main" val="40728660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pic>
        <p:nvPicPr>
          <p:cNvPr id="2" name="Picture 460">
            <a:extLst>
              <a:ext uri="{FF2B5EF4-FFF2-40B4-BE49-F238E27FC236}">
                <a16:creationId xmlns:a16="http://schemas.microsoft.com/office/drawing/2014/main" id="{B3BA0CD9-5E90-3329-9EEF-F18BC8F35F1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923498" y="1113249"/>
            <a:ext cx="6805118" cy="5031555"/>
          </a:xfrm>
          <a:prstGeom prst="rect">
            <a:avLst/>
          </a:prstGeom>
          <a:noFill/>
        </p:spPr>
      </p:pic>
      <p:sp>
        <p:nvSpPr>
          <p:cNvPr id="8" name="TextBox 7">
            <a:extLst>
              <a:ext uri="{FF2B5EF4-FFF2-40B4-BE49-F238E27FC236}">
                <a16:creationId xmlns:a16="http://schemas.microsoft.com/office/drawing/2014/main" id="{115A77E0-DE06-B0B3-EC9F-7D53E32B4D22}"/>
              </a:ext>
            </a:extLst>
          </p:cNvPr>
          <p:cNvSpPr txBox="1"/>
          <p:nvPr/>
        </p:nvSpPr>
        <p:spPr>
          <a:xfrm>
            <a:off x="4665064" y="301751"/>
            <a:ext cx="3589936" cy="523220"/>
          </a:xfrm>
          <a:prstGeom prst="rect">
            <a:avLst/>
          </a:prstGeom>
          <a:noFill/>
        </p:spPr>
        <p:txBody>
          <a:bodyPr wrap="square">
            <a:spAutoFit/>
          </a:bodyPr>
          <a:lstStyle/>
          <a:p>
            <a:pPr marL="359663"/>
            <a:r>
              <a:rPr lang="en-US" sz="2800" b="1" i="0" u="sng" spc="0" baseline="0" dirty="0">
                <a:latin typeface="Times New Roman" panose="02020603050405020304" pitchFamily="18" charset="0"/>
                <a:cs typeface="Times New Roman" panose="02020603050405020304" pitchFamily="18" charset="0"/>
              </a:rPr>
              <a:t>Mind Mapping</a:t>
            </a:r>
          </a:p>
        </p:txBody>
      </p:sp>
    </p:spTree>
    <p:extLst>
      <p:ext uri="{BB962C8B-B14F-4D97-AF65-F5344CB8AC3E}">
        <p14:creationId xmlns:p14="http://schemas.microsoft.com/office/powerpoint/2010/main" val="3680331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3" name="Rectangle 466">
            <a:extLst>
              <a:ext uri="{FF2B5EF4-FFF2-40B4-BE49-F238E27FC236}">
                <a16:creationId xmlns:a16="http://schemas.microsoft.com/office/drawing/2014/main" id="{E248E8E6-439B-9DC5-2BD8-45ED003CBDE6}"/>
              </a:ext>
            </a:extLst>
          </p:cNvPr>
          <p:cNvSpPr/>
          <p:nvPr/>
        </p:nvSpPr>
        <p:spPr>
          <a:xfrm>
            <a:off x="3885836" y="1187606"/>
            <a:ext cx="4713726" cy="461665"/>
          </a:xfrm>
          <a:prstGeom prst="rect">
            <a:avLst/>
          </a:prstGeom>
        </p:spPr>
        <p:txBody>
          <a:bodyPr wrap="none" lIns="0" tIns="0" rIns="0" bIns="0">
            <a:spAutoFit/>
          </a:bodyPr>
          <a:lstStyle/>
          <a:p>
            <a:pPr marL="0"/>
            <a:r>
              <a:rPr lang="en-US" sz="3000" b="1" i="0" spc="0" baseline="0" dirty="0">
                <a:latin typeface="Times New Roman" panose="02020603050405020304" pitchFamily="18" charset="0"/>
                <a:cs typeface="Times New Roman" panose="02020603050405020304" pitchFamily="18" charset="0"/>
              </a:rPr>
              <a:t>Rapid Concept De</a:t>
            </a:r>
            <a:r>
              <a:rPr lang="en-US" sz="3000" b="1" i="0" spc="-68" baseline="0" dirty="0">
                <a:latin typeface="Times New Roman" panose="02020603050405020304" pitchFamily="18" charset="0"/>
                <a:cs typeface="Times New Roman" panose="02020603050405020304" pitchFamily="18" charset="0"/>
              </a:rPr>
              <a:t>v</a:t>
            </a:r>
            <a:r>
              <a:rPr lang="en-US" sz="3000" b="1" i="0" spc="0" baseline="0" dirty="0">
                <a:latin typeface="Times New Roman" panose="02020603050405020304" pitchFamily="18" charset="0"/>
                <a:cs typeface="Times New Roman" panose="02020603050405020304" pitchFamily="18" charset="0"/>
              </a:rPr>
              <a:t>elopment</a:t>
            </a:r>
          </a:p>
        </p:txBody>
      </p:sp>
      <p:sp>
        <p:nvSpPr>
          <p:cNvPr id="4" name="Rectangle 467">
            <a:extLst>
              <a:ext uri="{FF2B5EF4-FFF2-40B4-BE49-F238E27FC236}">
                <a16:creationId xmlns:a16="http://schemas.microsoft.com/office/drawing/2014/main" id="{F99B9AFC-EDFA-A482-11C0-FD7CC2E73F7F}"/>
              </a:ext>
            </a:extLst>
          </p:cNvPr>
          <p:cNvSpPr/>
          <p:nvPr/>
        </p:nvSpPr>
        <p:spPr>
          <a:xfrm>
            <a:off x="446072" y="2516837"/>
            <a:ext cx="11347209" cy="2956322"/>
          </a:xfrm>
          <a:prstGeom prst="rect">
            <a:avLst/>
          </a:prstGeom>
        </p:spPr>
        <p:txBody>
          <a:bodyPr wrap="none" lIns="0" tIns="0" rIns="0" bIns="0">
            <a:spAutoFit/>
          </a:bodyPr>
          <a:lstStyle/>
          <a:p>
            <a:pPr marL="0"/>
            <a:r>
              <a:rPr lang="en-US" sz="3000" b="0" i="0" spc="821" baseline="0" dirty="0">
                <a:solidFill>
                  <a:srgbClr val="202124"/>
                </a:solidFill>
                <a:latin typeface="Times New Roman" panose="02020603050405020304" pitchFamily="18" charset="0"/>
                <a:cs typeface="Times New Roman" panose="02020603050405020304" pitchFamily="18" charset="0"/>
              </a:rPr>
              <a:t>•</a:t>
            </a:r>
            <a:r>
              <a:rPr lang="en-US" sz="3000" b="0" i="0" spc="0" baseline="0" dirty="0">
                <a:solidFill>
                  <a:srgbClr val="202124"/>
                </a:solidFill>
                <a:latin typeface="Times New Roman" panose="02020603050405020304" pitchFamily="18" charset="0"/>
                <a:cs typeface="Times New Roman" panose="02020603050405020304" pitchFamily="18" charset="0"/>
              </a:rPr>
              <a:t>Rapi</a:t>
            </a:r>
            <a:r>
              <a:rPr lang="en-US" sz="3000" b="0" i="0" spc="703" baseline="0" dirty="0">
                <a:solidFill>
                  <a:srgbClr val="202124"/>
                </a:solidFill>
                <a:latin typeface="Times New Roman" panose="02020603050405020304" pitchFamily="18" charset="0"/>
                <a:cs typeface="Times New Roman" panose="02020603050405020304" pitchFamily="18" charset="0"/>
              </a:rPr>
              <a:t>d</a:t>
            </a:r>
            <a:r>
              <a:rPr lang="en-US" sz="3000" b="0" i="0" spc="0" baseline="0" dirty="0">
                <a:solidFill>
                  <a:srgbClr val="202124"/>
                </a:solidFill>
                <a:latin typeface="Times New Roman" panose="02020603050405020304" pitchFamily="18" charset="0"/>
                <a:cs typeface="Times New Roman" panose="02020603050405020304" pitchFamily="18" charset="0"/>
              </a:rPr>
              <a:t>con</a:t>
            </a:r>
            <a:r>
              <a:rPr lang="en-US" sz="3000" b="0" i="0" spc="-12" baseline="0" dirty="0">
                <a:solidFill>
                  <a:srgbClr val="202124"/>
                </a:solidFill>
                <a:latin typeface="Times New Roman" panose="02020603050405020304" pitchFamily="18" charset="0"/>
                <a:cs typeface="Times New Roman" panose="02020603050405020304" pitchFamily="18" charset="0"/>
              </a:rPr>
              <a:t>c</a:t>
            </a:r>
            <a:r>
              <a:rPr lang="en-US" sz="3000" b="0" i="0" spc="0" baseline="0" dirty="0">
                <a:solidFill>
                  <a:srgbClr val="202124"/>
                </a:solidFill>
                <a:latin typeface="Times New Roman" panose="02020603050405020304" pitchFamily="18" charset="0"/>
                <a:cs typeface="Times New Roman" panose="02020603050405020304" pitchFamily="18" charset="0"/>
              </a:rPr>
              <a:t>ep</a:t>
            </a:r>
            <a:r>
              <a:rPr lang="en-US" sz="3000" b="0" i="0" spc="703" baseline="0" dirty="0">
                <a:solidFill>
                  <a:srgbClr val="202124"/>
                </a:solidFill>
                <a:latin typeface="Times New Roman" panose="02020603050405020304" pitchFamily="18" charset="0"/>
                <a:cs typeface="Times New Roman" panose="02020603050405020304" pitchFamily="18" charset="0"/>
              </a:rPr>
              <a:t>t</a:t>
            </a:r>
            <a:r>
              <a:rPr lang="en-US" sz="3000" b="0" i="0" spc="0" baseline="0" dirty="0">
                <a:solidFill>
                  <a:srgbClr val="202124"/>
                </a:solidFill>
                <a:latin typeface="Times New Roman" panose="02020603050405020304" pitchFamily="18" charset="0"/>
                <a:cs typeface="Times New Roman" panose="02020603050405020304" pitchFamily="18" charset="0"/>
              </a:rPr>
              <a:t>de</a:t>
            </a:r>
            <a:r>
              <a:rPr lang="en-US" sz="3000" b="0" i="0" spc="-48" baseline="0" dirty="0">
                <a:solidFill>
                  <a:srgbClr val="202124"/>
                </a:solidFill>
                <a:latin typeface="Times New Roman" panose="02020603050405020304" pitchFamily="18" charset="0"/>
                <a:cs typeface="Times New Roman" panose="02020603050405020304" pitchFamily="18" charset="0"/>
              </a:rPr>
              <a:t>v</a:t>
            </a:r>
            <a:r>
              <a:rPr lang="en-US" sz="3000" b="0" i="0" spc="0" baseline="0" dirty="0">
                <a:solidFill>
                  <a:srgbClr val="202124"/>
                </a:solidFill>
                <a:latin typeface="Times New Roman" panose="02020603050405020304" pitchFamily="18" charset="0"/>
                <a:cs typeface="Times New Roman" panose="02020603050405020304" pitchFamily="18" charset="0"/>
              </a:rPr>
              <a:t>el</a:t>
            </a:r>
            <a:r>
              <a:rPr lang="en-US" sz="3000" b="0" i="0" spc="-17" baseline="0" dirty="0">
                <a:solidFill>
                  <a:srgbClr val="202124"/>
                </a:solidFill>
                <a:latin typeface="Times New Roman" panose="02020603050405020304" pitchFamily="18" charset="0"/>
                <a:cs typeface="Times New Roman" panose="02020603050405020304" pitchFamily="18" charset="0"/>
              </a:rPr>
              <a:t>o</a:t>
            </a:r>
            <a:r>
              <a:rPr lang="en-US" sz="3000" b="0" i="0" spc="0" baseline="0" dirty="0">
                <a:solidFill>
                  <a:srgbClr val="202124"/>
                </a:solidFill>
                <a:latin typeface="Times New Roman" panose="02020603050405020304" pitchFamily="18" charset="0"/>
                <a:cs typeface="Times New Roman" panose="02020603050405020304" pitchFamily="18" charset="0"/>
              </a:rPr>
              <a:t>pmen</a:t>
            </a:r>
            <a:r>
              <a:rPr lang="en-US" sz="3000" b="0" i="0" spc="702" baseline="0" dirty="0">
                <a:solidFill>
                  <a:srgbClr val="202124"/>
                </a:solidFill>
                <a:latin typeface="Times New Roman" panose="02020603050405020304" pitchFamily="18" charset="0"/>
                <a:cs typeface="Times New Roman" panose="02020603050405020304" pitchFamily="18" charset="0"/>
              </a:rPr>
              <a:t>t</a:t>
            </a:r>
            <a:r>
              <a:rPr lang="en-US" sz="3000" b="0" i="0" spc="0" baseline="0" dirty="0">
                <a:solidFill>
                  <a:srgbClr val="202124"/>
                </a:solidFill>
                <a:latin typeface="Times New Roman" panose="02020603050405020304" pitchFamily="18" charset="0"/>
                <a:cs typeface="Times New Roman" panose="02020603050405020304" pitchFamily="18" charset="0"/>
              </a:rPr>
              <a:t>i</a:t>
            </a:r>
            <a:r>
              <a:rPr lang="en-US" sz="3000" b="0" i="0" spc="695" baseline="0" dirty="0">
                <a:solidFill>
                  <a:srgbClr val="202124"/>
                </a:solidFill>
                <a:latin typeface="Times New Roman" panose="02020603050405020304" pitchFamily="18" charset="0"/>
                <a:cs typeface="Times New Roman" panose="02020603050405020304" pitchFamily="18" charset="0"/>
              </a:rPr>
              <a:t>s</a:t>
            </a:r>
            <a:r>
              <a:rPr lang="en-US" sz="3000" b="1" i="0" spc="714" baseline="0" dirty="0">
                <a:solidFill>
                  <a:srgbClr val="202124"/>
                </a:solidFill>
                <a:latin typeface="Times New Roman" panose="02020603050405020304" pitchFamily="18" charset="0"/>
                <a:cs typeface="Times New Roman" panose="02020603050405020304" pitchFamily="18" charset="0"/>
              </a:rPr>
              <a:t>a</a:t>
            </a:r>
            <a:r>
              <a:rPr lang="en-US" sz="3000" b="1" i="0" spc="0" baseline="0" dirty="0">
                <a:solidFill>
                  <a:srgbClr val="202124"/>
                </a:solidFill>
                <a:latin typeface="Times New Roman" panose="02020603050405020304" pitchFamily="18" charset="0"/>
                <a:cs typeface="Times New Roman" panose="02020603050405020304" pitchFamily="18" charset="0"/>
              </a:rPr>
              <a:t>too</a:t>
            </a:r>
            <a:r>
              <a:rPr lang="en-US" sz="3000" b="1" i="0" spc="716" baseline="0" dirty="0">
                <a:solidFill>
                  <a:srgbClr val="202124"/>
                </a:solidFill>
                <a:latin typeface="Times New Roman" panose="02020603050405020304" pitchFamily="18" charset="0"/>
                <a:cs typeface="Times New Roman" panose="02020603050405020304" pitchFamily="18" charset="0"/>
              </a:rPr>
              <a:t>l</a:t>
            </a:r>
            <a:r>
              <a:rPr lang="en-US" sz="3000" b="1" i="0" spc="0" baseline="0" dirty="0">
                <a:solidFill>
                  <a:srgbClr val="202124"/>
                </a:solidFill>
                <a:latin typeface="Times New Roman" panose="02020603050405020304" pitchFamily="18" charset="0"/>
                <a:cs typeface="Times New Roman" panose="02020603050405020304" pitchFamily="18" charset="0"/>
              </a:rPr>
              <a:t>fo</a:t>
            </a:r>
            <a:r>
              <a:rPr lang="en-US" sz="3000" b="1" i="0" spc="705" baseline="0" dirty="0">
                <a:solidFill>
                  <a:srgbClr val="202124"/>
                </a:solidFill>
                <a:latin typeface="Times New Roman" panose="02020603050405020304" pitchFamily="18" charset="0"/>
                <a:cs typeface="Times New Roman" panose="02020603050405020304" pitchFamily="18" charset="0"/>
              </a:rPr>
              <a:t>r</a:t>
            </a:r>
            <a:r>
              <a:rPr lang="en-US" sz="3000" b="1" i="0" spc="0" baseline="0" dirty="0">
                <a:solidFill>
                  <a:srgbClr val="202124"/>
                </a:solidFill>
                <a:latin typeface="Times New Roman" panose="02020603050405020304" pitchFamily="18" charset="0"/>
                <a:cs typeface="Times New Roman" panose="02020603050405020304" pitchFamily="18" charset="0"/>
              </a:rPr>
              <a:t>usin</a:t>
            </a:r>
            <a:r>
              <a:rPr lang="en-US" sz="3000" b="1" i="0" spc="700" baseline="0" dirty="0">
                <a:solidFill>
                  <a:srgbClr val="202124"/>
                </a:solidFill>
                <a:latin typeface="Times New Roman" panose="02020603050405020304" pitchFamily="18" charset="0"/>
                <a:cs typeface="Times New Roman" panose="02020603050405020304" pitchFamily="18" charset="0"/>
              </a:rPr>
              <a:t>g</a:t>
            </a:r>
            <a:r>
              <a:rPr lang="en-US" sz="3000" b="1" i="0" spc="0" baseline="0" dirty="0">
                <a:solidFill>
                  <a:srgbClr val="202124"/>
                </a:solidFill>
                <a:latin typeface="Times New Roman" panose="02020603050405020304" pitchFamily="18" charset="0"/>
                <a:cs typeface="Times New Roman" panose="02020603050405020304" pitchFamily="18" charset="0"/>
              </a:rPr>
              <a:t>th</a:t>
            </a:r>
            <a:r>
              <a:rPr lang="en-US" sz="3000" b="1" i="0" spc="700" baseline="0" dirty="0">
                <a:solidFill>
                  <a:srgbClr val="202124"/>
                </a:solidFill>
                <a:latin typeface="Times New Roman" panose="02020603050405020304" pitchFamily="18" charset="0"/>
                <a:cs typeface="Times New Roman" panose="02020603050405020304" pitchFamily="18" charset="0"/>
              </a:rPr>
              <a:t>e</a:t>
            </a:r>
            <a:r>
              <a:rPr lang="en-US" sz="3000" b="1" i="0" spc="0" baseline="0" dirty="0">
                <a:solidFill>
                  <a:srgbClr val="202124"/>
                </a:solidFill>
                <a:latin typeface="Times New Roman" panose="02020603050405020304" pitchFamily="18" charset="0"/>
                <a:cs typeface="Times New Roman" panose="02020603050405020304" pitchFamily="18" charset="0"/>
              </a:rPr>
              <a:t>insight</a:t>
            </a:r>
            <a:r>
              <a:rPr lang="en-US" sz="3000" b="1" i="0" spc="703" baseline="0" dirty="0">
                <a:solidFill>
                  <a:srgbClr val="202124"/>
                </a:solidFill>
                <a:latin typeface="Times New Roman" panose="02020603050405020304" pitchFamily="18" charset="0"/>
                <a:cs typeface="Times New Roman" panose="02020603050405020304" pitchFamily="18" charset="0"/>
              </a:rPr>
              <a:t>s</a:t>
            </a:r>
            <a:r>
              <a:rPr lang="en-US" sz="3000" b="1" i="0" spc="0" baseline="0" dirty="0">
                <a:solidFill>
                  <a:srgbClr val="202124"/>
                </a:solidFill>
                <a:latin typeface="Times New Roman" panose="02020603050405020304" pitchFamily="18" charset="0"/>
                <a:cs typeface="Times New Roman" panose="02020603050405020304" pitchFamily="18" charset="0"/>
              </a:rPr>
              <a:t>an</a:t>
            </a:r>
            <a:r>
              <a:rPr lang="en-US" sz="3000" b="1" i="0" spc="703" baseline="0" dirty="0">
                <a:solidFill>
                  <a:srgbClr val="202124"/>
                </a:solidFill>
                <a:latin typeface="Times New Roman" panose="02020603050405020304" pitchFamily="18" charset="0"/>
                <a:cs typeface="Times New Roman" panose="02020603050405020304" pitchFamily="18" charset="0"/>
              </a:rPr>
              <a:t>d</a:t>
            </a:r>
            <a:r>
              <a:rPr lang="en-US" sz="3000" b="1" i="0" spc="0" baseline="0" dirty="0">
                <a:solidFill>
                  <a:srgbClr val="202124"/>
                </a:solidFill>
                <a:latin typeface="Times New Roman" panose="02020603050405020304" pitchFamily="18" charset="0"/>
                <a:cs typeface="Times New Roman" panose="02020603050405020304" pitchFamily="18" charset="0"/>
              </a:rPr>
              <a:t>design</a:t>
            </a:r>
          </a:p>
          <a:p>
            <a:pPr marL="228600">
              <a:lnSpc>
                <a:spcPts val="5040"/>
              </a:lnSpc>
            </a:pPr>
            <a:r>
              <a:rPr lang="en-US" sz="3000" b="1" i="0" spc="0" baseline="0" dirty="0">
                <a:solidFill>
                  <a:srgbClr val="202124"/>
                </a:solidFill>
                <a:latin typeface="Times New Roman" panose="02020603050405020304" pitchFamily="18" charset="0"/>
                <a:cs typeface="Times New Roman" panose="02020603050405020304" pitchFamily="18" charset="0"/>
              </a:rPr>
              <a:t>criteri</a:t>
            </a:r>
            <a:r>
              <a:rPr lang="en-US" sz="3000" b="1" i="0" spc="956" baseline="0" dirty="0">
                <a:solidFill>
                  <a:srgbClr val="202124"/>
                </a:solidFill>
                <a:latin typeface="Times New Roman" panose="02020603050405020304" pitchFamily="18" charset="0"/>
                <a:cs typeface="Times New Roman" panose="02020603050405020304" pitchFamily="18" charset="0"/>
              </a:rPr>
              <a:t>a</a:t>
            </a:r>
            <a:r>
              <a:rPr lang="en-US" sz="3000" b="1" i="0" spc="-14" baseline="0" dirty="0">
                <a:solidFill>
                  <a:srgbClr val="202124"/>
                </a:solidFill>
                <a:latin typeface="Times New Roman" panose="02020603050405020304" pitchFamily="18" charset="0"/>
                <a:cs typeface="Times New Roman" panose="02020603050405020304" pitchFamily="18" charset="0"/>
              </a:rPr>
              <a:t>w</a:t>
            </a:r>
            <a:r>
              <a:rPr lang="en-US" sz="3000" b="1" i="0" spc="943" baseline="0" dirty="0">
                <a:solidFill>
                  <a:srgbClr val="202124"/>
                </a:solidFill>
                <a:latin typeface="Times New Roman" panose="02020603050405020304" pitchFamily="18" charset="0"/>
                <a:cs typeface="Times New Roman" panose="02020603050405020304" pitchFamily="18" charset="0"/>
              </a:rPr>
              <a:t>e</a:t>
            </a:r>
            <a:r>
              <a:rPr lang="en-US" sz="3000" b="1" i="0" spc="0" baseline="0" dirty="0">
                <a:solidFill>
                  <a:srgbClr val="202124"/>
                </a:solidFill>
                <a:latin typeface="Times New Roman" panose="02020603050405020304" pitchFamily="18" charset="0"/>
                <a:cs typeface="Times New Roman" panose="02020603050405020304" pitchFamily="18" charset="0"/>
              </a:rPr>
              <a:t>h</a:t>
            </a:r>
            <a:r>
              <a:rPr lang="en-US" sz="3000" b="1" i="0" spc="-28" baseline="0" dirty="0">
                <a:solidFill>
                  <a:srgbClr val="202124"/>
                </a:solidFill>
                <a:latin typeface="Times New Roman" panose="02020603050405020304" pitchFamily="18" charset="0"/>
                <a:cs typeface="Times New Roman" panose="02020603050405020304" pitchFamily="18" charset="0"/>
              </a:rPr>
              <a:t>a</a:t>
            </a:r>
            <a:r>
              <a:rPr lang="en-US" sz="3000" b="1" i="0" spc="-34" baseline="0" dirty="0">
                <a:solidFill>
                  <a:srgbClr val="202124"/>
                </a:solidFill>
                <a:latin typeface="Times New Roman" panose="02020603050405020304" pitchFamily="18" charset="0"/>
                <a:cs typeface="Times New Roman" panose="02020603050405020304" pitchFamily="18" charset="0"/>
              </a:rPr>
              <a:t>v</a:t>
            </a:r>
            <a:r>
              <a:rPr lang="en-US" sz="3000" b="1" i="0" spc="945" baseline="0" dirty="0">
                <a:solidFill>
                  <a:srgbClr val="202124"/>
                </a:solidFill>
                <a:latin typeface="Times New Roman" panose="02020603050405020304" pitchFamily="18" charset="0"/>
                <a:cs typeface="Times New Roman" panose="02020603050405020304" pitchFamily="18" charset="0"/>
              </a:rPr>
              <a:t>e</a:t>
            </a:r>
            <a:r>
              <a:rPr lang="en-US" sz="3000" b="1" i="0" spc="0" baseline="0" dirty="0">
                <a:solidFill>
                  <a:srgbClr val="202124"/>
                </a:solidFill>
                <a:latin typeface="Times New Roman" panose="02020603050405020304" pitchFamily="18" charset="0"/>
                <a:cs typeface="Times New Roman" panose="02020603050405020304" pitchFamily="18" charset="0"/>
              </a:rPr>
              <a:t>generate</a:t>
            </a:r>
            <a:r>
              <a:rPr lang="en-US" sz="3000" b="1" i="0" spc="950" baseline="0" dirty="0">
                <a:solidFill>
                  <a:srgbClr val="202124"/>
                </a:solidFill>
                <a:latin typeface="Times New Roman" panose="02020603050405020304" pitchFamily="18" charset="0"/>
                <a:cs typeface="Times New Roman" panose="02020603050405020304" pitchFamily="18" charset="0"/>
              </a:rPr>
              <a:t>d</a:t>
            </a:r>
            <a:r>
              <a:rPr lang="en-US" sz="3000" b="1" i="0" spc="0" baseline="0" dirty="0">
                <a:solidFill>
                  <a:srgbClr val="202124"/>
                </a:solidFill>
                <a:latin typeface="Times New Roman" panose="02020603050405020304" pitchFamily="18" charset="0"/>
                <a:cs typeface="Times New Roman" panose="02020603050405020304" pitchFamily="18" charset="0"/>
              </a:rPr>
              <a:t>t</a:t>
            </a:r>
            <a:r>
              <a:rPr lang="en-US" sz="3000" b="1" i="0" spc="956" baseline="0" dirty="0">
                <a:solidFill>
                  <a:srgbClr val="202124"/>
                </a:solidFill>
                <a:latin typeface="Times New Roman" panose="02020603050405020304" pitchFamily="18" charset="0"/>
                <a:cs typeface="Times New Roman" panose="02020603050405020304" pitchFamily="18" charset="0"/>
              </a:rPr>
              <a:t>o</a:t>
            </a:r>
            <a:r>
              <a:rPr lang="en-US" sz="3000" b="1" i="0" spc="0" baseline="0" dirty="0">
                <a:solidFill>
                  <a:srgbClr val="202124"/>
                </a:solidFill>
                <a:latin typeface="Times New Roman" panose="02020603050405020304" pitchFamily="18" charset="0"/>
                <a:cs typeface="Times New Roman" panose="02020603050405020304" pitchFamily="18" charset="0"/>
              </a:rPr>
              <a:t>de</a:t>
            </a:r>
            <a:r>
              <a:rPr lang="en-US" sz="3000" b="1" i="0" spc="-34" baseline="0" dirty="0">
                <a:solidFill>
                  <a:srgbClr val="202124"/>
                </a:solidFill>
                <a:latin typeface="Times New Roman" panose="02020603050405020304" pitchFamily="18" charset="0"/>
                <a:cs typeface="Times New Roman" panose="02020603050405020304" pitchFamily="18" charset="0"/>
              </a:rPr>
              <a:t>v</a:t>
            </a:r>
            <a:r>
              <a:rPr lang="en-US" sz="3000" b="1" i="0" spc="0" baseline="0" dirty="0">
                <a:solidFill>
                  <a:srgbClr val="202124"/>
                </a:solidFill>
                <a:latin typeface="Times New Roman" panose="02020603050405020304" pitchFamily="18" charset="0"/>
                <a:cs typeface="Times New Roman" panose="02020603050405020304" pitchFamily="18" charset="0"/>
              </a:rPr>
              <a:t>elo</a:t>
            </a:r>
            <a:r>
              <a:rPr lang="en-US" sz="3000" b="1" i="0" spc="968" baseline="0" dirty="0">
                <a:solidFill>
                  <a:srgbClr val="202124"/>
                </a:solidFill>
                <a:latin typeface="Times New Roman" panose="02020603050405020304" pitchFamily="18" charset="0"/>
                <a:cs typeface="Times New Roman" panose="02020603050405020304" pitchFamily="18" charset="0"/>
              </a:rPr>
              <a:t>p</a:t>
            </a:r>
            <a:r>
              <a:rPr lang="en-US" sz="3000" b="1" i="0" spc="0" baseline="0" dirty="0">
                <a:solidFill>
                  <a:srgbClr val="202124"/>
                </a:solidFill>
                <a:latin typeface="Times New Roman" panose="02020603050405020304" pitchFamily="18" charset="0"/>
                <a:cs typeface="Times New Roman" panose="02020603050405020304" pitchFamily="18" charset="0"/>
              </a:rPr>
              <a:t>ne</a:t>
            </a:r>
            <a:r>
              <a:rPr lang="en-US" sz="3000" b="1" i="0" spc="957" baseline="0" dirty="0">
                <a:solidFill>
                  <a:srgbClr val="202124"/>
                </a:solidFill>
                <a:latin typeface="Times New Roman" panose="02020603050405020304" pitchFamily="18" charset="0"/>
                <a:cs typeface="Times New Roman" panose="02020603050405020304" pitchFamily="18" charset="0"/>
              </a:rPr>
              <a:t>w</a:t>
            </a:r>
            <a:r>
              <a:rPr lang="en-US" sz="3000" b="1" i="0" spc="0" baseline="0" dirty="0">
                <a:solidFill>
                  <a:srgbClr val="202124"/>
                </a:solidFill>
                <a:latin typeface="Times New Roman" panose="02020603050405020304" pitchFamily="18" charset="0"/>
                <a:cs typeface="Times New Roman" panose="02020603050405020304" pitchFamily="18" charset="0"/>
              </a:rPr>
              <a:t>busines</a:t>
            </a:r>
            <a:r>
              <a:rPr lang="en-US" sz="3000" b="1" i="0" spc="956" baseline="0" dirty="0">
                <a:solidFill>
                  <a:srgbClr val="202124"/>
                </a:solidFill>
                <a:latin typeface="Times New Roman" panose="02020603050405020304" pitchFamily="18" charset="0"/>
                <a:cs typeface="Times New Roman" panose="02020603050405020304" pitchFamily="18" charset="0"/>
              </a:rPr>
              <a:t>s</a:t>
            </a:r>
            <a:r>
              <a:rPr lang="en-US" sz="3000" b="1" i="0" spc="0" baseline="0" dirty="0">
                <a:solidFill>
                  <a:srgbClr val="202124"/>
                </a:solidFill>
                <a:latin typeface="Times New Roman" panose="02020603050405020304" pitchFamily="18" charset="0"/>
                <a:cs typeface="Times New Roman" panose="02020603050405020304" pitchFamily="18" charset="0"/>
              </a:rPr>
              <a:t>opportunities</a:t>
            </a:r>
            <a:r>
              <a:rPr lang="en-US" sz="3000" b="0" i="0" spc="0" baseline="0" dirty="0">
                <a:solidFill>
                  <a:srgbClr val="202124"/>
                </a:solidFill>
                <a:latin typeface="Times New Roman" panose="02020603050405020304" pitchFamily="18" charset="0"/>
                <a:cs typeface="Times New Roman" panose="02020603050405020304" pitchFamily="18" charset="0"/>
              </a:rPr>
              <a:t>.</a:t>
            </a:r>
          </a:p>
          <a:p>
            <a:pPr marL="228600">
              <a:lnSpc>
                <a:spcPts val="5042"/>
              </a:lnSpc>
            </a:pPr>
            <a:r>
              <a:rPr lang="en-US" sz="3000" b="0" i="0" spc="0" baseline="0" dirty="0">
                <a:solidFill>
                  <a:srgbClr val="202124"/>
                </a:solidFill>
                <a:latin typeface="Times New Roman" panose="02020603050405020304" pitchFamily="18" charset="0"/>
                <a:cs typeface="Times New Roman" panose="02020603050405020304" pitchFamily="18" charset="0"/>
              </a:rPr>
              <a:t>Whe</a:t>
            </a:r>
            <a:r>
              <a:rPr lang="en-US" sz="3000" b="0" i="0" spc="903" baseline="0" dirty="0">
                <a:solidFill>
                  <a:srgbClr val="202124"/>
                </a:solidFill>
                <a:latin typeface="Times New Roman" panose="02020603050405020304" pitchFamily="18" charset="0"/>
                <a:cs typeface="Times New Roman" panose="02020603050405020304" pitchFamily="18" charset="0"/>
              </a:rPr>
              <a:t>n</a:t>
            </a:r>
            <a:r>
              <a:rPr lang="en-US" sz="3000" b="0" i="0" spc="0" baseline="0" dirty="0">
                <a:solidFill>
                  <a:srgbClr val="202124"/>
                </a:solidFill>
                <a:latin typeface="Times New Roman" panose="02020603050405020304" pitchFamily="18" charset="0"/>
                <a:cs typeface="Times New Roman" panose="02020603050405020304" pitchFamily="18" charset="0"/>
              </a:rPr>
              <a:t>peopl</a:t>
            </a:r>
            <a:r>
              <a:rPr lang="en-US" sz="3000" b="0" i="0" spc="900" baseline="0" dirty="0">
                <a:solidFill>
                  <a:srgbClr val="202124"/>
                </a:solidFill>
                <a:latin typeface="Times New Roman" panose="02020603050405020304" pitchFamily="18" charset="0"/>
                <a:cs typeface="Times New Roman" panose="02020603050405020304" pitchFamily="18" charset="0"/>
              </a:rPr>
              <a:t>e</a:t>
            </a:r>
            <a:r>
              <a:rPr lang="en-US" sz="3000" b="0" i="0" spc="0" baseline="0" dirty="0">
                <a:solidFill>
                  <a:srgbClr val="202124"/>
                </a:solidFill>
                <a:latin typeface="Times New Roman" panose="02020603050405020304" pitchFamily="18" charset="0"/>
                <a:cs typeface="Times New Roman" panose="02020603050405020304" pitchFamily="18" charset="0"/>
              </a:rPr>
              <a:t>hea</a:t>
            </a:r>
            <a:r>
              <a:rPr lang="en-US" sz="3000" b="0" i="0" spc="909" baseline="0" dirty="0">
                <a:solidFill>
                  <a:srgbClr val="202124"/>
                </a:solidFill>
                <a:latin typeface="Times New Roman" panose="02020603050405020304" pitchFamily="18" charset="0"/>
                <a:cs typeface="Times New Roman" panose="02020603050405020304" pitchFamily="18" charset="0"/>
              </a:rPr>
              <a:t>r</a:t>
            </a:r>
            <a:r>
              <a:rPr lang="en-US" sz="3000" b="0" i="0" spc="0" baseline="0" dirty="0">
                <a:solidFill>
                  <a:srgbClr val="202124"/>
                </a:solidFill>
                <a:latin typeface="Times New Roman" panose="02020603050405020304" pitchFamily="18" charset="0"/>
                <a:cs typeface="Times New Roman" panose="02020603050405020304" pitchFamily="18" charset="0"/>
              </a:rPr>
              <a:t>th</a:t>
            </a:r>
            <a:r>
              <a:rPr lang="en-US" sz="3000" b="0" i="0" spc="899" baseline="0" dirty="0">
                <a:solidFill>
                  <a:srgbClr val="202124"/>
                </a:solidFill>
                <a:latin typeface="Times New Roman" panose="02020603050405020304" pitchFamily="18" charset="0"/>
                <a:cs typeface="Times New Roman" panose="02020603050405020304" pitchFamily="18" charset="0"/>
              </a:rPr>
              <a:t>e</a:t>
            </a:r>
            <a:r>
              <a:rPr lang="en-US" sz="3000" b="0" i="0" spc="0" baseline="0" dirty="0">
                <a:solidFill>
                  <a:srgbClr val="202124"/>
                </a:solidFill>
                <a:latin typeface="Times New Roman" panose="02020603050405020304" pitchFamily="18" charset="0"/>
                <a:cs typeface="Times New Roman" panose="02020603050405020304" pitchFamily="18" charset="0"/>
              </a:rPr>
              <a:t>te</a:t>
            </a:r>
            <a:r>
              <a:rPr lang="en-US" sz="3000" b="0" i="0" spc="109" baseline="0" dirty="0">
                <a:solidFill>
                  <a:srgbClr val="202124"/>
                </a:solidFill>
                <a:latin typeface="Times New Roman" panose="02020603050405020304" pitchFamily="18" charset="0"/>
                <a:cs typeface="Times New Roman" panose="02020603050405020304" pitchFamily="18" charset="0"/>
              </a:rPr>
              <a:t>r</a:t>
            </a:r>
            <a:r>
              <a:rPr lang="en-US" sz="3000" b="0" i="0" spc="905" baseline="0" dirty="0">
                <a:solidFill>
                  <a:srgbClr val="202124"/>
                </a:solidFill>
                <a:latin typeface="Times New Roman" panose="02020603050405020304" pitchFamily="18" charset="0"/>
                <a:cs typeface="Times New Roman" panose="02020603050405020304" pitchFamily="18" charset="0"/>
              </a:rPr>
              <a:t>m</a:t>
            </a:r>
            <a:r>
              <a:rPr lang="en-US" sz="3000" b="0" i="0" spc="0" baseline="0" dirty="0">
                <a:solidFill>
                  <a:srgbClr val="202124"/>
                </a:solidFill>
                <a:latin typeface="Times New Roman" panose="02020603050405020304" pitchFamily="18" charset="0"/>
                <a:cs typeface="Times New Roman" panose="02020603050405020304" pitchFamily="18" charset="0"/>
              </a:rPr>
              <a:t>“inn</a:t>
            </a:r>
            <a:r>
              <a:rPr lang="en-US" sz="3000" b="0" i="0" spc="-31" baseline="0" dirty="0">
                <a:solidFill>
                  <a:srgbClr val="202124"/>
                </a:solidFill>
                <a:latin typeface="Times New Roman" panose="02020603050405020304" pitchFamily="18" charset="0"/>
                <a:cs typeface="Times New Roman" panose="02020603050405020304" pitchFamily="18" charset="0"/>
              </a:rPr>
              <a:t>o</a:t>
            </a:r>
            <a:r>
              <a:rPr lang="en-US" sz="3000" b="0" i="0" spc="-51" baseline="0" dirty="0">
                <a:solidFill>
                  <a:srgbClr val="202124"/>
                </a:solidFill>
                <a:latin typeface="Times New Roman" panose="02020603050405020304" pitchFamily="18" charset="0"/>
                <a:cs typeface="Times New Roman" panose="02020603050405020304" pitchFamily="18" charset="0"/>
              </a:rPr>
              <a:t>v</a:t>
            </a:r>
            <a:r>
              <a:rPr lang="en-US" sz="3000" b="0" i="0" spc="0" baseline="0" dirty="0">
                <a:solidFill>
                  <a:srgbClr val="202124"/>
                </a:solidFill>
                <a:latin typeface="Times New Roman" panose="02020603050405020304" pitchFamily="18" charset="0"/>
                <a:cs typeface="Times New Roman" panose="02020603050405020304" pitchFamily="18" charset="0"/>
              </a:rPr>
              <a:t>ati</a:t>
            </a:r>
            <a:r>
              <a:rPr lang="en-US" sz="3000" b="0" i="0" spc="-12" baseline="0" dirty="0">
                <a:solidFill>
                  <a:srgbClr val="202124"/>
                </a:solidFill>
                <a:latin typeface="Times New Roman" panose="02020603050405020304" pitchFamily="18" charset="0"/>
                <a:cs typeface="Times New Roman" panose="02020603050405020304" pitchFamily="18" charset="0"/>
              </a:rPr>
              <a:t>o</a:t>
            </a:r>
            <a:r>
              <a:rPr lang="en-US" sz="3000" b="0" i="0" spc="905" baseline="0" dirty="0">
                <a:solidFill>
                  <a:srgbClr val="202124"/>
                </a:solidFill>
                <a:latin typeface="Times New Roman" panose="02020603050405020304" pitchFamily="18" charset="0"/>
                <a:cs typeface="Times New Roman" panose="02020603050405020304" pitchFamily="18" charset="0"/>
              </a:rPr>
              <a:t>n</a:t>
            </a:r>
            <a:r>
              <a:rPr lang="en-US" sz="3000" b="0" i="0" spc="0" baseline="0" dirty="0">
                <a:solidFill>
                  <a:srgbClr val="202124"/>
                </a:solidFill>
                <a:latin typeface="Times New Roman" panose="02020603050405020304" pitchFamily="18" charset="0"/>
                <a:cs typeface="Times New Roman" panose="02020603050405020304" pitchFamily="18" charset="0"/>
              </a:rPr>
              <a:t>proces</a:t>
            </a:r>
            <a:r>
              <a:rPr lang="en-US" sz="3000" b="0" i="0" spc="-90" baseline="0" dirty="0">
                <a:solidFill>
                  <a:srgbClr val="202124"/>
                </a:solidFill>
                <a:latin typeface="Times New Roman" panose="02020603050405020304" pitchFamily="18" charset="0"/>
                <a:cs typeface="Times New Roman" panose="02020603050405020304" pitchFamily="18" charset="0"/>
              </a:rPr>
              <a:t>s</a:t>
            </a:r>
            <a:r>
              <a:rPr lang="en-US" sz="3000" b="0" i="0" spc="-110" baseline="0" dirty="0">
                <a:solidFill>
                  <a:srgbClr val="202124"/>
                </a:solidFill>
                <a:latin typeface="Times New Roman" panose="02020603050405020304" pitchFamily="18" charset="0"/>
                <a:cs typeface="Times New Roman" panose="02020603050405020304" pitchFamily="18" charset="0"/>
              </a:rPr>
              <a:t>,</a:t>
            </a:r>
            <a:r>
              <a:rPr lang="en-US" sz="3000" b="0" i="0" spc="902" baseline="0" dirty="0">
                <a:solidFill>
                  <a:srgbClr val="202124"/>
                </a:solidFill>
                <a:latin typeface="Times New Roman" panose="02020603050405020304" pitchFamily="18" charset="0"/>
                <a:cs typeface="Times New Roman" panose="02020603050405020304" pitchFamily="18" charset="0"/>
              </a:rPr>
              <a:t>”</a:t>
            </a:r>
            <a:r>
              <a:rPr lang="en-US" sz="3000" b="0" i="0" spc="0" baseline="0" dirty="0">
                <a:solidFill>
                  <a:srgbClr val="202124"/>
                </a:solidFill>
                <a:latin typeface="Times New Roman" panose="02020603050405020304" pitchFamily="18" charset="0"/>
                <a:cs typeface="Times New Roman" panose="02020603050405020304" pitchFamily="18" charset="0"/>
              </a:rPr>
              <a:t>concep</a:t>
            </a:r>
            <a:r>
              <a:rPr lang="en-US" sz="3000" b="0" i="0" spc="908" baseline="0" dirty="0">
                <a:solidFill>
                  <a:srgbClr val="202124"/>
                </a:solidFill>
                <a:latin typeface="Times New Roman" panose="02020603050405020304" pitchFamily="18" charset="0"/>
                <a:cs typeface="Times New Roman" panose="02020603050405020304" pitchFamily="18" charset="0"/>
              </a:rPr>
              <a:t>t</a:t>
            </a:r>
            <a:r>
              <a:rPr lang="en-US" sz="3000" b="0" i="0" spc="0" baseline="0" dirty="0">
                <a:solidFill>
                  <a:srgbClr val="202124"/>
                </a:solidFill>
                <a:latin typeface="Times New Roman" panose="02020603050405020304" pitchFamily="18" charset="0"/>
                <a:cs typeface="Times New Roman" panose="02020603050405020304" pitchFamily="18" charset="0"/>
              </a:rPr>
              <a:t>de</a:t>
            </a:r>
            <a:r>
              <a:rPr lang="en-US" sz="3000" b="0" i="0" spc="-48" baseline="0" dirty="0">
                <a:solidFill>
                  <a:srgbClr val="202124"/>
                </a:solidFill>
                <a:latin typeface="Times New Roman" panose="02020603050405020304" pitchFamily="18" charset="0"/>
                <a:cs typeface="Times New Roman" panose="02020603050405020304" pitchFamily="18" charset="0"/>
              </a:rPr>
              <a:t>v</a:t>
            </a:r>
            <a:r>
              <a:rPr lang="en-US" sz="3000" b="0" i="0" spc="-14" baseline="0" dirty="0">
                <a:solidFill>
                  <a:srgbClr val="202124"/>
                </a:solidFill>
                <a:latin typeface="Times New Roman" panose="02020603050405020304" pitchFamily="18" charset="0"/>
                <a:cs typeface="Times New Roman" panose="02020603050405020304" pitchFamily="18" charset="0"/>
              </a:rPr>
              <a:t>e</a:t>
            </a:r>
            <a:r>
              <a:rPr lang="en-US" sz="3000" b="0" i="0" spc="0" baseline="0" dirty="0">
                <a:solidFill>
                  <a:srgbClr val="202124"/>
                </a:solidFill>
                <a:latin typeface="Times New Roman" panose="02020603050405020304" pitchFamily="18" charset="0"/>
                <a:cs typeface="Times New Roman" panose="02020603050405020304" pitchFamily="18" charset="0"/>
              </a:rPr>
              <a:t>lopment</a:t>
            </a:r>
          </a:p>
          <a:p>
            <a:pPr marL="228600">
              <a:lnSpc>
                <a:spcPts val="5039"/>
              </a:lnSpc>
            </a:pPr>
            <a:r>
              <a:rPr lang="en-US" sz="3000" b="0" i="0" spc="0" baseline="0" dirty="0">
                <a:solidFill>
                  <a:srgbClr val="202124"/>
                </a:solidFill>
                <a:latin typeface="Times New Roman" panose="02020603050405020304" pitchFamily="18" charset="0"/>
                <a:cs typeface="Times New Roman" panose="02020603050405020304" pitchFamily="18" charset="0"/>
              </a:rPr>
              <a:t>m</a:t>
            </a:r>
            <a:r>
              <a:rPr lang="en-US" sz="3000" b="0" i="0" spc="-28" baseline="0" dirty="0">
                <a:solidFill>
                  <a:srgbClr val="202124"/>
                </a:solidFill>
                <a:latin typeface="Times New Roman" panose="02020603050405020304" pitchFamily="18" charset="0"/>
                <a:cs typeface="Times New Roman" panose="02020603050405020304" pitchFamily="18" charset="0"/>
              </a:rPr>
              <a:t>a</a:t>
            </a:r>
            <a:r>
              <a:rPr lang="en-US" sz="3000" b="0" i="0" spc="1414" baseline="0" dirty="0">
                <a:solidFill>
                  <a:srgbClr val="202124"/>
                </a:solidFill>
                <a:latin typeface="Times New Roman" panose="02020603050405020304" pitchFamily="18" charset="0"/>
                <a:cs typeface="Times New Roman" panose="02020603050405020304" pitchFamily="18" charset="0"/>
              </a:rPr>
              <a:t>y</a:t>
            </a:r>
            <a:r>
              <a:rPr lang="en-US" sz="3000" b="0" i="0" spc="0" baseline="0" dirty="0">
                <a:solidFill>
                  <a:srgbClr val="202124"/>
                </a:solidFill>
                <a:latin typeface="Times New Roman" panose="02020603050405020304" pitchFamily="18" charset="0"/>
                <a:cs typeface="Times New Roman" panose="02020603050405020304" pitchFamily="18" charset="0"/>
              </a:rPr>
              <a:t>b</a:t>
            </a:r>
            <a:r>
              <a:rPr lang="en-US" sz="3000" b="0" i="0" spc="1414" baseline="0" dirty="0">
                <a:solidFill>
                  <a:srgbClr val="202124"/>
                </a:solidFill>
                <a:latin typeface="Times New Roman" panose="02020603050405020304" pitchFamily="18" charset="0"/>
                <a:cs typeface="Times New Roman" panose="02020603050405020304" pitchFamily="18" charset="0"/>
              </a:rPr>
              <a:t>e</a:t>
            </a:r>
            <a:r>
              <a:rPr lang="en-US" sz="3000" b="0" i="0" spc="0" baseline="0" dirty="0">
                <a:solidFill>
                  <a:srgbClr val="202124"/>
                </a:solidFill>
                <a:latin typeface="Times New Roman" panose="02020603050405020304" pitchFamily="18" charset="0"/>
                <a:cs typeface="Times New Roman" panose="02020603050405020304" pitchFamily="18" charset="0"/>
              </a:rPr>
              <a:t>t</a:t>
            </a:r>
            <a:r>
              <a:rPr lang="en-US" sz="3000" b="0" i="0" spc="-12" baseline="0" dirty="0">
                <a:solidFill>
                  <a:srgbClr val="202124"/>
                </a:solidFill>
                <a:latin typeface="Times New Roman" panose="02020603050405020304" pitchFamily="18" charset="0"/>
                <a:cs typeface="Times New Roman" panose="02020603050405020304" pitchFamily="18" charset="0"/>
              </a:rPr>
              <a:t>h</a:t>
            </a:r>
            <a:r>
              <a:rPr lang="en-US" sz="3000" b="0" i="0" spc="1414" baseline="0" dirty="0">
                <a:solidFill>
                  <a:srgbClr val="202124"/>
                </a:solidFill>
                <a:latin typeface="Times New Roman" panose="02020603050405020304" pitchFamily="18" charset="0"/>
                <a:cs typeface="Times New Roman" panose="02020603050405020304" pitchFamily="18" charset="0"/>
              </a:rPr>
              <a:t>e</a:t>
            </a:r>
            <a:r>
              <a:rPr lang="en-US" sz="3000" b="0" i="0" spc="0" baseline="0" dirty="0">
                <a:solidFill>
                  <a:srgbClr val="202124"/>
                </a:solidFill>
                <a:latin typeface="Times New Roman" panose="02020603050405020304" pitchFamily="18" charset="0"/>
                <a:cs typeface="Times New Roman" panose="02020603050405020304" pitchFamily="18" charset="0"/>
              </a:rPr>
              <a:t>onl</a:t>
            </a:r>
            <a:r>
              <a:rPr lang="en-US" sz="3000" b="0" i="0" spc="1411" baseline="0" dirty="0">
                <a:solidFill>
                  <a:srgbClr val="202124"/>
                </a:solidFill>
                <a:latin typeface="Times New Roman" panose="02020603050405020304" pitchFamily="18" charset="0"/>
                <a:cs typeface="Times New Roman" panose="02020603050405020304" pitchFamily="18" charset="0"/>
              </a:rPr>
              <a:t>y</a:t>
            </a:r>
            <a:r>
              <a:rPr lang="en-US" sz="3000" b="0" i="0" spc="0" baseline="0" dirty="0">
                <a:solidFill>
                  <a:srgbClr val="202124"/>
                </a:solidFill>
                <a:latin typeface="Times New Roman" panose="02020603050405020304" pitchFamily="18" charset="0"/>
                <a:cs typeface="Times New Roman" panose="02020603050405020304" pitchFamily="18" charset="0"/>
              </a:rPr>
              <a:t>th</a:t>
            </a:r>
            <a:r>
              <a:rPr lang="en-US" sz="3000" b="0" i="0" spc="-14" baseline="0" dirty="0">
                <a:solidFill>
                  <a:srgbClr val="202124"/>
                </a:solidFill>
                <a:latin typeface="Times New Roman" panose="02020603050405020304" pitchFamily="18" charset="0"/>
                <a:cs typeface="Times New Roman" panose="02020603050405020304" pitchFamily="18" charset="0"/>
              </a:rPr>
              <a:t>i</a:t>
            </a:r>
            <a:r>
              <a:rPr lang="en-US" sz="3000" b="0" i="0" spc="0" baseline="0" dirty="0">
                <a:solidFill>
                  <a:srgbClr val="202124"/>
                </a:solidFill>
                <a:latin typeface="Times New Roman" panose="02020603050405020304" pitchFamily="18" charset="0"/>
                <a:cs typeface="Times New Roman" panose="02020603050405020304" pitchFamily="18" charset="0"/>
              </a:rPr>
              <a:t>n</a:t>
            </a:r>
            <a:r>
              <a:rPr lang="en-US" sz="3000" b="0" i="0" spc="1412" baseline="0" dirty="0">
                <a:solidFill>
                  <a:srgbClr val="202124"/>
                </a:solidFill>
                <a:latin typeface="Times New Roman" panose="02020603050405020304" pitchFamily="18" charset="0"/>
                <a:cs typeface="Times New Roman" panose="02020603050405020304" pitchFamily="18" charset="0"/>
              </a:rPr>
              <a:t>g</a:t>
            </a:r>
            <a:r>
              <a:rPr lang="en-US" sz="3000" b="0" i="0" spc="0" baseline="0" dirty="0">
                <a:solidFill>
                  <a:srgbClr val="202124"/>
                </a:solidFill>
                <a:latin typeface="Times New Roman" panose="02020603050405020304" pitchFamily="18" charset="0"/>
                <a:cs typeface="Times New Roman" panose="02020603050405020304" pitchFamily="18" charset="0"/>
              </a:rPr>
              <a:t>the</a:t>
            </a:r>
            <a:r>
              <a:rPr lang="en-US" sz="3000" b="0" i="0" spc="1413" baseline="0" dirty="0">
                <a:solidFill>
                  <a:srgbClr val="202124"/>
                </a:solidFill>
                <a:latin typeface="Times New Roman" panose="02020603050405020304" pitchFamily="18" charset="0"/>
                <a:cs typeface="Times New Roman" panose="02020603050405020304" pitchFamily="18" charset="0"/>
              </a:rPr>
              <a:t>y</a:t>
            </a:r>
            <a:r>
              <a:rPr lang="en-US" sz="3000" b="0" i="0" spc="-12" baseline="0" dirty="0">
                <a:solidFill>
                  <a:srgbClr val="202124"/>
                </a:solidFill>
                <a:latin typeface="Times New Roman" panose="02020603050405020304" pitchFamily="18" charset="0"/>
                <a:cs typeface="Times New Roman" panose="02020603050405020304" pitchFamily="18" charset="0"/>
              </a:rPr>
              <a:t>t</a:t>
            </a:r>
            <a:r>
              <a:rPr lang="en-US" sz="3000" b="0" i="0" spc="0" baseline="0" dirty="0">
                <a:solidFill>
                  <a:srgbClr val="202124"/>
                </a:solidFill>
                <a:latin typeface="Times New Roman" panose="02020603050405020304" pitchFamily="18" charset="0"/>
                <a:cs typeface="Times New Roman" panose="02020603050405020304" pitchFamily="18" charset="0"/>
              </a:rPr>
              <a:t>hin</a:t>
            </a:r>
            <a:r>
              <a:rPr lang="en-US" sz="3000" b="0" i="0" spc="1413" baseline="0" dirty="0">
                <a:solidFill>
                  <a:srgbClr val="202124"/>
                </a:solidFill>
                <a:latin typeface="Times New Roman" panose="02020603050405020304" pitchFamily="18" charset="0"/>
                <a:cs typeface="Times New Roman" panose="02020603050405020304" pitchFamily="18" charset="0"/>
              </a:rPr>
              <a:t>k</a:t>
            </a:r>
            <a:r>
              <a:rPr lang="en-US" sz="3000" b="0" i="0" spc="0" baseline="0" dirty="0">
                <a:solidFill>
                  <a:srgbClr val="202124"/>
                </a:solidFill>
                <a:latin typeface="Times New Roman" panose="02020603050405020304" pitchFamily="18" charset="0"/>
                <a:cs typeface="Times New Roman" panose="02020603050405020304" pitchFamily="18" charset="0"/>
              </a:rPr>
              <a:t>o</a:t>
            </a:r>
            <a:r>
              <a:rPr lang="en-US" sz="3000" b="0" i="0" spc="-37" baseline="0" dirty="0">
                <a:solidFill>
                  <a:srgbClr val="202124"/>
                </a:solidFill>
                <a:latin typeface="Times New Roman" panose="02020603050405020304" pitchFamily="18" charset="0"/>
                <a:cs typeface="Times New Roman" panose="02020603050405020304" pitchFamily="18" charset="0"/>
              </a:rPr>
              <a:t>f</a:t>
            </a:r>
            <a:r>
              <a:rPr lang="en-US" sz="3000" b="0" i="0" spc="1414" baseline="0" dirty="0">
                <a:solidFill>
                  <a:srgbClr val="202124"/>
                </a:solidFill>
                <a:latin typeface="Times New Roman" panose="02020603050405020304" pitchFamily="18" charset="0"/>
                <a:cs typeface="Times New Roman" panose="02020603050405020304" pitchFamily="18" charset="0"/>
              </a:rPr>
              <a:t>,</a:t>
            </a:r>
            <a:r>
              <a:rPr lang="en-US" sz="3000" b="0" i="0" spc="0" baseline="0" dirty="0">
                <a:solidFill>
                  <a:srgbClr val="202124"/>
                </a:solidFill>
                <a:latin typeface="Times New Roman" panose="02020603050405020304" pitchFamily="18" charset="0"/>
                <a:cs typeface="Times New Roman" panose="02020603050405020304" pitchFamily="18" charset="0"/>
              </a:rPr>
              <a:t>an</a:t>
            </a:r>
            <a:r>
              <a:rPr lang="en-US" sz="3000" b="0" i="0" spc="1416" baseline="0" dirty="0">
                <a:solidFill>
                  <a:srgbClr val="202124"/>
                </a:solidFill>
                <a:latin typeface="Times New Roman" panose="02020603050405020304" pitchFamily="18" charset="0"/>
                <a:cs typeface="Times New Roman" panose="02020603050405020304" pitchFamily="18" charset="0"/>
              </a:rPr>
              <a:t>d</a:t>
            </a:r>
            <a:r>
              <a:rPr lang="en-US" sz="3000" b="0" i="0" spc="0" baseline="0" dirty="0">
                <a:solidFill>
                  <a:srgbClr val="202124"/>
                </a:solidFill>
                <a:latin typeface="Times New Roman" panose="02020603050405020304" pitchFamily="18" charset="0"/>
                <a:cs typeface="Times New Roman" panose="02020603050405020304" pitchFamily="18" charset="0"/>
              </a:rPr>
              <a:t>the</a:t>
            </a:r>
            <a:r>
              <a:rPr lang="en-US" sz="3000" b="0" i="0" spc="1403" baseline="0" dirty="0">
                <a:solidFill>
                  <a:srgbClr val="202124"/>
                </a:solidFill>
                <a:latin typeface="Times New Roman" panose="02020603050405020304" pitchFamily="18" charset="0"/>
                <a:cs typeface="Times New Roman" panose="02020603050405020304" pitchFamily="18" charset="0"/>
              </a:rPr>
              <a:t>y</a:t>
            </a:r>
            <a:r>
              <a:rPr lang="en-US" sz="3000" b="0" i="0" spc="-12" baseline="0" dirty="0">
                <a:solidFill>
                  <a:srgbClr val="202124"/>
                </a:solidFill>
                <a:latin typeface="Times New Roman" panose="02020603050405020304" pitchFamily="18" charset="0"/>
                <a:cs typeface="Times New Roman" panose="02020603050405020304" pitchFamily="18" charset="0"/>
              </a:rPr>
              <a:t>o</a:t>
            </a:r>
            <a:r>
              <a:rPr lang="en-US" sz="3000" b="0" i="0" spc="0" baseline="0" dirty="0">
                <a:solidFill>
                  <a:srgbClr val="202124"/>
                </a:solidFill>
                <a:latin typeface="Times New Roman" panose="02020603050405020304" pitchFamily="18" charset="0"/>
                <a:cs typeface="Times New Roman" panose="02020603050405020304" pitchFamily="18" charset="0"/>
              </a:rPr>
              <a:t>fte</a:t>
            </a:r>
            <a:r>
              <a:rPr lang="en-US" sz="3000" b="0" i="0" spc="1413" baseline="0" dirty="0">
                <a:solidFill>
                  <a:srgbClr val="202124"/>
                </a:solidFill>
                <a:latin typeface="Times New Roman" panose="02020603050405020304" pitchFamily="18" charset="0"/>
                <a:cs typeface="Times New Roman" panose="02020603050405020304" pitchFamily="18" charset="0"/>
              </a:rPr>
              <a:t>n</a:t>
            </a:r>
            <a:r>
              <a:rPr lang="en-US" sz="3000" b="0" i="0" spc="0" baseline="0" dirty="0">
                <a:solidFill>
                  <a:srgbClr val="202124"/>
                </a:solidFill>
                <a:latin typeface="Times New Roman" panose="02020603050405020304" pitchFamily="18" charset="0"/>
                <a:cs typeface="Times New Roman" panose="02020603050405020304" pitchFamily="18" charset="0"/>
              </a:rPr>
              <a:t>equat</a:t>
            </a:r>
            <a:r>
              <a:rPr lang="en-US" sz="3000" b="0" i="0" spc="1415" baseline="0" dirty="0">
                <a:solidFill>
                  <a:srgbClr val="202124"/>
                </a:solidFill>
                <a:latin typeface="Times New Roman" panose="02020603050405020304" pitchFamily="18" charset="0"/>
                <a:cs typeface="Times New Roman" panose="02020603050405020304" pitchFamily="18" charset="0"/>
              </a:rPr>
              <a:t>e</a:t>
            </a:r>
            <a:r>
              <a:rPr lang="en-US" sz="3000" b="0" i="0" spc="0" baseline="0" dirty="0">
                <a:solidFill>
                  <a:srgbClr val="202124"/>
                </a:solidFill>
                <a:latin typeface="Times New Roman" panose="02020603050405020304" pitchFamily="18" charset="0"/>
                <a:cs typeface="Times New Roman" panose="02020603050405020304" pitchFamily="18" charset="0"/>
              </a:rPr>
              <a:t>i</a:t>
            </a:r>
            <a:r>
              <a:rPr lang="en-US" sz="3000" b="0" i="0" spc="1415" baseline="0" dirty="0">
                <a:solidFill>
                  <a:srgbClr val="202124"/>
                </a:solidFill>
                <a:latin typeface="Times New Roman" panose="02020603050405020304" pitchFamily="18" charset="0"/>
                <a:cs typeface="Times New Roman" panose="02020603050405020304" pitchFamily="18" charset="0"/>
              </a:rPr>
              <a:t>t</a:t>
            </a:r>
            <a:r>
              <a:rPr lang="en-US" sz="3000" b="0" i="0" spc="0" baseline="0" dirty="0">
                <a:solidFill>
                  <a:srgbClr val="202124"/>
                </a:solidFill>
                <a:latin typeface="Times New Roman" panose="02020603050405020304" pitchFamily="18" charset="0"/>
                <a:cs typeface="Times New Roman" panose="02020603050405020304" pitchFamily="18" charset="0"/>
              </a:rPr>
              <a:t>with</a:t>
            </a:r>
          </a:p>
          <a:p>
            <a:pPr marL="228600">
              <a:lnSpc>
                <a:spcPts val="5042"/>
              </a:lnSpc>
            </a:pPr>
            <a:r>
              <a:rPr lang="en-US" sz="3000" b="1" i="0" spc="0" baseline="0" dirty="0">
                <a:solidFill>
                  <a:srgbClr val="202124"/>
                </a:solidFill>
                <a:latin typeface="Times New Roman" panose="02020603050405020304" pitchFamily="18" charset="0"/>
                <a:cs typeface="Times New Roman" panose="02020603050405020304" pitchFamily="18" charset="0"/>
              </a:rPr>
              <a:t>brainsto</a:t>
            </a:r>
            <a:r>
              <a:rPr lang="en-US" sz="3000" b="1" i="0" spc="114" baseline="0" dirty="0">
                <a:solidFill>
                  <a:srgbClr val="202124"/>
                </a:solidFill>
                <a:latin typeface="Times New Roman" panose="02020603050405020304" pitchFamily="18" charset="0"/>
                <a:cs typeface="Times New Roman" panose="02020603050405020304" pitchFamily="18" charset="0"/>
              </a:rPr>
              <a:t>r</a:t>
            </a:r>
            <a:r>
              <a:rPr lang="en-US" sz="3000" b="1" i="0" spc="0" baseline="0" dirty="0">
                <a:solidFill>
                  <a:srgbClr val="202124"/>
                </a:solidFill>
                <a:latin typeface="Times New Roman" panose="02020603050405020304" pitchFamily="18" charset="0"/>
                <a:cs typeface="Times New Roman" panose="02020603050405020304" pitchFamily="18" charset="0"/>
              </a:rPr>
              <a:t>ming</a:t>
            </a:r>
            <a:r>
              <a:rPr lang="en-US" sz="3000" b="0" i="0" spc="0" baseline="0" dirty="0">
                <a:solidFill>
                  <a:srgbClr val="202124"/>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559093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2" name="Rectangle 469">
            <a:extLst>
              <a:ext uri="{FF2B5EF4-FFF2-40B4-BE49-F238E27FC236}">
                <a16:creationId xmlns:a16="http://schemas.microsoft.com/office/drawing/2014/main" id="{7881FFCE-421F-2147-07FD-183A14561FC1}"/>
              </a:ext>
            </a:extLst>
          </p:cNvPr>
          <p:cNvSpPr/>
          <p:nvPr/>
        </p:nvSpPr>
        <p:spPr>
          <a:xfrm>
            <a:off x="3750874" y="1051985"/>
            <a:ext cx="4274119" cy="615233"/>
          </a:xfrm>
          <a:prstGeom prst="rect">
            <a:avLst/>
          </a:prstGeom>
        </p:spPr>
        <p:txBody>
          <a:bodyPr wrap="none" lIns="0" tIns="0" rIns="0" bIns="0">
            <a:spAutoFit/>
          </a:bodyPr>
          <a:lstStyle/>
          <a:p>
            <a:pPr marL="0"/>
            <a:r>
              <a:rPr lang="en-US" sz="3998" b="1" i="0" spc="0" baseline="0" dirty="0">
                <a:latin typeface="Times New Roman" panose="02020603050405020304" pitchFamily="18" charset="0"/>
                <a:cs typeface="Times New Roman" panose="02020603050405020304" pitchFamily="18" charset="0"/>
              </a:rPr>
              <a:t>Assumption </a:t>
            </a:r>
            <a:r>
              <a:rPr lang="en-US" sz="3998" b="1" i="0" spc="-332" baseline="0" dirty="0">
                <a:latin typeface="Times New Roman" panose="02020603050405020304" pitchFamily="18" charset="0"/>
                <a:cs typeface="Times New Roman" panose="02020603050405020304" pitchFamily="18" charset="0"/>
              </a:rPr>
              <a:t>T</a:t>
            </a:r>
            <a:r>
              <a:rPr lang="en-US" sz="3998" b="1" i="0" spc="0" baseline="0" dirty="0">
                <a:latin typeface="Times New Roman" panose="02020603050405020304" pitchFamily="18" charset="0"/>
                <a:cs typeface="Times New Roman" panose="02020603050405020304" pitchFamily="18" charset="0"/>
              </a:rPr>
              <a:t>esting</a:t>
            </a:r>
          </a:p>
        </p:txBody>
      </p:sp>
      <p:sp>
        <p:nvSpPr>
          <p:cNvPr id="5" name="Rectangle 470">
            <a:extLst>
              <a:ext uri="{FF2B5EF4-FFF2-40B4-BE49-F238E27FC236}">
                <a16:creationId xmlns:a16="http://schemas.microsoft.com/office/drawing/2014/main" id="{666670F4-D8AD-DE18-879C-743A17B8508E}"/>
              </a:ext>
            </a:extLst>
          </p:cNvPr>
          <p:cNvSpPr/>
          <p:nvPr/>
        </p:nvSpPr>
        <p:spPr>
          <a:xfrm>
            <a:off x="278382" y="1468743"/>
            <a:ext cx="11635236" cy="4349973"/>
          </a:xfrm>
          <a:prstGeom prst="rect">
            <a:avLst/>
          </a:prstGeom>
        </p:spPr>
        <p:txBody>
          <a:bodyPr wrap="none" lIns="0" tIns="0" rIns="0" bIns="0">
            <a:spAutoFit/>
          </a:bodyPr>
          <a:lstStyle/>
          <a:p>
            <a:pPr marL="0" algn="just">
              <a:lnSpc>
                <a:spcPct val="150000"/>
              </a:lnSpc>
            </a:pPr>
            <a:r>
              <a:rPr lang="en-US" sz="3206" b="0" i="0" spc="0" baseline="0" dirty="0">
                <a:latin typeface="Times New Roman" panose="02020603050405020304" pitchFamily="18" charset="0"/>
                <a:cs typeface="Times New Roman" panose="02020603050405020304" pitchFamily="18" charset="0"/>
              </a:rPr>
              <a:t>As</a:t>
            </a:r>
            <a:r>
              <a:rPr lang="en-US" sz="3206" b="0" i="0" spc="-23"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umptio</a:t>
            </a:r>
            <a:r>
              <a:rPr lang="en-US" sz="3206" b="0" i="0" spc="1415" baseline="0" dirty="0">
                <a:latin typeface="Times New Roman" panose="02020603050405020304" pitchFamily="18" charset="0"/>
                <a:cs typeface="Times New Roman" panose="02020603050405020304" pitchFamily="18" charset="0"/>
              </a:rPr>
              <a:t>n</a:t>
            </a:r>
            <a:r>
              <a:rPr lang="en-US" sz="3206" b="0" i="0" spc="0" baseline="0" dirty="0">
                <a:latin typeface="Times New Roman" panose="02020603050405020304" pitchFamily="18" charset="0"/>
                <a:cs typeface="Times New Roman" panose="02020603050405020304" pitchFamily="18" charset="0"/>
              </a:rPr>
              <a:t>te</a:t>
            </a:r>
            <a:r>
              <a:rPr lang="en-US" sz="3206" b="0" i="0" spc="-13"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tin</a:t>
            </a:r>
            <a:r>
              <a:rPr lang="en-US" sz="3206" b="0" i="0" spc="1441" baseline="0" dirty="0">
                <a:latin typeface="Times New Roman" panose="02020603050405020304" pitchFamily="18" charset="0"/>
                <a:cs typeface="Times New Roman" panose="02020603050405020304" pitchFamily="18" charset="0"/>
              </a:rPr>
              <a:t>g</a:t>
            </a:r>
            <a:r>
              <a:rPr lang="en-US" sz="3206" b="0" i="0" spc="0" baseline="0" dirty="0">
                <a:latin typeface="Times New Roman" panose="02020603050405020304" pitchFamily="18" charset="0"/>
                <a:cs typeface="Times New Roman" panose="02020603050405020304" pitchFamily="18" charset="0"/>
              </a:rPr>
              <a:t>i</a:t>
            </a:r>
            <a:r>
              <a:rPr lang="en-US" sz="3206" b="0" i="0" spc="1423" baseline="0" dirty="0">
                <a:latin typeface="Times New Roman" panose="02020603050405020304" pitchFamily="18" charset="0"/>
                <a:cs typeface="Times New Roman" panose="02020603050405020304" pitchFamily="18" charset="0"/>
              </a:rPr>
              <a:t>s</a:t>
            </a:r>
            <a:r>
              <a:rPr lang="en-US" sz="3206" b="0" i="0" spc="1422"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too</a:t>
            </a:r>
            <a:r>
              <a:rPr lang="en-US" sz="3206" b="0" i="0" spc="1430" baseline="0" dirty="0">
                <a:latin typeface="Times New Roman" panose="02020603050405020304" pitchFamily="18" charset="0"/>
                <a:cs typeface="Times New Roman" panose="02020603050405020304" pitchFamily="18" charset="0"/>
              </a:rPr>
              <a:t>l</a:t>
            </a:r>
            <a:r>
              <a:rPr lang="en-US" sz="3206" b="0" i="0" spc="0" baseline="0" dirty="0">
                <a:latin typeface="Times New Roman" panose="02020603050405020304" pitchFamily="18" charset="0"/>
                <a:cs typeface="Times New Roman" panose="02020603050405020304" pitchFamily="18" charset="0"/>
              </a:rPr>
              <a:t>fo</a:t>
            </a:r>
            <a:r>
              <a:rPr lang="en-US" sz="3206" b="0" i="0" spc="1433" baseline="0" dirty="0">
                <a:latin typeface="Times New Roman" panose="02020603050405020304" pitchFamily="18" charset="0"/>
                <a:cs typeface="Times New Roman" panose="02020603050405020304" pitchFamily="18" charset="0"/>
              </a:rPr>
              <a:t>r</a:t>
            </a:r>
            <a:r>
              <a:rPr lang="en-US" sz="3206" b="0" i="0" spc="0" baseline="0" dirty="0">
                <a:latin typeface="Times New Roman" panose="02020603050405020304" pitchFamily="18" charset="0"/>
                <a:cs typeface="Times New Roman" panose="02020603050405020304" pitchFamily="18" charset="0"/>
              </a:rPr>
              <a:t>bringin</a:t>
            </a:r>
            <a:r>
              <a:rPr lang="en-US" sz="3206" b="0" i="0" spc="1436" baseline="0" dirty="0">
                <a:latin typeface="Times New Roman" panose="02020603050405020304" pitchFamily="18" charset="0"/>
                <a:cs typeface="Times New Roman" panose="02020603050405020304" pitchFamily="18" charset="0"/>
              </a:rPr>
              <a:t>g</a:t>
            </a:r>
            <a:r>
              <a:rPr lang="en-US" sz="3206" b="0" i="0" spc="0" baseline="0" dirty="0">
                <a:latin typeface="Times New Roman" panose="02020603050405020304" pitchFamily="18" charset="0"/>
                <a:cs typeface="Times New Roman" panose="02020603050405020304" pitchFamily="18" charset="0"/>
              </a:rPr>
              <a:t>t</a:t>
            </a:r>
            <a:r>
              <a:rPr lang="en-US" sz="3206" b="0" i="0" spc="1436" baseline="0" dirty="0">
                <a:latin typeface="Times New Roman" panose="02020603050405020304" pitchFamily="18" charset="0"/>
                <a:cs typeface="Times New Roman" panose="02020603050405020304" pitchFamily="18" charset="0"/>
              </a:rPr>
              <a:t>o</a:t>
            </a:r>
            <a:r>
              <a:rPr lang="en-US" sz="3206" b="0" i="0" spc="0" baseline="0" dirty="0">
                <a:latin typeface="Times New Roman" panose="02020603050405020304" pitchFamily="18" charset="0"/>
                <a:cs typeface="Times New Roman" panose="02020603050405020304" pitchFamily="18" charset="0"/>
              </a:rPr>
              <a:t>th</a:t>
            </a:r>
            <a:r>
              <a:rPr lang="en-US" sz="3206" b="0" i="0" spc="1421"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surf</a:t>
            </a:r>
            <a:r>
              <a:rPr lang="en-US" sz="3206" b="0" i="0" spc="-17"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c</a:t>
            </a:r>
            <a:r>
              <a:rPr lang="en-US" sz="3206" b="0" i="0" spc="1419"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th</a:t>
            </a:r>
            <a:r>
              <a:rPr lang="en-US" sz="3206" b="0" i="0" spc="1421" baseline="0" dirty="0">
                <a:latin typeface="Times New Roman" panose="02020603050405020304" pitchFamily="18" charset="0"/>
                <a:cs typeface="Times New Roman" panose="02020603050405020304" pitchFamily="18" charset="0"/>
              </a:rPr>
              <a:t>e</a:t>
            </a:r>
            <a:r>
              <a:rPr lang="en-US" sz="3206" b="0" i="0" spc="-29" baseline="0" dirty="0">
                <a:latin typeface="Times New Roman" panose="02020603050405020304" pitchFamily="18" charset="0"/>
                <a:cs typeface="Times New Roman" panose="02020603050405020304" pitchFamily="18" charset="0"/>
              </a:rPr>
              <a:t>k</a:t>
            </a:r>
            <a:r>
              <a:rPr lang="en-US" sz="3206" b="0" i="0" spc="0" baseline="0" dirty="0">
                <a:latin typeface="Times New Roman" panose="02020603050405020304" pitchFamily="18" charset="0"/>
                <a:cs typeface="Times New Roman" panose="02020603050405020304" pitchFamily="18" charset="0"/>
              </a:rPr>
              <a:t>ey</a:t>
            </a:r>
          </a:p>
          <a:p>
            <a:pPr marL="0" algn="just">
              <a:lnSpc>
                <a:spcPct val="150000"/>
              </a:lnSpc>
              <a:tabLst>
                <a:tab pos="2240584" algn="l"/>
                <a:tab pos="4186986" algn="l"/>
                <a:tab pos="4967274" algn="l"/>
                <a:tab pos="7357288" algn="l"/>
                <a:tab pos="8033943" algn="l"/>
                <a:tab pos="8483777" algn="l"/>
                <a:tab pos="9417989" algn="l"/>
              </a:tabLst>
            </a:pPr>
            <a:r>
              <a:rPr lang="en-US" sz="3204" b="0" i="0" spc="0" baseline="0" dirty="0">
                <a:latin typeface="Times New Roman" panose="02020603050405020304" pitchFamily="18" charset="0"/>
                <a:cs typeface="Times New Roman" panose="02020603050405020304" pitchFamily="18" charset="0"/>
              </a:rPr>
              <a:t>ass</a:t>
            </a:r>
            <a:r>
              <a:rPr lang="en-US" sz="3204" b="0" i="0" spc="-17" baseline="0" dirty="0">
                <a:latin typeface="Times New Roman" panose="02020603050405020304" pitchFamily="18" charset="0"/>
                <a:cs typeface="Times New Roman" panose="02020603050405020304" pitchFamily="18" charset="0"/>
              </a:rPr>
              <a:t>u</a:t>
            </a:r>
            <a:r>
              <a:rPr lang="en-US" sz="3204" b="0" i="0" spc="0" baseline="0" dirty="0">
                <a:latin typeface="Times New Roman" panose="02020603050405020304" pitchFamily="18" charset="0"/>
                <a:cs typeface="Times New Roman" panose="02020603050405020304" pitchFamily="18" charset="0"/>
              </a:rPr>
              <a:t>mptions	underlying	the	attract</a:t>
            </a:r>
            <a:r>
              <a:rPr lang="en-US" sz="3204" b="0" i="0" spc="-39" baseline="0" dirty="0">
                <a:latin typeface="Times New Roman" panose="02020603050405020304" pitchFamily="18" charset="0"/>
                <a:cs typeface="Times New Roman" panose="02020603050405020304" pitchFamily="18" charset="0"/>
              </a:rPr>
              <a:t>i</a:t>
            </a:r>
            <a:r>
              <a:rPr lang="en-US" sz="3204" b="0" i="0" spc="-65" baseline="0" dirty="0">
                <a:latin typeface="Times New Roman" panose="02020603050405020304" pitchFamily="18" charset="0"/>
                <a:cs typeface="Times New Roman" panose="02020603050405020304" pitchFamily="18" charset="0"/>
              </a:rPr>
              <a:t>v</a:t>
            </a:r>
            <a:r>
              <a:rPr lang="en-US" sz="3204" b="0" i="0" spc="0" baseline="0" dirty="0">
                <a:latin typeface="Times New Roman" panose="02020603050405020304" pitchFamily="18" charset="0"/>
                <a:cs typeface="Times New Roman" panose="02020603050405020304" pitchFamily="18" charset="0"/>
              </a:rPr>
              <a:t>eness	of	a	new	busin</a:t>
            </a:r>
            <a:r>
              <a:rPr lang="en-US" sz="3204" b="0" i="0" spc="-13"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ss</a:t>
            </a:r>
          </a:p>
          <a:p>
            <a:pPr marL="0" algn="just">
              <a:lnSpc>
                <a:spcPct val="150000"/>
              </a:lnSpc>
            </a:pPr>
            <a:r>
              <a:rPr lang="en-US" sz="3204" b="0" i="0" spc="0" baseline="0" dirty="0">
                <a:latin typeface="Times New Roman" panose="02020603050405020304" pitchFamily="18" charset="0"/>
                <a:cs typeface="Times New Roman" panose="02020603050405020304" pitchFamily="18" charset="0"/>
              </a:rPr>
              <a:t>concep</a:t>
            </a:r>
            <a:r>
              <a:rPr lang="en-US" sz="3204" b="0" i="0" spc="1074"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an</a:t>
            </a:r>
            <a:r>
              <a:rPr lang="en-US" sz="3204" b="0" i="0" spc="1079" baseline="0" dirty="0">
                <a:latin typeface="Times New Roman" panose="02020603050405020304" pitchFamily="18" charset="0"/>
                <a:cs typeface="Times New Roman" panose="02020603050405020304" pitchFamily="18" charset="0"/>
              </a:rPr>
              <a:t>d</a:t>
            </a:r>
            <a:r>
              <a:rPr lang="en-US" sz="3204" b="0" i="0" spc="0" baseline="0" dirty="0">
                <a:latin typeface="Times New Roman" panose="02020603050405020304" pitchFamily="18" charset="0"/>
                <a:cs typeface="Times New Roman" panose="02020603050405020304" pitchFamily="18" charset="0"/>
              </a:rPr>
              <a:t>usin</a:t>
            </a:r>
            <a:r>
              <a:rPr lang="en-US" sz="3204" b="0" i="0" spc="1065" baseline="0" dirty="0">
                <a:latin typeface="Times New Roman" panose="02020603050405020304" pitchFamily="18" charset="0"/>
                <a:cs typeface="Times New Roman" panose="02020603050405020304" pitchFamily="18" charset="0"/>
              </a:rPr>
              <a:t>g</a:t>
            </a:r>
            <a:r>
              <a:rPr lang="en-US" sz="3204" b="0" i="0" spc="-42" baseline="0" dirty="0">
                <a:latin typeface="Times New Roman" panose="02020603050405020304" pitchFamily="18" charset="0"/>
                <a:cs typeface="Times New Roman" panose="02020603050405020304" pitchFamily="18" charset="0"/>
              </a:rPr>
              <a:t>a</a:t>
            </a:r>
            <a:r>
              <a:rPr lang="en-US" sz="3204" b="0" i="0" spc="-65" baseline="0" dirty="0">
                <a:latin typeface="Times New Roman" panose="02020603050405020304" pitchFamily="18" charset="0"/>
                <a:cs typeface="Times New Roman" panose="02020603050405020304" pitchFamily="18" charset="0"/>
              </a:rPr>
              <a:t>v</a:t>
            </a:r>
            <a:r>
              <a:rPr lang="en-US" sz="3204" b="0" i="0" spc="0" baseline="0" dirty="0">
                <a:latin typeface="Times New Roman" panose="02020603050405020304" pitchFamily="18" charset="0"/>
                <a:cs typeface="Times New Roman" panose="02020603050405020304" pitchFamily="18" charset="0"/>
              </a:rPr>
              <a:t>ailabl</a:t>
            </a:r>
            <a:r>
              <a:rPr lang="en-US" sz="3204" b="0" i="0" spc="1087"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dat</a:t>
            </a:r>
            <a:r>
              <a:rPr lang="en-US" sz="3204" b="0" i="0" spc="1064" baseline="0" dirty="0">
                <a:latin typeface="Times New Roman" panose="02020603050405020304" pitchFamily="18" charset="0"/>
                <a:cs typeface="Times New Roman" panose="02020603050405020304" pitchFamily="18" charset="0"/>
              </a:rPr>
              <a:t>a</a:t>
            </a:r>
            <a:r>
              <a:rPr lang="en-US" sz="3204" b="0" i="0" spc="0" baseline="0" dirty="0">
                <a:latin typeface="Times New Roman" panose="02020603050405020304" pitchFamily="18" charset="0"/>
                <a:cs typeface="Times New Roman" panose="02020603050405020304" pitchFamily="18" charset="0"/>
              </a:rPr>
              <a:t>t</a:t>
            </a:r>
            <a:r>
              <a:rPr lang="en-US" sz="3204" b="0" i="0" spc="1068" baseline="0" dirty="0">
                <a:latin typeface="Times New Roman" panose="02020603050405020304" pitchFamily="18" charset="0"/>
                <a:cs typeface="Times New Roman" panose="02020603050405020304" pitchFamily="18" charset="0"/>
              </a:rPr>
              <a:t>o</a:t>
            </a:r>
            <a:r>
              <a:rPr lang="en-US" sz="3204" b="0" i="0" spc="0" baseline="0" dirty="0">
                <a:latin typeface="Times New Roman" panose="02020603050405020304" pitchFamily="18" charset="0"/>
                <a:cs typeface="Times New Roman" panose="02020603050405020304" pitchFamily="18" charset="0"/>
              </a:rPr>
              <a:t>asse</a:t>
            </a:r>
            <a:r>
              <a:rPr lang="en-US" sz="3204" b="0" i="0" spc="-13" baseline="0" dirty="0">
                <a:latin typeface="Times New Roman" panose="02020603050405020304" pitchFamily="18" charset="0"/>
                <a:cs typeface="Times New Roman" panose="02020603050405020304" pitchFamily="18" charset="0"/>
              </a:rPr>
              <a:t>s</a:t>
            </a:r>
            <a:r>
              <a:rPr lang="en-US" sz="3204" b="0" i="0" spc="1062"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th</a:t>
            </a:r>
            <a:r>
              <a:rPr lang="en-US" sz="3204" b="0" i="0" spc="1074"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li</a:t>
            </a:r>
            <a:r>
              <a:rPr lang="en-US" sz="3204" b="0" i="0" spc="-42" baseline="0" dirty="0">
                <a:latin typeface="Times New Roman" panose="02020603050405020304" pitchFamily="18" charset="0"/>
                <a:cs typeface="Times New Roman" panose="02020603050405020304" pitchFamily="18" charset="0"/>
              </a:rPr>
              <a:t>k</a:t>
            </a:r>
            <a:r>
              <a:rPr lang="en-US" sz="3204" b="0" i="0" spc="0" baseline="0" dirty="0">
                <a:latin typeface="Times New Roman" panose="02020603050405020304" pitchFamily="18" charset="0"/>
                <a:cs typeface="Times New Roman" panose="02020603050405020304" pitchFamily="18" charset="0"/>
              </a:rPr>
              <a:t>elihoo</a:t>
            </a:r>
            <a:r>
              <a:rPr lang="en-US" sz="3204" b="0" i="0" spc="1073" baseline="0" dirty="0">
                <a:latin typeface="Times New Roman" panose="02020603050405020304" pitchFamily="18" charset="0"/>
                <a:cs typeface="Times New Roman" panose="02020603050405020304" pitchFamily="18" charset="0"/>
              </a:rPr>
              <a:t>d</a:t>
            </a:r>
            <a:r>
              <a:rPr lang="en-US" sz="3204" b="0" i="0" spc="0" baseline="0" dirty="0">
                <a:latin typeface="Times New Roman" panose="02020603050405020304" pitchFamily="18" charset="0"/>
                <a:cs typeface="Times New Roman" panose="02020603050405020304" pitchFamily="18" charset="0"/>
              </a:rPr>
              <a:t>tha</a:t>
            </a:r>
            <a:r>
              <a:rPr lang="en-US" sz="3204" b="0" i="0" spc="1061"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these</a:t>
            </a:r>
          </a:p>
          <a:p>
            <a:pPr marL="0" algn="just">
              <a:lnSpc>
                <a:spcPct val="150000"/>
              </a:lnSpc>
            </a:pPr>
            <a:r>
              <a:rPr lang="en-US" sz="3206" b="0" i="0" spc="0" baseline="0" dirty="0">
                <a:latin typeface="Times New Roman" panose="02020603050405020304" pitchFamily="18" charset="0"/>
                <a:cs typeface="Times New Roman" panose="02020603050405020304" pitchFamily="18" charset="0"/>
              </a:rPr>
              <a:t>a</a:t>
            </a:r>
            <a:r>
              <a:rPr lang="en-US" sz="3206" b="0" i="0" spc="-13"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s</a:t>
            </a:r>
            <a:r>
              <a:rPr lang="en-US" sz="3206" b="0" i="0" spc="-17" baseline="0" dirty="0">
                <a:latin typeface="Times New Roman" panose="02020603050405020304" pitchFamily="18" charset="0"/>
                <a:cs typeface="Times New Roman" panose="02020603050405020304" pitchFamily="18" charset="0"/>
              </a:rPr>
              <a:t>u</a:t>
            </a:r>
            <a:r>
              <a:rPr lang="en-US" sz="3206" b="0" i="0" spc="0" baseline="0" dirty="0">
                <a:latin typeface="Times New Roman" panose="02020603050405020304" pitchFamily="18" charset="0"/>
                <a:cs typeface="Times New Roman" panose="02020603050405020304" pitchFamily="18" charset="0"/>
              </a:rPr>
              <a:t>mption</a:t>
            </a:r>
            <a:r>
              <a:rPr lang="en-US" sz="3206" b="0" i="0" spc="1422"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ar</a:t>
            </a:r>
            <a:r>
              <a:rPr lang="en-US" sz="3206" b="0" i="0" spc="1417"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tru</a:t>
            </a:r>
            <a:r>
              <a:rPr lang="en-US" sz="3206" b="0" i="0" spc="-57" baseline="0" dirty="0">
                <a:latin typeface="Times New Roman" panose="02020603050405020304" pitchFamily="18" charset="0"/>
                <a:cs typeface="Times New Roman" panose="02020603050405020304" pitchFamily="18" charset="0"/>
              </a:rPr>
              <a:t>e</a:t>
            </a:r>
            <a:r>
              <a:rPr lang="en-US" sz="3206" b="0" i="0" spc="1421" baseline="0" dirty="0">
                <a:latin typeface="Times New Roman" panose="02020603050405020304" pitchFamily="18" charset="0"/>
                <a:cs typeface="Times New Roman" panose="02020603050405020304" pitchFamily="18" charset="0"/>
              </a:rPr>
              <a:t>.</a:t>
            </a:r>
            <a:r>
              <a:rPr lang="en-US" sz="3206" b="0" i="0" spc="0" baseline="0" dirty="0">
                <a:latin typeface="Times New Roman" panose="02020603050405020304" pitchFamily="18" charset="0"/>
                <a:cs typeface="Times New Roman" panose="02020603050405020304" pitchFamily="18" charset="0"/>
              </a:rPr>
              <a:t>Thi</a:t>
            </a:r>
            <a:r>
              <a:rPr lang="en-US" sz="3206" b="0" i="0" spc="1418"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ap</a:t>
            </a:r>
            <a:r>
              <a:rPr lang="en-US" sz="3206" b="0" i="0" spc="-13" baseline="0" dirty="0">
                <a:latin typeface="Times New Roman" panose="02020603050405020304" pitchFamily="18" charset="0"/>
                <a:cs typeface="Times New Roman" panose="02020603050405020304" pitchFamily="18" charset="0"/>
              </a:rPr>
              <a:t>p</a:t>
            </a:r>
            <a:r>
              <a:rPr lang="en-US" sz="3206" b="0" i="0" spc="0" baseline="0" dirty="0">
                <a:latin typeface="Times New Roman" panose="02020603050405020304" pitchFamily="18" charset="0"/>
                <a:cs typeface="Times New Roman" panose="02020603050405020304" pitchFamily="18" charset="0"/>
              </a:rPr>
              <a:t>roa</a:t>
            </a:r>
            <a:r>
              <a:rPr lang="en-US" sz="3206" b="0" i="0" spc="-39" baseline="0" dirty="0">
                <a:latin typeface="Times New Roman" panose="02020603050405020304" pitchFamily="18" charset="0"/>
                <a:cs typeface="Times New Roman" panose="02020603050405020304" pitchFamily="18" charset="0"/>
              </a:rPr>
              <a:t>c</a:t>
            </a:r>
            <a:r>
              <a:rPr lang="en-US" sz="3206" b="0" i="0" spc="1428" baseline="0" dirty="0">
                <a:latin typeface="Times New Roman" panose="02020603050405020304" pitchFamily="18" charset="0"/>
                <a:cs typeface="Times New Roman" panose="02020603050405020304" pitchFamily="18" charset="0"/>
              </a:rPr>
              <a:t>h</a:t>
            </a:r>
            <a:r>
              <a:rPr lang="en-US" sz="3206" b="0" i="0" spc="0" baseline="0" dirty="0">
                <a:latin typeface="Times New Roman" panose="02020603050405020304" pitchFamily="18" charset="0"/>
                <a:cs typeface="Times New Roman" panose="02020603050405020304" pitchFamily="18" charset="0"/>
              </a:rPr>
              <a:t>a</a:t>
            </a:r>
            <a:r>
              <a:rPr lang="en-US" sz="3206" b="0" i="0" spc="-49" baseline="0" dirty="0">
                <a:latin typeface="Times New Roman" panose="02020603050405020304" pitchFamily="18" charset="0"/>
                <a:cs typeface="Times New Roman" panose="02020603050405020304" pitchFamily="18" charset="0"/>
              </a:rPr>
              <a:t>c</a:t>
            </a:r>
            <a:r>
              <a:rPr lang="en-US" sz="3206" b="0" i="0" spc="0" baseline="0" dirty="0">
                <a:latin typeface="Times New Roman" panose="02020603050405020304" pitchFamily="18" charset="0"/>
                <a:cs typeface="Times New Roman" panose="02020603050405020304" pitchFamily="18" charset="0"/>
              </a:rPr>
              <a:t>kn</a:t>
            </a:r>
            <a:r>
              <a:rPr lang="en-US" sz="3206" b="0" i="0" spc="-36" baseline="0" dirty="0">
                <a:latin typeface="Times New Roman" panose="02020603050405020304" pitchFamily="18" charset="0"/>
                <a:cs typeface="Times New Roman" panose="02020603050405020304" pitchFamily="18" charset="0"/>
              </a:rPr>
              <a:t>o</a:t>
            </a:r>
            <a:r>
              <a:rPr lang="en-US" sz="3206" b="0" i="0" spc="0" baseline="0" dirty="0">
                <a:latin typeface="Times New Roman" panose="02020603050405020304" pitchFamily="18" charset="0"/>
                <a:cs typeface="Times New Roman" panose="02020603050405020304" pitchFamily="18" charset="0"/>
              </a:rPr>
              <a:t>wledge</a:t>
            </a:r>
            <a:r>
              <a:rPr lang="en-US" sz="3206" b="0" i="0" spc="1422"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tha</a:t>
            </a:r>
            <a:r>
              <a:rPr lang="en-US" sz="3206" b="0" i="0" spc="1420" baseline="0" dirty="0">
                <a:latin typeface="Times New Roman" panose="02020603050405020304" pitchFamily="18" charset="0"/>
                <a:cs typeface="Times New Roman" panose="02020603050405020304" pitchFamily="18" charset="0"/>
              </a:rPr>
              <a:t>t</a:t>
            </a:r>
            <a:r>
              <a:rPr lang="en-US" sz="3206" b="0" i="0" spc="0" baseline="0" dirty="0">
                <a:latin typeface="Times New Roman" panose="02020603050405020304" pitchFamily="18" charset="0"/>
                <a:cs typeface="Times New Roman" panose="02020603050405020304" pitchFamily="18" charset="0"/>
              </a:rPr>
              <a:t>an</a:t>
            </a:r>
            <a:r>
              <a:rPr lang="en-US" sz="3206" b="0" i="0" spc="1437" baseline="0" dirty="0">
                <a:latin typeface="Times New Roman" panose="02020603050405020304" pitchFamily="18" charset="0"/>
                <a:cs typeface="Times New Roman" panose="02020603050405020304" pitchFamily="18" charset="0"/>
              </a:rPr>
              <a:t>y</a:t>
            </a:r>
            <a:r>
              <a:rPr lang="en-US" sz="3206" b="0" i="0" spc="0" baseline="0" dirty="0">
                <a:latin typeface="Times New Roman" panose="02020603050405020304" pitchFamily="18" charset="0"/>
                <a:cs typeface="Times New Roman" panose="02020603050405020304" pitchFamily="18" charset="0"/>
              </a:rPr>
              <a:t>new</a:t>
            </a:r>
          </a:p>
          <a:p>
            <a:pPr marL="0" algn="just">
              <a:lnSpc>
                <a:spcPct val="150000"/>
              </a:lnSpc>
            </a:pPr>
            <a:r>
              <a:rPr lang="en-US" sz="3204" b="0" i="0" spc="0" baseline="0" dirty="0">
                <a:latin typeface="Times New Roman" panose="02020603050405020304" pitchFamily="18" charset="0"/>
                <a:cs typeface="Times New Roman" panose="02020603050405020304" pitchFamily="18" charset="0"/>
              </a:rPr>
              <a:t>busin</a:t>
            </a:r>
            <a:r>
              <a:rPr lang="en-US" sz="3204" b="0" i="0" spc="-13"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s</a:t>
            </a:r>
            <a:r>
              <a:rPr lang="en-US" sz="3204" b="0" i="0" spc="1803"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concep</a:t>
            </a:r>
            <a:r>
              <a:rPr lang="en-US" sz="3204" b="0" i="0" spc="1815"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i</a:t>
            </a:r>
            <a:r>
              <a:rPr lang="en-US" sz="3204" b="0" i="0" spc="1796"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actu</a:t>
            </a:r>
            <a:r>
              <a:rPr lang="en-US" sz="3204" b="0" i="0" spc="-13" baseline="0" dirty="0">
                <a:latin typeface="Times New Roman" panose="02020603050405020304" pitchFamily="18" charset="0"/>
                <a:cs typeface="Times New Roman" panose="02020603050405020304" pitchFamily="18" charset="0"/>
              </a:rPr>
              <a:t>a</a:t>
            </a:r>
            <a:r>
              <a:rPr lang="en-US" sz="3204" b="0" i="0" spc="0" baseline="0" dirty="0">
                <a:latin typeface="Times New Roman" panose="02020603050405020304" pitchFamily="18" charset="0"/>
                <a:cs typeface="Times New Roman" panose="02020603050405020304" pitchFamily="18" charset="0"/>
              </a:rPr>
              <a:t>ll</a:t>
            </a:r>
            <a:r>
              <a:rPr lang="en-US" sz="3204" b="0" i="0" spc="1805" baseline="0" dirty="0">
                <a:latin typeface="Times New Roman" panose="02020603050405020304" pitchFamily="18" charset="0"/>
                <a:cs typeface="Times New Roman" panose="02020603050405020304" pitchFamily="18" charset="0"/>
              </a:rPr>
              <a:t>y</a:t>
            </a:r>
            <a:r>
              <a:rPr lang="en-US" sz="3204" b="0" i="0" spc="1795" baseline="0" dirty="0">
                <a:latin typeface="Times New Roman" panose="02020603050405020304" pitchFamily="18" charset="0"/>
                <a:cs typeface="Times New Roman" panose="02020603050405020304" pitchFamily="18" charset="0"/>
              </a:rPr>
              <a:t>a</a:t>
            </a:r>
            <a:r>
              <a:rPr lang="en-US" sz="3204" b="0" i="1" spc="-42" baseline="0" dirty="0">
                <a:latin typeface="Times New Roman" panose="02020603050405020304" pitchFamily="18" charset="0"/>
                <a:cs typeface="Times New Roman" panose="02020603050405020304" pitchFamily="18" charset="0"/>
              </a:rPr>
              <a:t>h</a:t>
            </a:r>
            <a:r>
              <a:rPr lang="en-US" sz="3204" b="0" i="1" spc="0" baseline="0" dirty="0">
                <a:latin typeface="Times New Roman" panose="02020603050405020304" pitchFamily="18" charset="0"/>
                <a:cs typeface="Times New Roman" panose="02020603050405020304" pitchFamily="18" charset="0"/>
              </a:rPr>
              <a:t>ypothesis</a:t>
            </a:r>
            <a:r>
              <a:rPr lang="en-US" sz="3204" b="0" i="0" spc="0" baseline="0" dirty="0">
                <a:latin typeface="Times New Roman" panose="02020603050405020304" pitchFamily="18" charset="0"/>
                <a:cs typeface="Times New Roman" panose="02020603050405020304" pitchFamily="18" charset="0"/>
              </a:rPr>
              <a:t>—</a:t>
            </a:r>
            <a:r>
              <a:rPr lang="en-US" sz="3204" b="0" i="0" spc="1807" baseline="0" dirty="0">
                <a:latin typeface="Times New Roman" panose="02020603050405020304" pitchFamily="18" charset="0"/>
                <a:cs typeface="Times New Roman" panose="02020603050405020304" pitchFamily="18" charset="0"/>
              </a:rPr>
              <a:t>a</a:t>
            </a:r>
            <a:r>
              <a:rPr lang="en-US" sz="3204" b="0" i="0" spc="-39" baseline="0" dirty="0">
                <a:latin typeface="Times New Roman" panose="02020603050405020304" pitchFamily="18" charset="0"/>
                <a:cs typeface="Times New Roman" panose="02020603050405020304" pitchFamily="18" charset="0"/>
              </a:rPr>
              <a:t>w</a:t>
            </a:r>
            <a:r>
              <a:rPr lang="en-US" sz="3204" b="0" i="0" spc="0" baseline="0" dirty="0">
                <a:latin typeface="Times New Roman" panose="02020603050405020304" pitchFamily="18" charset="0"/>
                <a:cs typeface="Times New Roman" panose="02020603050405020304" pitchFamily="18" charset="0"/>
              </a:rPr>
              <a:t>ell-info</a:t>
            </a:r>
            <a:r>
              <a:rPr lang="en-US" sz="3204" b="0" i="0" spc="134" baseline="0" dirty="0">
                <a:latin typeface="Times New Roman" panose="02020603050405020304" pitchFamily="18" charset="0"/>
                <a:cs typeface="Times New Roman" panose="02020603050405020304" pitchFamily="18" charset="0"/>
              </a:rPr>
              <a:t>r</a:t>
            </a:r>
            <a:r>
              <a:rPr lang="en-US" sz="3204" b="0" i="0" spc="0" baseline="0" dirty="0">
                <a:latin typeface="Times New Roman" panose="02020603050405020304" pitchFamily="18" charset="0"/>
                <a:cs typeface="Times New Roman" panose="02020603050405020304" pitchFamily="18" charset="0"/>
              </a:rPr>
              <a:t>me</a:t>
            </a:r>
            <a:r>
              <a:rPr lang="en-US" sz="3204" b="0" i="0" spc="1805" baseline="0" dirty="0">
                <a:latin typeface="Times New Roman" panose="02020603050405020304" pitchFamily="18" charset="0"/>
                <a:cs typeface="Times New Roman" panose="02020603050405020304" pitchFamily="18" charset="0"/>
              </a:rPr>
              <a:t>d</a:t>
            </a:r>
            <a:r>
              <a:rPr lang="en-US" sz="3204" b="0" i="0" spc="0" baseline="0" dirty="0">
                <a:latin typeface="Times New Roman" panose="02020603050405020304" pitchFamily="18" charset="0"/>
                <a:cs typeface="Times New Roman" panose="02020603050405020304" pitchFamily="18" charset="0"/>
              </a:rPr>
              <a:t>gu</a:t>
            </a:r>
            <a:r>
              <a:rPr lang="en-US" sz="3204" b="0" i="0" spc="-23"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ss</a:t>
            </a:r>
          </a:p>
          <a:p>
            <a:pPr marL="0" algn="just">
              <a:lnSpc>
                <a:spcPct val="150000"/>
              </a:lnSpc>
            </a:pPr>
            <a:r>
              <a:rPr lang="en-US" sz="3204" b="0" i="0" spc="0" baseline="0" dirty="0">
                <a:latin typeface="Times New Roman" panose="02020603050405020304" pitchFamily="18" charset="0"/>
                <a:cs typeface="Times New Roman" panose="02020603050405020304" pitchFamily="18" charset="0"/>
              </a:rPr>
              <a:t>abou</a:t>
            </a:r>
            <a:r>
              <a:rPr lang="en-US" sz="3204" b="0" i="0" spc="799"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wha</a:t>
            </a:r>
            <a:r>
              <a:rPr lang="en-US" sz="3204" b="0" i="0" spc="808"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custom</a:t>
            </a:r>
            <a:r>
              <a:rPr lang="en-US" sz="3204" b="0" i="0" spc="-13"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r</a:t>
            </a:r>
            <a:r>
              <a:rPr lang="en-US" sz="3204" b="0" i="0" spc="790"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desir</a:t>
            </a:r>
            <a:r>
              <a:rPr lang="en-US" sz="3204" b="0" i="0" spc="795"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an</a:t>
            </a:r>
            <a:r>
              <a:rPr lang="en-US" sz="3204" b="0" i="0" spc="791" baseline="0" dirty="0">
                <a:latin typeface="Times New Roman" panose="02020603050405020304" pitchFamily="18" charset="0"/>
                <a:cs typeface="Times New Roman" panose="02020603050405020304" pitchFamily="18" charset="0"/>
              </a:rPr>
              <a:t>d</a:t>
            </a:r>
            <a:r>
              <a:rPr lang="en-US" sz="3204" b="0" i="0" spc="0" baseline="0" dirty="0">
                <a:latin typeface="Times New Roman" panose="02020603050405020304" pitchFamily="18" charset="0"/>
                <a:cs typeface="Times New Roman" panose="02020603050405020304" pitchFamily="18" charset="0"/>
              </a:rPr>
              <a:t>wha</a:t>
            </a:r>
            <a:r>
              <a:rPr lang="en-US" sz="3204" b="0" i="0" spc="811"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the</a:t>
            </a:r>
            <a:r>
              <a:rPr lang="en-US" sz="3204" b="0" i="0" spc="806" baseline="0" dirty="0">
                <a:latin typeface="Times New Roman" panose="02020603050405020304" pitchFamily="18" charset="0"/>
                <a:cs typeface="Times New Roman" panose="02020603050405020304" pitchFamily="18" charset="0"/>
              </a:rPr>
              <a:t>y</a:t>
            </a:r>
            <a:r>
              <a:rPr lang="en-US" sz="3204" b="0" i="0" spc="0" baseline="0" dirty="0">
                <a:latin typeface="Times New Roman" panose="02020603050405020304" pitchFamily="18" charset="0"/>
                <a:cs typeface="Times New Roman" panose="02020603050405020304" pitchFamily="18" charset="0"/>
              </a:rPr>
              <a:t>wil</a:t>
            </a:r>
            <a:r>
              <a:rPr lang="en-US" sz="3204" b="0" i="0" spc="812" baseline="0" dirty="0">
                <a:latin typeface="Times New Roman" panose="02020603050405020304" pitchFamily="18" charset="0"/>
                <a:cs typeface="Times New Roman" panose="02020603050405020304" pitchFamily="18" charset="0"/>
              </a:rPr>
              <a:t>l</a:t>
            </a:r>
            <a:r>
              <a:rPr lang="en-US" sz="3204" b="0" i="0" spc="-65" baseline="0" dirty="0">
                <a:latin typeface="Times New Roman" panose="02020603050405020304" pitchFamily="18" charset="0"/>
                <a:cs typeface="Times New Roman" panose="02020603050405020304" pitchFamily="18" charset="0"/>
              </a:rPr>
              <a:t>v</a:t>
            </a:r>
            <a:r>
              <a:rPr lang="en-US" sz="3204" b="0" i="0" spc="0" baseline="0" dirty="0">
                <a:latin typeface="Times New Roman" panose="02020603050405020304" pitchFamily="18" charset="0"/>
                <a:cs typeface="Times New Roman" panose="02020603050405020304" pitchFamily="18" charset="0"/>
              </a:rPr>
              <a:t>alu</a:t>
            </a:r>
            <a:r>
              <a:rPr lang="en-US" sz="3204" b="0" i="0" spc="-66" baseline="0" dirty="0">
                <a:latin typeface="Times New Roman" panose="02020603050405020304" pitchFamily="18" charset="0"/>
                <a:cs typeface="Times New Roman" panose="02020603050405020304" pitchFamily="18" charset="0"/>
              </a:rPr>
              <a:t>e.</a:t>
            </a:r>
          </a:p>
        </p:txBody>
      </p:sp>
    </p:spTree>
    <p:extLst>
      <p:ext uri="{BB962C8B-B14F-4D97-AF65-F5344CB8AC3E}">
        <p14:creationId xmlns:p14="http://schemas.microsoft.com/office/powerpoint/2010/main" val="34368182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pic>
        <p:nvPicPr>
          <p:cNvPr id="3" name="Picture 473">
            <a:extLst>
              <a:ext uri="{FF2B5EF4-FFF2-40B4-BE49-F238E27FC236}">
                <a16:creationId xmlns:a16="http://schemas.microsoft.com/office/drawing/2014/main" id="{71384B31-1056-17F7-7B04-A03AFC3288C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619811" y="3141058"/>
            <a:ext cx="9173107" cy="2984407"/>
          </a:xfrm>
          <a:prstGeom prst="rect">
            <a:avLst/>
          </a:prstGeom>
          <a:noFill/>
        </p:spPr>
      </p:pic>
      <p:sp>
        <p:nvSpPr>
          <p:cNvPr id="4" name="Rectangle 474">
            <a:extLst>
              <a:ext uri="{FF2B5EF4-FFF2-40B4-BE49-F238E27FC236}">
                <a16:creationId xmlns:a16="http://schemas.microsoft.com/office/drawing/2014/main" id="{A3067E21-8246-CDA3-B432-2FAC124A9D14}"/>
              </a:ext>
            </a:extLst>
          </p:cNvPr>
          <p:cNvSpPr/>
          <p:nvPr/>
        </p:nvSpPr>
        <p:spPr>
          <a:xfrm>
            <a:off x="577290" y="1190259"/>
            <a:ext cx="11122455" cy="2031325"/>
          </a:xfrm>
          <a:prstGeom prst="rect">
            <a:avLst/>
          </a:prstGeom>
        </p:spPr>
        <p:txBody>
          <a:bodyPr wrap="square" lIns="0" tIns="0" rIns="0" bIns="0">
            <a:spAutoFit/>
          </a:bodyPr>
          <a:lstStyle/>
          <a:p>
            <a:pPr marL="0" algn="ctr"/>
            <a:r>
              <a:rPr lang="en-US" sz="3200" b="0" i="0" spc="1133" baseline="0" dirty="0">
                <a:solidFill>
                  <a:srgbClr val="202124"/>
                </a:solidFill>
                <a:latin typeface="Times New Roman" panose="02020603050405020304" pitchFamily="18" charset="0"/>
                <a:cs typeface="Times New Roman" panose="02020603050405020304" pitchFamily="18" charset="0"/>
              </a:rPr>
              <a:t>A</a:t>
            </a:r>
            <a:r>
              <a:rPr lang="en-US" sz="3200" b="0" i="0" spc="0" baseline="0" dirty="0">
                <a:solidFill>
                  <a:srgbClr val="202124"/>
                </a:solidFill>
                <a:latin typeface="Times New Roman" panose="02020603050405020304" pitchFamily="18" charset="0"/>
                <a:cs typeface="Times New Roman" panose="02020603050405020304" pitchFamily="18" charset="0"/>
              </a:rPr>
              <a:t>protot</a:t>
            </a:r>
            <a:r>
              <a:rPr lang="en-US" sz="3200" b="0" i="0" spc="-14" baseline="0" dirty="0">
                <a:solidFill>
                  <a:srgbClr val="202124"/>
                </a:solidFill>
                <a:latin typeface="Times New Roman" panose="02020603050405020304" pitchFamily="18" charset="0"/>
                <a:cs typeface="Times New Roman" panose="02020603050405020304" pitchFamily="18" charset="0"/>
              </a:rPr>
              <a:t>y</a:t>
            </a:r>
            <a:r>
              <a:rPr lang="en-US" sz="3200" b="0" i="0" spc="0" baseline="0" dirty="0">
                <a:solidFill>
                  <a:srgbClr val="202124"/>
                </a:solidFill>
                <a:latin typeface="Times New Roman" panose="02020603050405020304" pitchFamily="18" charset="0"/>
                <a:cs typeface="Times New Roman" panose="02020603050405020304" pitchFamily="18" charset="0"/>
              </a:rPr>
              <a:t>p</a:t>
            </a:r>
            <a:r>
              <a:rPr lang="en-US" sz="3200" b="0" i="0" spc="1132" baseline="0" dirty="0">
                <a:solidFill>
                  <a:srgbClr val="202124"/>
                </a:solidFill>
                <a:latin typeface="Times New Roman" panose="02020603050405020304" pitchFamily="18" charset="0"/>
                <a:cs typeface="Times New Roman" panose="02020603050405020304" pitchFamily="18" charset="0"/>
              </a:rPr>
              <a:t>e</a:t>
            </a:r>
            <a:r>
              <a:rPr lang="en-US" sz="3200" b="0" i="0" spc="0" baseline="0" dirty="0">
                <a:solidFill>
                  <a:srgbClr val="202124"/>
                </a:solidFill>
                <a:latin typeface="Times New Roman" panose="02020603050405020304" pitchFamily="18" charset="0"/>
                <a:cs typeface="Times New Roman" panose="02020603050405020304" pitchFamily="18" charset="0"/>
              </a:rPr>
              <a:t>i</a:t>
            </a:r>
            <a:r>
              <a:rPr lang="en-US" sz="3200" b="0" i="0" spc="1127" baseline="0" dirty="0">
                <a:solidFill>
                  <a:srgbClr val="202124"/>
                </a:solidFill>
                <a:latin typeface="Times New Roman" panose="02020603050405020304" pitchFamily="18" charset="0"/>
                <a:cs typeface="Times New Roman" panose="02020603050405020304" pitchFamily="18" charset="0"/>
              </a:rPr>
              <a:t>s</a:t>
            </a:r>
            <a:r>
              <a:rPr lang="en-US" sz="3200" b="0" i="0" spc="1144" baseline="0" dirty="0">
                <a:solidFill>
                  <a:srgbClr val="202124"/>
                </a:solidFill>
                <a:latin typeface="Times New Roman" panose="02020603050405020304" pitchFamily="18" charset="0"/>
                <a:cs typeface="Times New Roman" panose="02020603050405020304" pitchFamily="18" charset="0"/>
              </a:rPr>
              <a:t>a</a:t>
            </a:r>
            <a:r>
              <a:rPr lang="en-US" sz="3200" b="0" i="0" spc="0" baseline="0" dirty="0">
                <a:solidFill>
                  <a:srgbClr val="202124"/>
                </a:solidFill>
                <a:latin typeface="Times New Roman" panose="02020603050405020304" pitchFamily="18" charset="0"/>
                <a:cs typeface="Times New Roman" panose="02020603050405020304" pitchFamily="18" charset="0"/>
              </a:rPr>
              <a:t>simpl</a:t>
            </a:r>
            <a:r>
              <a:rPr lang="en-US" sz="3200" b="0" i="0" spc="1126" baseline="0" dirty="0">
                <a:solidFill>
                  <a:srgbClr val="202124"/>
                </a:solidFill>
                <a:latin typeface="Times New Roman" panose="02020603050405020304" pitchFamily="18" charset="0"/>
                <a:cs typeface="Times New Roman" panose="02020603050405020304" pitchFamily="18" charset="0"/>
              </a:rPr>
              <a:t>e</a:t>
            </a:r>
            <a:r>
              <a:rPr lang="en-US" sz="3200" b="0" i="0" spc="0" baseline="0" dirty="0">
                <a:solidFill>
                  <a:srgbClr val="202124"/>
                </a:solidFill>
                <a:latin typeface="Times New Roman" panose="02020603050405020304" pitchFamily="18" charset="0"/>
                <a:cs typeface="Times New Roman" panose="02020603050405020304" pitchFamily="18" charset="0"/>
              </a:rPr>
              <a:t>experimenta</a:t>
            </a:r>
            <a:r>
              <a:rPr lang="en-US" sz="3200" b="0" i="0" spc="1129" baseline="0" dirty="0">
                <a:solidFill>
                  <a:srgbClr val="202124"/>
                </a:solidFill>
                <a:latin typeface="Times New Roman" panose="02020603050405020304" pitchFamily="18" charset="0"/>
                <a:cs typeface="Times New Roman" panose="02020603050405020304" pitchFamily="18" charset="0"/>
              </a:rPr>
              <a:t>l</a:t>
            </a:r>
            <a:r>
              <a:rPr lang="en-US" sz="3200" b="0" i="0" spc="0" baseline="0" dirty="0">
                <a:solidFill>
                  <a:srgbClr val="202124"/>
                </a:solidFill>
                <a:latin typeface="Times New Roman" panose="02020603050405020304" pitchFamily="18" charset="0"/>
                <a:cs typeface="Times New Roman" panose="02020603050405020304" pitchFamily="18" charset="0"/>
              </a:rPr>
              <a:t>mode</a:t>
            </a:r>
            <a:r>
              <a:rPr lang="en-US" sz="3200" b="0" i="0" spc="1125" baseline="0" dirty="0">
                <a:solidFill>
                  <a:srgbClr val="202124"/>
                </a:solidFill>
                <a:latin typeface="Times New Roman" panose="02020603050405020304" pitchFamily="18" charset="0"/>
                <a:cs typeface="Times New Roman" panose="02020603050405020304" pitchFamily="18" charset="0"/>
              </a:rPr>
              <a:t>l</a:t>
            </a:r>
            <a:r>
              <a:rPr lang="en-US" sz="3200" b="0" i="0" spc="0" baseline="0" dirty="0">
                <a:solidFill>
                  <a:srgbClr val="202124"/>
                </a:solidFill>
                <a:latin typeface="Times New Roman" panose="02020603050405020304" pitchFamily="18" charset="0"/>
                <a:cs typeface="Times New Roman" panose="02020603050405020304" pitchFamily="18" charset="0"/>
              </a:rPr>
              <a:t>o</a:t>
            </a:r>
            <a:r>
              <a:rPr lang="en-US" sz="3200" b="0" i="0" spc="1496" baseline="0" dirty="0">
                <a:solidFill>
                  <a:srgbClr val="202124"/>
                </a:solidFill>
                <a:latin typeface="Times New Roman" panose="02020603050405020304" pitchFamily="18" charset="0"/>
                <a:cs typeface="Times New Roman" panose="02020603050405020304" pitchFamily="18" charset="0"/>
              </a:rPr>
              <a:t>f</a:t>
            </a:r>
            <a:r>
              <a:rPr lang="en-US" sz="3200" b="0" i="0" spc="1132" baseline="0" dirty="0">
                <a:solidFill>
                  <a:srgbClr val="202124"/>
                </a:solidFill>
                <a:latin typeface="Times New Roman" panose="02020603050405020304" pitchFamily="18" charset="0"/>
                <a:cs typeface="Times New Roman" panose="02020603050405020304" pitchFamily="18" charset="0"/>
              </a:rPr>
              <a:t>a</a:t>
            </a:r>
            <a:r>
              <a:rPr lang="en-US" sz="3200" b="0" i="0" spc="0" baseline="0" dirty="0">
                <a:solidFill>
                  <a:srgbClr val="202124"/>
                </a:solidFill>
                <a:latin typeface="Times New Roman" panose="02020603050405020304" pitchFamily="18" charset="0"/>
                <a:cs typeface="Times New Roman" panose="02020603050405020304" pitchFamily="18" charset="0"/>
              </a:rPr>
              <a:t>proposed</a:t>
            </a:r>
          </a:p>
          <a:p>
            <a:pPr marL="228600" algn="ctr">
              <a:lnSpc>
                <a:spcPts val="3024"/>
              </a:lnSpc>
            </a:pPr>
            <a:r>
              <a:rPr lang="en-US" sz="3200" b="0" i="0" spc="0" baseline="0" dirty="0" err="1">
                <a:solidFill>
                  <a:srgbClr val="202124"/>
                </a:solidFill>
                <a:latin typeface="Times New Roman" panose="02020603050405020304" pitchFamily="18" charset="0"/>
                <a:cs typeface="Times New Roman" panose="02020603050405020304" pitchFamily="18" charset="0"/>
              </a:rPr>
              <a:t>solutio</a:t>
            </a:r>
            <a:r>
              <a:rPr lang="en-US" sz="3200" b="0" i="0" spc="753" baseline="0" dirty="0" err="1">
                <a:solidFill>
                  <a:srgbClr val="202124"/>
                </a:solidFill>
                <a:latin typeface="Times New Roman" panose="02020603050405020304" pitchFamily="18" charset="0"/>
                <a:cs typeface="Times New Roman" panose="02020603050405020304" pitchFamily="18" charset="0"/>
              </a:rPr>
              <a:t>n</a:t>
            </a:r>
            <a:r>
              <a:rPr lang="en-US" sz="3200" b="0" i="0" spc="0" baseline="0" dirty="0" err="1">
                <a:solidFill>
                  <a:srgbClr val="202124"/>
                </a:solidFill>
                <a:latin typeface="Times New Roman" panose="02020603050405020304" pitchFamily="18" charset="0"/>
                <a:cs typeface="Times New Roman" panose="02020603050405020304" pitchFamily="18" charset="0"/>
              </a:rPr>
              <a:t>use</a:t>
            </a:r>
            <a:r>
              <a:rPr lang="en-US" sz="3200" b="0" i="0" spc="753" baseline="0" dirty="0" err="1">
                <a:solidFill>
                  <a:srgbClr val="202124"/>
                </a:solidFill>
                <a:latin typeface="Times New Roman" panose="02020603050405020304" pitchFamily="18" charset="0"/>
                <a:cs typeface="Times New Roman" panose="02020603050405020304" pitchFamily="18" charset="0"/>
              </a:rPr>
              <a:t>d</a:t>
            </a:r>
            <a:r>
              <a:rPr lang="en-US" sz="3200" b="0" i="0" spc="0" baseline="0" dirty="0" err="1">
                <a:solidFill>
                  <a:srgbClr val="202124"/>
                </a:solidFill>
                <a:latin typeface="Times New Roman" panose="02020603050405020304" pitchFamily="18" charset="0"/>
                <a:cs typeface="Times New Roman" panose="02020603050405020304" pitchFamily="18" charset="0"/>
              </a:rPr>
              <a:t>t</a:t>
            </a:r>
            <a:r>
              <a:rPr lang="en-US" sz="3200" b="0" i="0" spc="744" baseline="0" dirty="0" err="1">
                <a:solidFill>
                  <a:srgbClr val="202124"/>
                </a:solidFill>
                <a:latin typeface="Times New Roman" panose="02020603050405020304" pitchFamily="18" charset="0"/>
                <a:cs typeface="Times New Roman" panose="02020603050405020304" pitchFamily="18" charset="0"/>
              </a:rPr>
              <a:t>o</a:t>
            </a:r>
            <a:r>
              <a:rPr lang="en-US" sz="3200" b="0" i="0" spc="0" baseline="0" dirty="0" err="1">
                <a:solidFill>
                  <a:srgbClr val="202124"/>
                </a:solidFill>
                <a:latin typeface="Times New Roman" panose="02020603050405020304" pitchFamily="18" charset="0"/>
                <a:cs typeface="Times New Roman" panose="02020603050405020304" pitchFamily="18" charset="0"/>
              </a:rPr>
              <a:t>tes</a:t>
            </a:r>
            <a:r>
              <a:rPr lang="en-US" sz="3200" b="0" i="0" spc="751" baseline="0" dirty="0" err="1">
                <a:solidFill>
                  <a:srgbClr val="202124"/>
                </a:solidFill>
                <a:latin typeface="Times New Roman" panose="02020603050405020304" pitchFamily="18" charset="0"/>
                <a:cs typeface="Times New Roman" panose="02020603050405020304" pitchFamily="18" charset="0"/>
              </a:rPr>
              <a:t>t</a:t>
            </a:r>
            <a:r>
              <a:rPr lang="en-US" sz="3200" b="0" i="0" spc="0" baseline="0" dirty="0" err="1">
                <a:solidFill>
                  <a:srgbClr val="202124"/>
                </a:solidFill>
                <a:latin typeface="Times New Roman" panose="02020603050405020304" pitchFamily="18" charset="0"/>
                <a:cs typeface="Times New Roman" panose="02020603050405020304" pitchFamily="18" charset="0"/>
              </a:rPr>
              <a:t>o</a:t>
            </a:r>
            <a:r>
              <a:rPr lang="en-US" sz="3200" b="0" i="0" spc="748" baseline="0" dirty="0" err="1">
                <a:solidFill>
                  <a:srgbClr val="202124"/>
                </a:solidFill>
                <a:latin typeface="Times New Roman" panose="02020603050405020304" pitchFamily="18" charset="0"/>
                <a:cs typeface="Times New Roman" panose="02020603050405020304" pitchFamily="18" charset="0"/>
              </a:rPr>
              <a:t>r</a:t>
            </a:r>
            <a:r>
              <a:rPr lang="en-US" sz="3200" b="0" i="0" spc="-54" baseline="0" dirty="0" err="1">
                <a:solidFill>
                  <a:srgbClr val="202124"/>
                </a:solidFill>
                <a:latin typeface="Times New Roman" panose="02020603050405020304" pitchFamily="18" charset="0"/>
                <a:cs typeface="Times New Roman" panose="02020603050405020304" pitchFamily="18" charset="0"/>
              </a:rPr>
              <a:t>v</a:t>
            </a:r>
            <a:r>
              <a:rPr lang="en-US" sz="3200" b="0" i="0" spc="0" baseline="0" dirty="0" err="1">
                <a:solidFill>
                  <a:srgbClr val="202124"/>
                </a:solidFill>
                <a:latin typeface="Times New Roman" panose="02020603050405020304" pitchFamily="18" charset="0"/>
                <a:cs typeface="Times New Roman" panose="02020603050405020304" pitchFamily="18" charset="0"/>
              </a:rPr>
              <a:t>alidat</a:t>
            </a:r>
            <a:r>
              <a:rPr lang="en-US" sz="3200" b="0" i="0" spc="743" baseline="0" dirty="0" err="1">
                <a:solidFill>
                  <a:srgbClr val="202124"/>
                </a:solidFill>
                <a:latin typeface="Times New Roman" panose="02020603050405020304" pitchFamily="18" charset="0"/>
                <a:cs typeface="Times New Roman" panose="02020603050405020304" pitchFamily="18" charset="0"/>
              </a:rPr>
              <a:t>e</a:t>
            </a:r>
            <a:r>
              <a:rPr lang="en-US" sz="3200" b="0" i="0" spc="0" baseline="0" dirty="0" err="1">
                <a:solidFill>
                  <a:srgbClr val="202124"/>
                </a:solidFill>
                <a:latin typeface="Times New Roman" panose="02020603050405020304" pitchFamily="18" charset="0"/>
                <a:cs typeface="Times New Roman" panose="02020603050405020304" pitchFamily="18" charset="0"/>
              </a:rPr>
              <a:t>idea</a:t>
            </a:r>
            <a:r>
              <a:rPr lang="en-US" sz="3200" b="0" i="0" spc="-84" baseline="0" dirty="0" err="1">
                <a:solidFill>
                  <a:srgbClr val="202124"/>
                </a:solidFill>
                <a:latin typeface="Times New Roman" panose="02020603050405020304" pitchFamily="18" charset="0"/>
                <a:cs typeface="Times New Roman" panose="02020603050405020304" pitchFamily="18" charset="0"/>
              </a:rPr>
              <a:t>s</a:t>
            </a:r>
            <a:r>
              <a:rPr lang="en-US" sz="3200" b="0" i="0" spc="745" baseline="0" dirty="0" err="1">
                <a:solidFill>
                  <a:srgbClr val="202124"/>
                </a:solidFill>
                <a:latin typeface="Times New Roman" panose="02020603050405020304" pitchFamily="18" charset="0"/>
                <a:cs typeface="Times New Roman" panose="02020603050405020304" pitchFamily="18" charset="0"/>
              </a:rPr>
              <a:t>,</a:t>
            </a:r>
            <a:r>
              <a:rPr lang="en-US" sz="3200" b="0" i="0" spc="0" baseline="0" dirty="0" err="1">
                <a:solidFill>
                  <a:srgbClr val="202124"/>
                </a:solidFill>
                <a:latin typeface="Times New Roman" panose="02020603050405020304" pitchFamily="18" charset="0"/>
                <a:cs typeface="Times New Roman" panose="02020603050405020304" pitchFamily="18" charset="0"/>
              </a:rPr>
              <a:t>design</a:t>
            </a:r>
            <a:r>
              <a:rPr lang="en-US" sz="3200" b="0" i="0" spc="0" baseline="0" dirty="0">
                <a:solidFill>
                  <a:srgbClr val="202124"/>
                </a:solidFill>
                <a:latin typeface="Times New Roman" panose="02020603050405020304" pitchFamily="18" charset="0"/>
                <a:cs typeface="Times New Roman" panose="02020603050405020304" pitchFamily="18" charset="0"/>
              </a:rPr>
              <a:t> assumptions and</a:t>
            </a:r>
          </a:p>
          <a:p>
            <a:pPr marL="228600" algn="ctr">
              <a:lnSpc>
                <a:spcPts val="3025"/>
              </a:lnSpc>
            </a:pPr>
            <a:r>
              <a:rPr lang="en-US" sz="3200" b="0" i="0" spc="0" baseline="0" dirty="0">
                <a:solidFill>
                  <a:srgbClr val="202124"/>
                </a:solidFill>
                <a:latin typeface="Times New Roman" panose="02020603050405020304" pitchFamily="18" charset="0"/>
                <a:cs typeface="Times New Roman" panose="02020603050405020304" pitchFamily="18" charset="0"/>
              </a:rPr>
              <a:t>othe</a:t>
            </a:r>
            <a:r>
              <a:rPr lang="en-US" sz="3200" b="0" i="0" spc="897" baseline="0" dirty="0">
                <a:solidFill>
                  <a:srgbClr val="202124"/>
                </a:solidFill>
                <a:latin typeface="Times New Roman" panose="02020603050405020304" pitchFamily="18" charset="0"/>
                <a:cs typeface="Times New Roman" panose="02020603050405020304" pitchFamily="18" charset="0"/>
              </a:rPr>
              <a:t>r</a:t>
            </a:r>
            <a:r>
              <a:rPr lang="en-US" sz="3200" b="0" i="0" spc="0" baseline="0" dirty="0">
                <a:solidFill>
                  <a:srgbClr val="202124"/>
                </a:solidFill>
                <a:latin typeface="Times New Roman" panose="02020603050405020304" pitchFamily="18" charset="0"/>
                <a:cs typeface="Times New Roman" panose="02020603050405020304" pitchFamily="18" charset="0"/>
              </a:rPr>
              <a:t>aspect</a:t>
            </a:r>
            <a:r>
              <a:rPr lang="en-US" sz="3200" b="0" i="0" spc="885" baseline="0" dirty="0">
                <a:solidFill>
                  <a:srgbClr val="202124"/>
                </a:solidFill>
                <a:latin typeface="Times New Roman" panose="02020603050405020304" pitchFamily="18" charset="0"/>
                <a:cs typeface="Times New Roman" panose="02020603050405020304" pitchFamily="18" charset="0"/>
              </a:rPr>
              <a:t>s</a:t>
            </a:r>
            <a:r>
              <a:rPr lang="en-US" sz="3200" b="0" i="0" spc="0" baseline="0" dirty="0">
                <a:solidFill>
                  <a:srgbClr val="202124"/>
                </a:solidFill>
                <a:latin typeface="Times New Roman" panose="02020603050405020304" pitchFamily="18" charset="0"/>
                <a:cs typeface="Times New Roman" panose="02020603050405020304" pitchFamily="18" charset="0"/>
              </a:rPr>
              <a:t>o</a:t>
            </a:r>
            <a:r>
              <a:rPr lang="en-US" sz="3200" b="0" i="0" spc="1256" baseline="0" dirty="0">
                <a:solidFill>
                  <a:srgbClr val="202124"/>
                </a:solidFill>
                <a:latin typeface="Times New Roman" panose="02020603050405020304" pitchFamily="18" charset="0"/>
                <a:cs typeface="Times New Roman" panose="02020603050405020304" pitchFamily="18" charset="0"/>
              </a:rPr>
              <a:t>f</a:t>
            </a:r>
            <a:r>
              <a:rPr lang="en-US" sz="3200" b="0" i="0" spc="0" baseline="0" dirty="0">
                <a:solidFill>
                  <a:srgbClr val="202124"/>
                </a:solidFill>
                <a:latin typeface="Times New Roman" panose="02020603050405020304" pitchFamily="18" charset="0"/>
                <a:cs typeface="Times New Roman" panose="02020603050405020304" pitchFamily="18" charset="0"/>
              </a:rPr>
              <a:t>it</a:t>
            </a:r>
            <a:r>
              <a:rPr lang="en-US" sz="3200" b="0" i="0" spc="884" baseline="0" dirty="0">
                <a:solidFill>
                  <a:srgbClr val="202124"/>
                </a:solidFill>
                <a:latin typeface="Times New Roman" panose="02020603050405020304" pitchFamily="18" charset="0"/>
                <a:cs typeface="Times New Roman" panose="02020603050405020304" pitchFamily="18" charset="0"/>
              </a:rPr>
              <a:t>s</a:t>
            </a:r>
            <a:r>
              <a:rPr lang="en-US" sz="3200" b="0" i="0" spc="0" baseline="0" dirty="0">
                <a:solidFill>
                  <a:srgbClr val="202124"/>
                </a:solidFill>
                <a:latin typeface="Times New Roman" panose="02020603050405020304" pitchFamily="18" charset="0"/>
                <a:cs typeface="Times New Roman" panose="02020603050405020304" pitchFamily="18" charset="0"/>
              </a:rPr>
              <a:t>conceptual</a:t>
            </a:r>
            <a:r>
              <a:rPr lang="en-US" sz="3200" b="0" i="0" spc="-17" baseline="0" dirty="0">
                <a:solidFill>
                  <a:srgbClr val="202124"/>
                </a:solidFill>
                <a:latin typeface="Times New Roman" panose="02020603050405020304" pitchFamily="18" charset="0"/>
                <a:cs typeface="Times New Roman" panose="02020603050405020304" pitchFamily="18" charset="0"/>
              </a:rPr>
              <a:t>i</a:t>
            </a:r>
            <a:r>
              <a:rPr lang="en-US" sz="3200" b="0" i="0" spc="0" baseline="0" dirty="0">
                <a:solidFill>
                  <a:srgbClr val="202124"/>
                </a:solidFill>
                <a:latin typeface="Times New Roman" panose="02020603050405020304" pitchFamily="18" charset="0"/>
                <a:cs typeface="Times New Roman" panose="02020603050405020304" pitchFamily="18" charset="0"/>
              </a:rPr>
              <a:t>zatio</a:t>
            </a:r>
            <a:r>
              <a:rPr lang="en-US" sz="3200" b="0" i="0" spc="897" baseline="0" dirty="0">
                <a:solidFill>
                  <a:srgbClr val="202124"/>
                </a:solidFill>
                <a:latin typeface="Times New Roman" panose="02020603050405020304" pitchFamily="18" charset="0"/>
                <a:cs typeface="Times New Roman" panose="02020603050405020304" pitchFamily="18" charset="0"/>
              </a:rPr>
              <a:t>n</a:t>
            </a:r>
            <a:r>
              <a:rPr lang="en-US" sz="3200" b="0" i="0" spc="0" baseline="0" dirty="0">
                <a:solidFill>
                  <a:srgbClr val="202124"/>
                </a:solidFill>
                <a:latin typeface="Times New Roman" panose="02020603050405020304" pitchFamily="18" charset="0"/>
                <a:cs typeface="Times New Roman" panose="02020603050405020304" pitchFamily="18" charset="0"/>
              </a:rPr>
              <a:t>qui</a:t>
            </a:r>
            <a:r>
              <a:rPr lang="en-US" sz="3200" b="0" i="0" spc="-48" baseline="0" dirty="0">
                <a:solidFill>
                  <a:srgbClr val="202124"/>
                </a:solidFill>
                <a:latin typeface="Times New Roman" panose="02020603050405020304" pitchFamily="18" charset="0"/>
                <a:cs typeface="Times New Roman" panose="02020603050405020304" pitchFamily="18" charset="0"/>
              </a:rPr>
              <a:t>c</a:t>
            </a:r>
            <a:r>
              <a:rPr lang="en-US" sz="3200" b="0" i="0" spc="0" baseline="0" dirty="0">
                <a:solidFill>
                  <a:srgbClr val="202124"/>
                </a:solidFill>
                <a:latin typeface="Times New Roman" panose="02020603050405020304" pitchFamily="18" charset="0"/>
                <a:cs typeface="Times New Roman" panose="02020603050405020304" pitchFamily="18" charset="0"/>
              </a:rPr>
              <a:t>kl</a:t>
            </a:r>
            <a:r>
              <a:rPr lang="en-US" sz="3200" b="0" i="0" spc="879" baseline="0" dirty="0">
                <a:solidFill>
                  <a:srgbClr val="202124"/>
                </a:solidFill>
                <a:latin typeface="Times New Roman" panose="02020603050405020304" pitchFamily="18" charset="0"/>
                <a:cs typeface="Times New Roman" panose="02020603050405020304" pitchFamily="18" charset="0"/>
              </a:rPr>
              <a:t>y</a:t>
            </a:r>
            <a:r>
              <a:rPr lang="en-US" sz="3200" b="0" i="0" spc="0" baseline="0" dirty="0">
                <a:solidFill>
                  <a:srgbClr val="202124"/>
                </a:solidFill>
                <a:latin typeface="Times New Roman" panose="02020603050405020304" pitchFamily="18" charset="0"/>
                <a:cs typeface="Times New Roman" panose="02020603050405020304" pitchFamily="18" charset="0"/>
              </a:rPr>
              <a:t>an</a:t>
            </a:r>
            <a:r>
              <a:rPr lang="en-US" sz="3200" b="0" i="0" spc="900" baseline="0" dirty="0">
                <a:solidFill>
                  <a:srgbClr val="202124"/>
                </a:solidFill>
                <a:latin typeface="Times New Roman" panose="02020603050405020304" pitchFamily="18" charset="0"/>
                <a:cs typeface="Times New Roman" panose="02020603050405020304" pitchFamily="18" charset="0"/>
              </a:rPr>
              <a:t>d</a:t>
            </a:r>
            <a:r>
              <a:rPr lang="en-US" sz="3200" b="0" i="0" spc="-40" baseline="0" dirty="0">
                <a:solidFill>
                  <a:srgbClr val="202124"/>
                </a:solidFill>
                <a:latin typeface="Times New Roman" panose="02020603050405020304" pitchFamily="18" charset="0"/>
                <a:cs typeface="Times New Roman" panose="02020603050405020304" pitchFamily="18" charset="0"/>
              </a:rPr>
              <a:t>c</a:t>
            </a:r>
            <a:r>
              <a:rPr lang="en-US" sz="3200" b="0" i="0" spc="-12" baseline="0" dirty="0">
                <a:solidFill>
                  <a:srgbClr val="202124"/>
                </a:solidFill>
                <a:latin typeface="Times New Roman" panose="02020603050405020304" pitchFamily="18" charset="0"/>
                <a:cs typeface="Times New Roman" panose="02020603050405020304" pitchFamily="18" charset="0"/>
              </a:rPr>
              <a:t>h</a:t>
            </a:r>
            <a:r>
              <a:rPr lang="en-US" sz="3200" b="0" i="0" spc="0" baseline="0" dirty="0">
                <a:solidFill>
                  <a:srgbClr val="202124"/>
                </a:solidFill>
                <a:latin typeface="Times New Roman" panose="02020603050405020304" pitchFamily="18" charset="0"/>
                <a:cs typeface="Times New Roman" panose="02020603050405020304" pitchFamily="18" charset="0"/>
              </a:rPr>
              <a:t>eapl</a:t>
            </a:r>
            <a:r>
              <a:rPr lang="en-US" sz="3200" b="0" i="0" spc="-230" baseline="0" dirty="0">
                <a:solidFill>
                  <a:srgbClr val="202124"/>
                </a:solidFill>
                <a:latin typeface="Times New Roman" panose="02020603050405020304" pitchFamily="18" charset="0"/>
                <a:cs typeface="Times New Roman" panose="02020603050405020304" pitchFamily="18" charset="0"/>
              </a:rPr>
              <a:t>y</a:t>
            </a:r>
            <a:r>
              <a:rPr lang="en-US" sz="3200" b="0" i="0" spc="892" baseline="0" dirty="0">
                <a:solidFill>
                  <a:srgbClr val="202124"/>
                </a:solidFill>
                <a:latin typeface="Times New Roman" panose="02020603050405020304" pitchFamily="18" charset="0"/>
                <a:cs typeface="Times New Roman" panose="02020603050405020304" pitchFamily="18" charset="0"/>
              </a:rPr>
              <a:t>,</a:t>
            </a:r>
            <a:r>
              <a:rPr lang="en-US" sz="3200" b="0" i="0" spc="0" baseline="0" dirty="0">
                <a:solidFill>
                  <a:srgbClr val="202124"/>
                </a:solidFill>
                <a:latin typeface="Times New Roman" panose="02020603050405020304" pitchFamily="18" charset="0"/>
                <a:cs typeface="Times New Roman" panose="02020603050405020304" pitchFamily="18" charset="0"/>
              </a:rPr>
              <a:t>so</a:t>
            </a:r>
          </a:p>
          <a:p>
            <a:pPr marL="228600" algn="ctr">
              <a:lnSpc>
                <a:spcPts val="3023"/>
              </a:lnSpc>
              <a:tabLst>
                <a:tab pos="1126540" algn="l"/>
                <a:tab pos="1920544" algn="l"/>
                <a:tab pos="3735882" algn="l"/>
                <a:tab pos="5266359" algn="l"/>
                <a:tab pos="6103036" algn="l"/>
                <a:tab pos="7195743" algn="l"/>
              </a:tabLst>
            </a:pPr>
            <a:r>
              <a:rPr lang="en-US" sz="3200" b="0" i="0" spc="0" baseline="0" dirty="0">
                <a:solidFill>
                  <a:srgbClr val="202124"/>
                </a:solidFill>
                <a:latin typeface="Times New Roman" panose="02020603050405020304" pitchFamily="18" charset="0"/>
                <a:cs typeface="Times New Roman" panose="02020603050405020304" pitchFamily="18" charset="0"/>
              </a:rPr>
              <a:t>that	t</a:t>
            </a:r>
            <a:r>
              <a:rPr lang="en-US" sz="3200" b="0" i="0" spc="-12" baseline="0" dirty="0">
                <a:solidFill>
                  <a:srgbClr val="202124"/>
                </a:solidFill>
                <a:latin typeface="Times New Roman" panose="02020603050405020304" pitchFamily="18" charset="0"/>
                <a:cs typeface="Times New Roman" panose="02020603050405020304" pitchFamily="18" charset="0"/>
              </a:rPr>
              <a:t>h</a:t>
            </a:r>
            <a:r>
              <a:rPr lang="en-US" sz="3200" b="0" i="0" spc="0" baseline="0" dirty="0">
                <a:solidFill>
                  <a:srgbClr val="202124"/>
                </a:solidFill>
                <a:latin typeface="Times New Roman" panose="02020603050405020304" pitchFamily="18" charset="0"/>
                <a:cs typeface="Times New Roman" panose="02020603050405020304" pitchFamily="18" charset="0"/>
              </a:rPr>
              <a:t>e	designer/s	i</a:t>
            </a:r>
            <a:r>
              <a:rPr lang="en-US" sz="3200" b="0" i="0" spc="-40" baseline="0" dirty="0">
                <a:solidFill>
                  <a:srgbClr val="202124"/>
                </a:solidFill>
                <a:latin typeface="Times New Roman" panose="02020603050405020304" pitchFamily="18" charset="0"/>
                <a:cs typeface="Times New Roman" panose="02020603050405020304" pitchFamily="18" charset="0"/>
              </a:rPr>
              <a:t>n</a:t>
            </a:r>
            <a:r>
              <a:rPr lang="en-US" sz="3200" b="0" i="0" spc="-51" baseline="0" dirty="0">
                <a:solidFill>
                  <a:srgbClr val="202124"/>
                </a:solidFill>
                <a:latin typeface="Times New Roman" panose="02020603050405020304" pitchFamily="18" charset="0"/>
                <a:cs typeface="Times New Roman" panose="02020603050405020304" pitchFamily="18" charset="0"/>
              </a:rPr>
              <a:t>v</a:t>
            </a:r>
            <a:r>
              <a:rPr lang="en-US" sz="3200" b="0" i="0" spc="0" baseline="0" dirty="0">
                <a:solidFill>
                  <a:srgbClr val="202124"/>
                </a:solidFill>
                <a:latin typeface="Times New Roman" panose="02020603050405020304" pitchFamily="18" charset="0"/>
                <a:cs typeface="Times New Roman" panose="02020603050405020304" pitchFamily="18" charset="0"/>
              </a:rPr>
              <a:t>ol</a:t>
            </a:r>
            <a:r>
              <a:rPr lang="en-US" sz="3200" b="0" i="0" spc="-54" baseline="0" dirty="0">
                <a:solidFill>
                  <a:srgbClr val="202124"/>
                </a:solidFill>
                <a:latin typeface="Times New Roman" panose="02020603050405020304" pitchFamily="18" charset="0"/>
                <a:cs typeface="Times New Roman" panose="02020603050405020304" pitchFamily="18" charset="0"/>
              </a:rPr>
              <a:t>v</a:t>
            </a:r>
            <a:r>
              <a:rPr lang="en-US" sz="3200" b="0" i="0" spc="0" baseline="0" dirty="0">
                <a:solidFill>
                  <a:srgbClr val="202124"/>
                </a:solidFill>
                <a:latin typeface="Times New Roman" panose="02020603050405020304" pitchFamily="18" charset="0"/>
                <a:cs typeface="Times New Roman" panose="02020603050405020304" pitchFamily="18" charset="0"/>
              </a:rPr>
              <a:t>ed	can	ma</a:t>
            </a:r>
            <a:r>
              <a:rPr lang="en-US" sz="3200" b="0" i="0" spc="-40" baseline="0" dirty="0">
                <a:solidFill>
                  <a:srgbClr val="202124"/>
                </a:solidFill>
                <a:latin typeface="Times New Roman" panose="02020603050405020304" pitchFamily="18" charset="0"/>
                <a:cs typeface="Times New Roman" panose="02020603050405020304" pitchFamily="18" charset="0"/>
              </a:rPr>
              <a:t>k</a:t>
            </a:r>
            <a:r>
              <a:rPr lang="en-US" sz="3200" b="0" i="0" spc="0" baseline="0" dirty="0">
                <a:solidFill>
                  <a:srgbClr val="202124"/>
                </a:solidFill>
                <a:latin typeface="Times New Roman" panose="02020603050405020304" pitchFamily="18" charset="0"/>
                <a:cs typeface="Times New Roman" panose="02020603050405020304" pitchFamily="18" charset="0"/>
              </a:rPr>
              <a:t>e	appropriate</a:t>
            </a:r>
          </a:p>
          <a:p>
            <a:pPr marL="228600" algn="ctr">
              <a:lnSpc>
                <a:spcPts val="3023"/>
              </a:lnSpc>
            </a:pPr>
            <a:r>
              <a:rPr lang="en-US" sz="3200" b="0" i="0" spc="0" baseline="0" dirty="0">
                <a:solidFill>
                  <a:srgbClr val="202124"/>
                </a:solidFill>
                <a:latin typeface="Times New Roman" panose="02020603050405020304" pitchFamily="18" charset="0"/>
                <a:cs typeface="Times New Roman" panose="02020603050405020304" pitchFamily="18" charset="0"/>
              </a:rPr>
              <a:t>refinement</a:t>
            </a:r>
            <a:r>
              <a:rPr lang="en-US" sz="3200" b="0" i="0" spc="697" baseline="0" dirty="0">
                <a:solidFill>
                  <a:srgbClr val="202124"/>
                </a:solidFill>
                <a:latin typeface="Times New Roman" panose="02020603050405020304" pitchFamily="18" charset="0"/>
                <a:cs typeface="Times New Roman" panose="02020603050405020304" pitchFamily="18" charset="0"/>
              </a:rPr>
              <a:t>s</a:t>
            </a:r>
            <a:r>
              <a:rPr lang="en-US" sz="3200" b="0" i="0" spc="0" baseline="0" dirty="0">
                <a:solidFill>
                  <a:srgbClr val="202124"/>
                </a:solidFill>
                <a:latin typeface="Times New Roman" panose="02020603050405020304" pitchFamily="18" charset="0"/>
                <a:cs typeface="Times New Roman" panose="02020603050405020304" pitchFamily="18" charset="0"/>
              </a:rPr>
              <a:t>o</a:t>
            </a:r>
            <a:r>
              <a:rPr lang="en-US" sz="3200" b="0" i="0" spc="700" baseline="0" dirty="0">
                <a:solidFill>
                  <a:srgbClr val="202124"/>
                </a:solidFill>
                <a:latin typeface="Times New Roman" panose="02020603050405020304" pitchFamily="18" charset="0"/>
                <a:cs typeface="Times New Roman" panose="02020603050405020304" pitchFamily="18" charset="0"/>
              </a:rPr>
              <a:t>r</a:t>
            </a:r>
            <a:r>
              <a:rPr lang="en-US" sz="3200" b="0" i="0" spc="0" baseline="0" dirty="0">
                <a:solidFill>
                  <a:srgbClr val="202124"/>
                </a:solidFill>
                <a:latin typeface="Times New Roman" panose="02020603050405020304" pitchFamily="18" charset="0"/>
                <a:cs typeface="Times New Roman" panose="02020603050405020304" pitchFamily="18" charset="0"/>
              </a:rPr>
              <a:t>possibl</a:t>
            </a:r>
            <a:r>
              <a:rPr lang="en-US" sz="3200" b="0" i="0" spc="704" baseline="0" dirty="0">
                <a:solidFill>
                  <a:srgbClr val="202124"/>
                </a:solidFill>
                <a:latin typeface="Times New Roman" panose="02020603050405020304" pitchFamily="18" charset="0"/>
                <a:cs typeface="Times New Roman" panose="02020603050405020304" pitchFamily="18" charset="0"/>
              </a:rPr>
              <a:t>e</a:t>
            </a:r>
            <a:r>
              <a:rPr lang="en-US" sz="3200" b="0" i="0" spc="-40" baseline="0" dirty="0">
                <a:solidFill>
                  <a:srgbClr val="202124"/>
                </a:solidFill>
                <a:latin typeface="Times New Roman" panose="02020603050405020304" pitchFamily="18" charset="0"/>
                <a:cs typeface="Times New Roman" panose="02020603050405020304" pitchFamily="18" charset="0"/>
              </a:rPr>
              <a:t>c</a:t>
            </a:r>
            <a:r>
              <a:rPr lang="en-US" sz="3200" b="0" i="0" spc="0" baseline="0" dirty="0">
                <a:solidFill>
                  <a:srgbClr val="202124"/>
                </a:solidFill>
                <a:latin typeface="Times New Roman" panose="02020603050405020304" pitchFamily="18" charset="0"/>
                <a:cs typeface="Times New Roman" panose="02020603050405020304" pitchFamily="18" charset="0"/>
              </a:rPr>
              <a:t>hange</a:t>
            </a:r>
            <a:r>
              <a:rPr lang="en-US" sz="3200" b="0" i="0" spc="687" baseline="0" dirty="0">
                <a:solidFill>
                  <a:srgbClr val="202124"/>
                </a:solidFill>
                <a:latin typeface="Times New Roman" panose="02020603050405020304" pitchFamily="18" charset="0"/>
                <a:cs typeface="Times New Roman" panose="02020603050405020304" pitchFamily="18" charset="0"/>
              </a:rPr>
              <a:t>s</a:t>
            </a:r>
            <a:r>
              <a:rPr lang="en-US" sz="3200" b="0" i="0" spc="0" baseline="0" dirty="0">
                <a:solidFill>
                  <a:srgbClr val="202124"/>
                </a:solidFill>
                <a:latin typeface="Times New Roman" panose="02020603050405020304" pitchFamily="18" charset="0"/>
                <a:cs typeface="Times New Roman" panose="02020603050405020304" pitchFamily="18" charset="0"/>
              </a:rPr>
              <a:t>i</a:t>
            </a:r>
            <a:r>
              <a:rPr lang="en-US" sz="3200" b="0" i="0" spc="698" baseline="0" dirty="0">
                <a:solidFill>
                  <a:srgbClr val="202124"/>
                </a:solidFill>
                <a:latin typeface="Times New Roman" panose="02020603050405020304" pitchFamily="18" charset="0"/>
                <a:cs typeface="Times New Roman" panose="02020603050405020304" pitchFamily="18" charset="0"/>
              </a:rPr>
              <a:t>n</a:t>
            </a:r>
            <a:r>
              <a:rPr lang="en-US" sz="3200" b="0" i="0" spc="0" baseline="0" dirty="0">
                <a:solidFill>
                  <a:srgbClr val="202124"/>
                </a:solidFill>
                <a:latin typeface="Times New Roman" panose="02020603050405020304" pitchFamily="18" charset="0"/>
                <a:cs typeface="Times New Roman" panose="02020603050405020304" pitchFamily="18" charset="0"/>
              </a:rPr>
              <a:t>direction.</a:t>
            </a:r>
          </a:p>
        </p:txBody>
      </p:sp>
      <p:sp>
        <p:nvSpPr>
          <p:cNvPr id="7" name="Rectangle 475">
            <a:extLst>
              <a:ext uri="{FF2B5EF4-FFF2-40B4-BE49-F238E27FC236}">
                <a16:creationId xmlns:a16="http://schemas.microsoft.com/office/drawing/2014/main" id="{3B0947E2-508A-0E0B-2336-9655F0205403}"/>
              </a:ext>
            </a:extLst>
          </p:cNvPr>
          <p:cNvSpPr/>
          <p:nvPr/>
        </p:nvSpPr>
        <p:spPr>
          <a:xfrm>
            <a:off x="5366375" y="328764"/>
            <a:ext cx="2299715" cy="617219"/>
          </a:xfrm>
          <a:prstGeom prst="rect">
            <a:avLst/>
          </a:prstGeom>
        </p:spPr>
        <p:txBody>
          <a:bodyPr wrap="none" lIns="0" tIns="0" rIns="0" bIns="0">
            <a:spAutoFit/>
          </a:bodyPr>
          <a:lstStyle/>
          <a:p>
            <a:pPr marL="0"/>
            <a:r>
              <a:rPr lang="en-US" sz="3600" b="1" i="0" spc="0" baseline="0" dirty="0">
                <a:latin typeface="Garamond-Bold"/>
              </a:rPr>
              <a:t>Prototyping</a:t>
            </a:r>
          </a:p>
        </p:txBody>
      </p:sp>
    </p:spTree>
    <p:extLst>
      <p:ext uri="{BB962C8B-B14F-4D97-AF65-F5344CB8AC3E}">
        <p14:creationId xmlns:p14="http://schemas.microsoft.com/office/powerpoint/2010/main" val="11014141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7" name="Rectangle 475">
            <a:extLst>
              <a:ext uri="{FF2B5EF4-FFF2-40B4-BE49-F238E27FC236}">
                <a16:creationId xmlns:a16="http://schemas.microsoft.com/office/drawing/2014/main" id="{3B0947E2-508A-0E0B-2336-9655F0205403}"/>
              </a:ext>
            </a:extLst>
          </p:cNvPr>
          <p:cNvSpPr/>
          <p:nvPr/>
        </p:nvSpPr>
        <p:spPr>
          <a:xfrm>
            <a:off x="5366375" y="328764"/>
            <a:ext cx="2564805" cy="553998"/>
          </a:xfrm>
          <a:prstGeom prst="rect">
            <a:avLst/>
          </a:prstGeom>
        </p:spPr>
        <p:txBody>
          <a:bodyPr wrap="none" lIns="0" tIns="0" rIns="0" bIns="0">
            <a:spAutoFit/>
          </a:bodyPr>
          <a:lstStyle/>
          <a:p>
            <a:pPr marL="0"/>
            <a:r>
              <a:rPr lang="en-US" sz="3600" b="1" i="0" spc="0" baseline="0" dirty="0">
                <a:latin typeface="Garamond-Bold"/>
              </a:rPr>
              <a:t>Co-creation</a:t>
            </a:r>
          </a:p>
        </p:txBody>
      </p:sp>
      <p:pic>
        <p:nvPicPr>
          <p:cNvPr id="2" name="Picture 477">
            <a:extLst>
              <a:ext uri="{FF2B5EF4-FFF2-40B4-BE49-F238E27FC236}">
                <a16:creationId xmlns:a16="http://schemas.microsoft.com/office/drawing/2014/main" id="{995D4C6B-9EDD-EC42-6E9E-0730246667E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650517" y="1786032"/>
            <a:ext cx="5887211" cy="4122420"/>
          </a:xfrm>
          <a:prstGeom prst="rect">
            <a:avLst/>
          </a:prstGeom>
          <a:noFill/>
        </p:spPr>
      </p:pic>
      <p:sp>
        <p:nvSpPr>
          <p:cNvPr id="5" name="Rectangle 479">
            <a:extLst>
              <a:ext uri="{FF2B5EF4-FFF2-40B4-BE49-F238E27FC236}">
                <a16:creationId xmlns:a16="http://schemas.microsoft.com/office/drawing/2014/main" id="{666C4912-3BCC-C5AD-BD4F-C467B4737950}"/>
              </a:ext>
            </a:extLst>
          </p:cNvPr>
          <p:cNvSpPr/>
          <p:nvPr/>
        </p:nvSpPr>
        <p:spPr>
          <a:xfrm>
            <a:off x="0" y="1647215"/>
            <a:ext cx="4768934" cy="3950922"/>
          </a:xfrm>
          <a:prstGeom prst="rect">
            <a:avLst/>
          </a:prstGeom>
        </p:spPr>
        <p:txBody>
          <a:bodyPr wrap="none" lIns="0" tIns="0" rIns="0" bIns="0">
            <a:spAutoFit/>
          </a:bodyPr>
          <a:lstStyle/>
          <a:p>
            <a:pPr marL="0">
              <a:tabLst>
                <a:tab pos="2133904" algn="l"/>
                <a:tab pos="2626156" algn="l"/>
                <a:tab pos="3691432" algn="l"/>
                <a:tab pos="4336338" algn="l"/>
              </a:tabLst>
            </a:pPr>
            <a:r>
              <a:rPr lang="en-US" sz="2795" b="0" i="0" spc="821" baseline="0" dirty="0">
                <a:solidFill>
                  <a:srgbClr val="202124"/>
                </a:solidFill>
                <a:latin typeface="ArialMT"/>
              </a:rPr>
              <a:t>•</a:t>
            </a:r>
            <a:r>
              <a:rPr lang="en-US" sz="2795" b="0" i="0" spc="0" baseline="0" dirty="0">
                <a:solidFill>
                  <a:srgbClr val="202124"/>
                </a:solidFill>
                <a:latin typeface="Garamond"/>
              </a:rPr>
              <a:t>Co-creation	is	based	on	t</a:t>
            </a:r>
            <a:r>
              <a:rPr lang="en-US" sz="2795" b="0" i="0" spc="-12" baseline="0" dirty="0">
                <a:solidFill>
                  <a:srgbClr val="202124"/>
                </a:solidFill>
                <a:latin typeface="Garamond"/>
              </a:rPr>
              <a:t>he</a:t>
            </a:r>
          </a:p>
          <a:p>
            <a:pPr marL="228600">
              <a:lnSpc>
                <a:spcPts val="3023"/>
              </a:lnSpc>
            </a:pPr>
            <a:r>
              <a:rPr lang="en-US" sz="2795" b="0" i="0" spc="0" baseline="0" dirty="0">
                <a:solidFill>
                  <a:srgbClr val="202124"/>
                </a:solidFill>
                <a:latin typeface="Garamond"/>
              </a:rPr>
              <a:t>belie</a:t>
            </a:r>
            <a:r>
              <a:rPr lang="en-US" sz="2795" b="0" i="0" spc="1375" baseline="0" dirty="0">
                <a:solidFill>
                  <a:srgbClr val="202124"/>
                </a:solidFill>
                <a:latin typeface="Garamond"/>
              </a:rPr>
              <a:t>f</a:t>
            </a:r>
            <a:r>
              <a:rPr lang="en-US" sz="2795" b="0" i="0" spc="0" baseline="0" dirty="0">
                <a:solidFill>
                  <a:srgbClr val="202124"/>
                </a:solidFill>
                <a:latin typeface="Garamond"/>
              </a:rPr>
              <a:t>tha</a:t>
            </a:r>
            <a:r>
              <a:rPr lang="en-US" sz="2795" b="0" i="0" spc="992" baseline="0" dirty="0">
                <a:solidFill>
                  <a:srgbClr val="202124"/>
                </a:solidFill>
                <a:latin typeface="Garamond"/>
              </a:rPr>
              <a:t>t</a:t>
            </a:r>
            <a:r>
              <a:rPr lang="en-US" sz="2795" b="1" i="0" spc="0" baseline="0" dirty="0">
                <a:solidFill>
                  <a:srgbClr val="202124"/>
                </a:solidFill>
                <a:latin typeface="Garamond-Bold"/>
              </a:rPr>
              <a:t>th</a:t>
            </a:r>
            <a:r>
              <a:rPr lang="en-US" sz="2795" b="1" i="0" spc="1010" baseline="0" dirty="0">
                <a:solidFill>
                  <a:srgbClr val="202124"/>
                </a:solidFill>
                <a:latin typeface="Garamond-Bold"/>
              </a:rPr>
              <a:t>e</a:t>
            </a:r>
            <a:r>
              <a:rPr lang="en-US" sz="2795" b="1" i="0" spc="0" baseline="0" dirty="0">
                <a:solidFill>
                  <a:srgbClr val="202124"/>
                </a:solidFill>
                <a:latin typeface="Garamond-Bold"/>
              </a:rPr>
              <a:t>users</a:t>
            </a:r>
            <a:r>
              <a:rPr lang="en-US" sz="2795" b="1" i="0" spc="1019" baseline="0" dirty="0">
                <a:solidFill>
                  <a:srgbClr val="202124"/>
                </a:solidFill>
                <a:latin typeface="Garamond-Bold"/>
              </a:rPr>
              <a:t>'</a:t>
            </a:r>
            <a:r>
              <a:rPr lang="en-US" sz="2795" b="1" i="0" spc="0" baseline="0" dirty="0">
                <a:solidFill>
                  <a:srgbClr val="202124"/>
                </a:solidFill>
                <a:latin typeface="Garamond-Bold"/>
              </a:rPr>
              <a:t>presence</a:t>
            </a:r>
          </a:p>
          <a:p>
            <a:pPr marL="228600">
              <a:lnSpc>
                <a:spcPts val="3024"/>
              </a:lnSpc>
              <a:tabLst>
                <a:tab pos="742187" algn="l"/>
                <a:tab pos="2307640" algn="l"/>
                <a:tab pos="2869996" algn="l"/>
                <a:tab pos="3607613" algn="l"/>
              </a:tabLst>
            </a:pPr>
            <a:r>
              <a:rPr lang="en-US" sz="2798" b="1" i="0" spc="0" baseline="0" dirty="0">
                <a:solidFill>
                  <a:srgbClr val="202124"/>
                </a:solidFill>
                <a:latin typeface="Garamond-Bold"/>
              </a:rPr>
              <a:t>is	es</a:t>
            </a:r>
            <a:r>
              <a:rPr lang="en-US" sz="2798" b="1" i="0" spc="-12" baseline="0" dirty="0">
                <a:solidFill>
                  <a:srgbClr val="202124"/>
                </a:solidFill>
                <a:latin typeface="Garamond-Bold"/>
              </a:rPr>
              <a:t>s</a:t>
            </a:r>
            <a:r>
              <a:rPr lang="en-US" sz="2798" b="1" i="0" spc="0" baseline="0" dirty="0">
                <a:solidFill>
                  <a:srgbClr val="202124"/>
                </a:solidFill>
                <a:latin typeface="Garamond-Bold"/>
              </a:rPr>
              <a:t>ential	in	the	creat</a:t>
            </a:r>
            <a:r>
              <a:rPr lang="en-US" sz="2798" b="1" i="0" spc="-42" baseline="0" dirty="0">
                <a:solidFill>
                  <a:srgbClr val="202124"/>
                </a:solidFill>
                <a:latin typeface="Garamond-Bold"/>
              </a:rPr>
              <a:t>i</a:t>
            </a:r>
            <a:r>
              <a:rPr lang="en-US" sz="2798" b="1" i="0" spc="-45" baseline="0" dirty="0">
                <a:solidFill>
                  <a:srgbClr val="202124"/>
                </a:solidFill>
                <a:latin typeface="Garamond-Bold"/>
              </a:rPr>
              <a:t>ve</a:t>
            </a:r>
          </a:p>
          <a:p>
            <a:pPr marL="228600">
              <a:lnSpc>
                <a:spcPts val="3025"/>
              </a:lnSpc>
              <a:tabLst>
                <a:tab pos="1659940" algn="l"/>
                <a:tab pos="2150668" algn="l"/>
                <a:tab pos="2799892" algn="l"/>
                <a:tab pos="3717340" algn="l"/>
              </a:tabLst>
            </a:pPr>
            <a:r>
              <a:rPr lang="en-US" sz="2795" b="1" i="0" spc="0" baseline="0" dirty="0">
                <a:solidFill>
                  <a:srgbClr val="202124"/>
                </a:solidFill>
                <a:latin typeface="Garamond-Bold"/>
              </a:rPr>
              <a:t>proc</a:t>
            </a:r>
            <a:r>
              <a:rPr lang="en-US" sz="2795" b="1" i="0" spc="-12" baseline="0" dirty="0">
                <a:solidFill>
                  <a:srgbClr val="202124"/>
                </a:solidFill>
                <a:latin typeface="Garamond-Bold"/>
              </a:rPr>
              <a:t>e</a:t>
            </a:r>
            <a:r>
              <a:rPr lang="en-US" sz="2795" b="1" i="0" spc="0" baseline="0" dirty="0">
                <a:solidFill>
                  <a:srgbClr val="202124"/>
                </a:solidFill>
                <a:latin typeface="Garamond-Bold"/>
              </a:rPr>
              <a:t>ss</a:t>
            </a:r>
            <a:r>
              <a:rPr lang="en-US" sz="2795" b="0" i="0" spc="0" baseline="0" dirty="0">
                <a:solidFill>
                  <a:srgbClr val="202124"/>
                </a:solidFill>
                <a:latin typeface="Garamond"/>
              </a:rPr>
              <a:t>,	as	the	users	pr</a:t>
            </a:r>
            <a:r>
              <a:rPr lang="en-US" sz="2795" b="0" i="0" spc="-28" baseline="0" dirty="0">
                <a:solidFill>
                  <a:srgbClr val="202124"/>
                </a:solidFill>
                <a:latin typeface="Garamond"/>
              </a:rPr>
              <a:t>o</a:t>
            </a:r>
            <a:r>
              <a:rPr lang="en-US" sz="2795" b="0" i="0" spc="0" baseline="0" dirty="0">
                <a:solidFill>
                  <a:srgbClr val="202124"/>
                </a:solidFill>
                <a:latin typeface="Garamond"/>
              </a:rPr>
              <a:t>vide</a:t>
            </a:r>
          </a:p>
          <a:p>
            <a:pPr marL="228600">
              <a:lnSpc>
                <a:spcPts val="3024"/>
              </a:lnSpc>
            </a:pPr>
            <a:r>
              <a:rPr lang="en-US" sz="2795" b="0" i="0" spc="0" baseline="0" dirty="0">
                <a:solidFill>
                  <a:srgbClr val="202124"/>
                </a:solidFill>
                <a:latin typeface="Garamond"/>
              </a:rPr>
              <a:t>insi</a:t>
            </a:r>
            <a:r>
              <a:rPr lang="en-US" sz="2795" b="0" i="0" spc="-12" baseline="0" dirty="0">
                <a:solidFill>
                  <a:srgbClr val="202124"/>
                </a:solidFill>
                <a:latin typeface="Garamond"/>
              </a:rPr>
              <a:t>g</a:t>
            </a:r>
            <a:r>
              <a:rPr lang="en-US" sz="2795" b="0" i="0" spc="0" baseline="0" dirty="0">
                <a:solidFill>
                  <a:srgbClr val="202124"/>
                </a:solidFill>
                <a:latin typeface="Garamond"/>
              </a:rPr>
              <a:t>h</a:t>
            </a:r>
            <a:r>
              <a:rPr lang="en-US" sz="2795" b="0" i="0" spc="1261" baseline="0" dirty="0">
                <a:solidFill>
                  <a:srgbClr val="202124"/>
                </a:solidFill>
                <a:latin typeface="Garamond"/>
              </a:rPr>
              <a:t>t</a:t>
            </a:r>
            <a:r>
              <a:rPr lang="en-US" sz="2795" b="0" i="0" spc="0" baseline="0" dirty="0">
                <a:solidFill>
                  <a:srgbClr val="202124"/>
                </a:solidFill>
                <a:latin typeface="Garamond"/>
              </a:rPr>
              <a:t>int</a:t>
            </a:r>
            <a:r>
              <a:rPr lang="en-US" sz="2795" b="0" i="0" spc="1261" baseline="0" dirty="0">
                <a:solidFill>
                  <a:srgbClr val="202124"/>
                </a:solidFill>
                <a:latin typeface="Garamond"/>
              </a:rPr>
              <a:t>o</a:t>
            </a:r>
            <a:r>
              <a:rPr lang="en-US" sz="2795" b="0" i="0" spc="0" baseline="0" dirty="0">
                <a:solidFill>
                  <a:srgbClr val="202124"/>
                </a:solidFill>
                <a:latin typeface="Garamond"/>
              </a:rPr>
              <a:t>wha</a:t>
            </a:r>
            <a:r>
              <a:rPr lang="en-US" sz="2795" b="0" i="0" spc="1261" baseline="0" dirty="0">
                <a:solidFill>
                  <a:srgbClr val="202124"/>
                </a:solidFill>
                <a:latin typeface="Garamond"/>
              </a:rPr>
              <a:t>t</a:t>
            </a:r>
            <a:r>
              <a:rPr lang="en-US" sz="2795" b="0" i="0" spc="0" baseline="0" dirty="0">
                <a:solidFill>
                  <a:srgbClr val="202124"/>
                </a:solidFill>
                <a:latin typeface="Garamond"/>
              </a:rPr>
              <a:t>i</a:t>
            </a:r>
            <a:r>
              <a:rPr lang="en-US" sz="2795" b="0" i="0" spc="1271" baseline="0" dirty="0">
                <a:solidFill>
                  <a:srgbClr val="202124"/>
                </a:solidFill>
                <a:latin typeface="Garamond"/>
              </a:rPr>
              <a:t>s</a:t>
            </a:r>
            <a:r>
              <a:rPr lang="en-US" sz="2795" b="0" i="0" spc="-51" baseline="0" dirty="0">
                <a:solidFill>
                  <a:srgbClr val="202124"/>
                </a:solidFill>
                <a:latin typeface="Garamond"/>
              </a:rPr>
              <a:t>v</a:t>
            </a:r>
            <a:r>
              <a:rPr lang="en-US" sz="2795" b="0" i="0" spc="0" baseline="0" dirty="0">
                <a:solidFill>
                  <a:srgbClr val="202124"/>
                </a:solidFill>
                <a:latin typeface="Garamond"/>
              </a:rPr>
              <a:t>aluabl</a:t>
            </a:r>
            <a:r>
              <a:rPr lang="en-US" sz="2795" b="0" i="0" spc="1260" baseline="0" dirty="0">
                <a:solidFill>
                  <a:srgbClr val="202124"/>
                </a:solidFill>
                <a:latin typeface="Garamond"/>
              </a:rPr>
              <a:t>e</a:t>
            </a:r>
            <a:r>
              <a:rPr lang="en-US" sz="2795" b="0" i="0" spc="0" baseline="0" dirty="0">
                <a:solidFill>
                  <a:srgbClr val="202124"/>
                </a:solidFill>
                <a:latin typeface="Garamond"/>
              </a:rPr>
              <a:t>to</a:t>
            </a:r>
          </a:p>
          <a:p>
            <a:pPr marL="228600">
              <a:lnSpc>
                <a:spcPts val="3023"/>
              </a:lnSpc>
              <a:tabLst>
                <a:tab pos="1223822" algn="l"/>
                <a:tab pos="1778812" algn="l"/>
                <a:tab pos="2303068" algn="l"/>
                <a:tab pos="3182416" algn="l"/>
                <a:tab pos="3888028" algn="l"/>
              </a:tabLst>
            </a:pPr>
            <a:r>
              <a:rPr lang="en-US" sz="2795" b="0" i="0" spc="0" baseline="0" dirty="0">
                <a:solidFill>
                  <a:srgbClr val="202124"/>
                </a:solidFill>
                <a:latin typeface="Garamond"/>
              </a:rPr>
              <a:t>them.	At	its	cor</a:t>
            </a:r>
            <a:r>
              <a:rPr lang="en-US" sz="2795" b="0" i="0" spc="-34" baseline="0" dirty="0">
                <a:solidFill>
                  <a:srgbClr val="202124"/>
                </a:solidFill>
                <a:latin typeface="Garamond"/>
              </a:rPr>
              <a:t>e</a:t>
            </a:r>
            <a:r>
              <a:rPr lang="en-US" sz="2795" b="0" i="0" spc="0" baseline="0" dirty="0">
                <a:solidFill>
                  <a:srgbClr val="202124"/>
                </a:solidFill>
                <a:latin typeface="Garamond"/>
              </a:rPr>
              <a:t>,	this	means</a:t>
            </a:r>
          </a:p>
          <a:p>
            <a:pPr marL="228600">
              <a:lnSpc>
                <a:spcPts val="3024"/>
              </a:lnSpc>
            </a:pPr>
            <a:r>
              <a:rPr lang="en-US" sz="2798" b="0" i="0" spc="0" baseline="0" dirty="0">
                <a:solidFill>
                  <a:srgbClr val="202124"/>
                </a:solidFill>
                <a:latin typeface="Garamond"/>
              </a:rPr>
              <a:t>tha</a:t>
            </a:r>
            <a:r>
              <a:rPr lang="en-US" sz="2798" b="0" i="0" spc="1562" baseline="0" dirty="0">
                <a:solidFill>
                  <a:srgbClr val="202124"/>
                </a:solidFill>
                <a:latin typeface="Garamond"/>
              </a:rPr>
              <a:t>t</a:t>
            </a:r>
            <a:r>
              <a:rPr lang="en-US" sz="2798" b="0" i="0" spc="0" baseline="0" dirty="0">
                <a:solidFill>
                  <a:srgbClr val="202124"/>
                </a:solidFill>
                <a:latin typeface="Garamond"/>
              </a:rPr>
              <a:t>c</a:t>
            </a:r>
            <a:r>
              <a:rPr lang="en-US" sz="2798" b="0" i="0" spc="-12" baseline="0" dirty="0">
                <a:solidFill>
                  <a:srgbClr val="202124"/>
                </a:solidFill>
                <a:latin typeface="Garamond"/>
              </a:rPr>
              <a:t>o</a:t>
            </a:r>
            <a:r>
              <a:rPr lang="en-US" sz="2798" b="0" i="0" spc="0" baseline="0" dirty="0">
                <a:solidFill>
                  <a:srgbClr val="202124"/>
                </a:solidFill>
                <a:latin typeface="Garamond"/>
              </a:rPr>
              <a:t>-c</a:t>
            </a:r>
            <a:r>
              <a:rPr lang="en-US" sz="2798" b="0" i="0" spc="-12" baseline="0" dirty="0">
                <a:solidFill>
                  <a:srgbClr val="202124"/>
                </a:solidFill>
                <a:latin typeface="Garamond"/>
              </a:rPr>
              <a:t>r</a:t>
            </a:r>
            <a:r>
              <a:rPr lang="en-US" sz="2798" b="0" i="0" spc="0" baseline="0" dirty="0">
                <a:solidFill>
                  <a:srgbClr val="202124"/>
                </a:solidFill>
                <a:latin typeface="Garamond"/>
              </a:rPr>
              <a:t>eatio</a:t>
            </a:r>
            <a:r>
              <a:rPr lang="en-US" sz="2798" b="0" i="0" spc="1558" baseline="0" dirty="0">
                <a:solidFill>
                  <a:srgbClr val="202124"/>
                </a:solidFill>
                <a:latin typeface="Garamond"/>
              </a:rPr>
              <a:t>n</a:t>
            </a:r>
            <a:r>
              <a:rPr lang="en-US" sz="2798" b="0" i="0" spc="0" baseline="0" dirty="0">
                <a:solidFill>
                  <a:srgbClr val="202124"/>
                </a:solidFill>
                <a:latin typeface="Garamond"/>
              </a:rPr>
              <a:t>i</a:t>
            </a:r>
            <a:r>
              <a:rPr lang="en-US" sz="2798" b="0" i="0" spc="1558" baseline="0" dirty="0">
                <a:solidFill>
                  <a:srgbClr val="202124"/>
                </a:solidFill>
                <a:latin typeface="Garamond"/>
              </a:rPr>
              <a:t>s</a:t>
            </a:r>
            <a:r>
              <a:rPr lang="en-US" sz="2798" b="0" i="0" spc="0" baseline="0" dirty="0">
                <a:solidFill>
                  <a:srgbClr val="202124"/>
                </a:solidFill>
                <a:latin typeface="Garamond"/>
              </a:rPr>
              <a:t>literall</a:t>
            </a:r>
            <a:r>
              <a:rPr lang="en-US" sz="2798" b="0" i="0" spc="1552" baseline="0" dirty="0">
                <a:solidFill>
                  <a:srgbClr val="202124"/>
                </a:solidFill>
                <a:latin typeface="Garamond"/>
              </a:rPr>
              <a:t>y</a:t>
            </a:r>
            <a:r>
              <a:rPr lang="en-US" sz="2798" b="0" i="0" spc="0" baseline="0" dirty="0">
                <a:solidFill>
                  <a:srgbClr val="202124"/>
                </a:solidFill>
                <a:latin typeface="Garamond"/>
              </a:rPr>
              <a:t>any</a:t>
            </a:r>
          </a:p>
          <a:p>
            <a:pPr marL="228600">
              <a:lnSpc>
                <a:spcPts val="3025"/>
              </a:lnSpc>
              <a:tabLst>
                <a:tab pos="1588312" algn="l"/>
                <a:tab pos="2446324" algn="l"/>
                <a:tab pos="3619805" algn="l"/>
              </a:tabLst>
            </a:pPr>
            <a:r>
              <a:rPr lang="en-US" sz="2795" b="0" i="0" spc="0" baseline="0" dirty="0">
                <a:solidFill>
                  <a:srgbClr val="202124"/>
                </a:solidFill>
                <a:latin typeface="Garamond"/>
              </a:rPr>
              <a:t>process	that	brings	togeth</a:t>
            </a:r>
            <a:r>
              <a:rPr lang="en-US" sz="2795" b="0" i="0" spc="-14" baseline="0" dirty="0">
                <a:solidFill>
                  <a:srgbClr val="202124"/>
                </a:solidFill>
                <a:latin typeface="Garamond"/>
              </a:rPr>
              <a:t>er</a:t>
            </a:r>
          </a:p>
          <a:p>
            <a:pPr marL="228600">
              <a:lnSpc>
                <a:spcPts val="3023"/>
              </a:lnSpc>
              <a:tabLst>
                <a:tab pos="1199438" algn="l"/>
                <a:tab pos="1973884" algn="l"/>
                <a:tab pos="3517696" algn="l"/>
                <a:tab pos="4072687" algn="l"/>
              </a:tabLst>
            </a:pPr>
            <a:r>
              <a:rPr lang="en-US" sz="2795" b="0" i="0" spc="0" baseline="0" dirty="0">
                <a:solidFill>
                  <a:srgbClr val="202124"/>
                </a:solidFill>
                <a:latin typeface="Garamond"/>
              </a:rPr>
              <a:t>users	and	designers	to	</a:t>
            </a:r>
            <a:r>
              <a:rPr lang="en-US" sz="2795" b="0" i="0" spc="-79" baseline="0" dirty="0">
                <a:solidFill>
                  <a:srgbClr val="202124"/>
                </a:solidFill>
                <a:latin typeface="Garamond"/>
              </a:rPr>
              <a:t>w</a:t>
            </a:r>
            <a:r>
              <a:rPr lang="en-US" sz="2795" b="0" i="0" spc="0" baseline="0" dirty="0">
                <a:solidFill>
                  <a:srgbClr val="202124"/>
                </a:solidFill>
                <a:latin typeface="Garamond"/>
              </a:rPr>
              <a:t>ork</a:t>
            </a:r>
          </a:p>
          <a:p>
            <a:pPr marL="228600">
              <a:lnSpc>
                <a:spcPts val="3024"/>
              </a:lnSpc>
            </a:pPr>
            <a:r>
              <a:rPr lang="en-US" sz="2795" b="0" i="0" spc="0" baseline="0" dirty="0">
                <a:solidFill>
                  <a:srgbClr val="202124"/>
                </a:solidFill>
                <a:latin typeface="Garamond"/>
              </a:rPr>
              <a:t>t</a:t>
            </a:r>
            <a:r>
              <a:rPr lang="en-US" sz="2795" b="0" i="0" spc="-34" baseline="0" dirty="0">
                <a:solidFill>
                  <a:srgbClr val="202124"/>
                </a:solidFill>
                <a:latin typeface="Garamond"/>
              </a:rPr>
              <a:t>o</a:t>
            </a:r>
            <a:r>
              <a:rPr lang="en-US" sz="2795" b="0" i="0" spc="-42" baseline="0" dirty="0">
                <a:solidFill>
                  <a:srgbClr val="202124"/>
                </a:solidFill>
                <a:latin typeface="Garamond"/>
              </a:rPr>
              <a:t>w</a:t>
            </a:r>
            <a:r>
              <a:rPr lang="en-US" sz="2795" b="0" i="0" spc="0" baseline="0" dirty="0">
                <a:solidFill>
                  <a:srgbClr val="202124"/>
                </a:solidFill>
                <a:latin typeface="Garamond"/>
              </a:rPr>
              <a:t>ar</a:t>
            </a:r>
            <a:r>
              <a:rPr lang="en-US" sz="2795" b="0" i="0" spc="694" baseline="0" dirty="0">
                <a:solidFill>
                  <a:srgbClr val="202124"/>
                </a:solidFill>
                <a:latin typeface="Garamond"/>
              </a:rPr>
              <a:t>d</a:t>
            </a:r>
            <a:r>
              <a:rPr lang="en-US" sz="2795" b="0" i="0" spc="712" baseline="0" dirty="0">
                <a:solidFill>
                  <a:srgbClr val="202124"/>
                </a:solidFill>
                <a:latin typeface="Garamond"/>
              </a:rPr>
              <a:t>a</a:t>
            </a:r>
            <a:r>
              <a:rPr lang="en-US" sz="2795" b="0" i="0" spc="0" baseline="0" dirty="0">
                <a:solidFill>
                  <a:srgbClr val="202124"/>
                </a:solidFill>
                <a:latin typeface="Garamond"/>
              </a:rPr>
              <a:t>share</a:t>
            </a:r>
            <a:r>
              <a:rPr lang="en-US" sz="2795" b="0" i="0" spc="707" baseline="0" dirty="0">
                <a:solidFill>
                  <a:srgbClr val="202124"/>
                </a:solidFill>
                <a:latin typeface="Garamond"/>
              </a:rPr>
              <a:t>d</a:t>
            </a:r>
            <a:r>
              <a:rPr lang="en-US" sz="2795" b="0" i="0" spc="0" baseline="0" dirty="0">
                <a:solidFill>
                  <a:srgbClr val="202124"/>
                </a:solidFill>
                <a:latin typeface="Garamond"/>
              </a:rPr>
              <a:t>goal.</a:t>
            </a:r>
          </a:p>
        </p:txBody>
      </p:sp>
    </p:spTree>
    <p:extLst>
      <p:ext uri="{BB962C8B-B14F-4D97-AF65-F5344CB8AC3E}">
        <p14:creationId xmlns:p14="http://schemas.microsoft.com/office/powerpoint/2010/main" val="2742505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7" name="Rectangle 475">
            <a:extLst>
              <a:ext uri="{FF2B5EF4-FFF2-40B4-BE49-F238E27FC236}">
                <a16:creationId xmlns:a16="http://schemas.microsoft.com/office/drawing/2014/main" id="{3B0947E2-508A-0E0B-2336-9655F0205403}"/>
              </a:ext>
            </a:extLst>
          </p:cNvPr>
          <p:cNvSpPr/>
          <p:nvPr/>
        </p:nvSpPr>
        <p:spPr>
          <a:xfrm>
            <a:off x="4318000" y="328764"/>
            <a:ext cx="4231928" cy="553998"/>
          </a:xfrm>
          <a:prstGeom prst="rect">
            <a:avLst/>
          </a:prstGeom>
        </p:spPr>
        <p:txBody>
          <a:bodyPr wrap="none" lIns="0" tIns="0" rIns="0" bIns="0">
            <a:spAutoFit/>
          </a:bodyPr>
          <a:lstStyle/>
          <a:p>
            <a:pPr marL="0"/>
            <a:r>
              <a:rPr lang="en-US" sz="3600" b="1" i="0" spc="0" baseline="0" dirty="0">
                <a:latin typeface="Garamond-Bold"/>
              </a:rPr>
              <a:t>Learning Launches</a:t>
            </a:r>
          </a:p>
        </p:txBody>
      </p:sp>
      <p:sp>
        <p:nvSpPr>
          <p:cNvPr id="3" name="Rectangle 481">
            <a:extLst>
              <a:ext uri="{FF2B5EF4-FFF2-40B4-BE49-F238E27FC236}">
                <a16:creationId xmlns:a16="http://schemas.microsoft.com/office/drawing/2014/main" id="{9760487B-1E4C-9DE6-268F-72C442CF5FEB}"/>
              </a:ext>
            </a:extLst>
          </p:cNvPr>
          <p:cNvSpPr/>
          <p:nvPr/>
        </p:nvSpPr>
        <p:spPr>
          <a:xfrm>
            <a:off x="3631438" y="1061702"/>
            <a:ext cx="4414618" cy="755065"/>
          </a:xfrm>
          <a:prstGeom prst="rect">
            <a:avLst/>
          </a:prstGeom>
        </p:spPr>
        <p:txBody>
          <a:bodyPr wrap="none" lIns="0" tIns="0" rIns="0" bIns="0">
            <a:spAutoFit/>
          </a:bodyPr>
          <a:lstStyle/>
          <a:p>
            <a:pPr marL="0"/>
            <a:r>
              <a:rPr lang="en-US" sz="4404" b="1" i="0" spc="0" baseline="0" dirty="0">
                <a:latin typeface="Garamond-Bold"/>
              </a:rPr>
              <a:t>Lea</a:t>
            </a:r>
            <a:r>
              <a:rPr lang="en-US" sz="4404" b="1" i="0" spc="171" baseline="0" dirty="0">
                <a:latin typeface="Garamond-Bold"/>
              </a:rPr>
              <a:t>r</a:t>
            </a:r>
            <a:r>
              <a:rPr lang="en-US" sz="4404" b="1" i="0" spc="0" baseline="0" dirty="0">
                <a:latin typeface="Garamond-Bold"/>
              </a:rPr>
              <a:t>ning launches</a:t>
            </a:r>
          </a:p>
        </p:txBody>
      </p:sp>
      <p:sp>
        <p:nvSpPr>
          <p:cNvPr id="4" name="Rectangle 482">
            <a:extLst>
              <a:ext uri="{FF2B5EF4-FFF2-40B4-BE49-F238E27FC236}">
                <a16:creationId xmlns:a16="http://schemas.microsoft.com/office/drawing/2014/main" id="{4FA1BA28-2ED0-75B2-AC13-C1F9B2E9B35E}"/>
              </a:ext>
            </a:extLst>
          </p:cNvPr>
          <p:cNvSpPr/>
          <p:nvPr/>
        </p:nvSpPr>
        <p:spPr>
          <a:xfrm>
            <a:off x="753465" y="2250288"/>
            <a:ext cx="9926676" cy="2070277"/>
          </a:xfrm>
          <a:prstGeom prst="rect">
            <a:avLst/>
          </a:prstGeom>
        </p:spPr>
        <p:txBody>
          <a:bodyPr wrap="none" lIns="0" tIns="0" rIns="0" bIns="0">
            <a:spAutoFit/>
          </a:bodyPr>
          <a:lstStyle/>
          <a:p>
            <a:pPr marL="0"/>
            <a:r>
              <a:rPr lang="en-US" sz="2400" b="0" i="0" spc="960" baseline="0" dirty="0">
                <a:latin typeface="ArialMT"/>
              </a:rPr>
              <a:t>•</a:t>
            </a:r>
            <a:r>
              <a:rPr lang="en-US" sz="2400" b="1" i="0" spc="0" baseline="0" dirty="0">
                <a:latin typeface="Garamond-Bold"/>
              </a:rPr>
              <a:t>Learnin</a:t>
            </a:r>
            <a:r>
              <a:rPr lang="en-US" sz="2400" b="1" i="0" spc="1170" baseline="0" dirty="0">
                <a:latin typeface="Garamond-Bold"/>
              </a:rPr>
              <a:t>g</a:t>
            </a:r>
            <a:r>
              <a:rPr lang="en-US" sz="2400" b="1" i="0" spc="0" baseline="0" dirty="0">
                <a:latin typeface="Garamond-Bold"/>
              </a:rPr>
              <a:t>launche</a:t>
            </a:r>
            <a:r>
              <a:rPr lang="en-US" sz="2400" b="1" i="0" spc="1176" baseline="0" dirty="0">
                <a:latin typeface="Garamond-Bold"/>
              </a:rPr>
              <a:t>s</a:t>
            </a:r>
            <a:r>
              <a:rPr lang="en-US" sz="2400" b="1" i="0" spc="0" baseline="0" dirty="0">
                <a:latin typeface="Garamond-Bold"/>
              </a:rPr>
              <a:t>ar</a:t>
            </a:r>
            <a:r>
              <a:rPr lang="en-US" sz="2400" b="1" i="0" spc="1180" baseline="0" dirty="0">
                <a:latin typeface="Garamond-Bold"/>
              </a:rPr>
              <a:t>e</a:t>
            </a:r>
            <a:r>
              <a:rPr lang="en-US" sz="2400" b="0" i="0" spc="0" baseline="0" dirty="0">
                <a:latin typeface="Garamond"/>
              </a:rPr>
              <a:t>designe</a:t>
            </a:r>
            <a:r>
              <a:rPr lang="en-US" sz="2400" b="0" i="0" spc="1161" baseline="0" dirty="0">
                <a:latin typeface="Garamond"/>
              </a:rPr>
              <a:t>d</a:t>
            </a:r>
            <a:r>
              <a:rPr lang="en-US" sz="2400" b="0" i="0" spc="0" baseline="0" dirty="0">
                <a:latin typeface="Garamond"/>
              </a:rPr>
              <a:t>t</a:t>
            </a:r>
            <a:r>
              <a:rPr lang="en-US" sz="2400" b="0" i="0" spc="1176" baseline="0" dirty="0">
                <a:latin typeface="Garamond"/>
              </a:rPr>
              <a:t>o</a:t>
            </a:r>
            <a:r>
              <a:rPr lang="en-US" sz="2400" b="0" i="0" spc="0" baseline="0" dirty="0">
                <a:latin typeface="Garamond"/>
              </a:rPr>
              <a:t>tes</a:t>
            </a:r>
            <a:r>
              <a:rPr lang="en-US" sz="2400" b="0" i="0" spc="1173" baseline="0" dirty="0">
                <a:latin typeface="Garamond"/>
              </a:rPr>
              <a:t>t</a:t>
            </a:r>
            <a:r>
              <a:rPr lang="en-US" sz="2400" b="0" i="0" spc="0" baseline="0" dirty="0">
                <a:latin typeface="Garamond"/>
              </a:rPr>
              <a:t>th</a:t>
            </a:r>
            <a:r>
              <a:rPr lang="en-US" sz="2400" b="0" i="0" spc="1178" baseline="0" dirty="0">
                <a:latin typeface="Garamond"/>
              </a:rPr>
              <a:t>e</a:t>
            </a:r>
            <a:r>
              <a:rPr lang="en-US" sz="2400" b="0" i="0" spc="-34" baseline="0" dirty="0">
                <a:latin typeface="Garamond"/>
              </a:rPr>
              <a:t>k</a:t>
            </a:r>
            <a:r>
              <a:rPr lang="en-US" sz="2400" b="0" i="0" spc="0" baseline="0" dirty="0">
                <a:latin typeface="Garamond"/>
              </a:rPr>
              <a:t>e</a:t>
            </a:r>
            <a:r>
              <a:rPr lang="en-US" sz="2400" b="0" i="0" spc="1166" baseline="0" dirty="0">
                <a:latin typeface="Garamond"/>
              </a:rPr>
              <a:t>y</a:t>
            </a:r>
            <a:r>
              <a:rPr lang="en-US" sz="2400" b="0" i="0" spc="0" baseline="0" dirty="0">
                <a:latin typeface="Garamond"/>
              </a:rPr>
              <a:t>underlyin</a:t>
            </a:r>
            <a:r>
              <a:rPr lang="en-US" sz="2400" b="0" i="0" spc="1182" baseline="0" dirty="0">
                <a:latin typeface="Garamond"/>
              </a:rPr>
              <a:t>g</a:t>
            </a:r>
            <a:r>
              <a:rPr lang="en-US" sz="2400" b="0" i="0" spc="-46" baseline="0" dirty="0">
                <a:latin typeface="Garamond"/>
              </a:rPr>
              <a:t>v</a:t>
            </a:r>
            <a:r>
              <a:rPr lang="en-US" sz="2400" b="0" i="0" spc="0" baseline="0" dirty="0">
                <a:latin typeface="Garamond"/>
              </a:rPr>
              <a:t>alue-g</a:t>
            </a:r>
            <a:r>
              <a:rPr lang="en-US" sz="2400" b="0" i="0" spc="-17" baseline="0" dirty="0">
                <a:latin typeface="Garamond"/>
              </a:rPr>
              <a:t>e</a:t>
            </a:r>
            <a:r>
              <a:rPr lang="en-US" sz="2400" b="0" i="0" spc="0" baseline="0" dirty="0">
                <a:latin typeface="Garamond"/>
              </a:rPr>
              <a:t>nerating</a:t>
            </a:r>
          </a:p>
          <a:p>
            <a:pPr marL="228600">
              <a:lnSpc>
                <a:spcPts val="4320"/>
              </a:lnSpc>
            </a:pPr>
            <a:r>
              <a:rPr lang="en-US" sz="2402" b="0" i="0" spc="0" baseline="0" dirty="0">
                <a:latin typeface="Garamond"/>
              </a:rPr>
              <a:t>assumption</a:t>
            </a:r>
            <a:r>
              <a:rPr lang="en-US" sz="2402" b="0" i="0" spc="833" baseline="0" dirty="0">
                <a:latin typeface="Garamond"/>
              </a:rPr>
              <a:t>s</a:t>
            </a:r>
            <a:r>
              <a:rPr lang="en-US" sz="2402" b="0" i="0" spc="0" baseline="0" dirty="0">
                <a:latin typeface="Garamond"/>
              </a:rPr>
              <a:t>o</a:t>
            </a:r>
            <a:r>
              <a:rPr lang="en-US" sz="2402" b="0" i="0" spc="1156" baseline="0" dirty="0">
                <a:latin typeface="Garamond"/>
              </a:rPr>
              <a:t>f</a:t>
            </a:r>
            <a:r>
              <a:rPr lang="en-US" sz="2402" b="0" i="0" spc="836" baseline="0" dirty="0">
                <a:latin typeface="Garamond"/>
              </a:rPr>
              <a:t>a</a:t>
            </a:r>
            <a:r>
              <a:rPr lang="en-US" sz="2402" b="0" i="0" spc="0" baseline="0" dirty="0">
                <a:latin typeface="Garamond"/>
              </a:rPr>
              <a:t>poten</a:t>
            </a:r>
            <a:r>
              <a:rPr lang="en-US" sz="2402" b="0" i="0" spc="-13" baseline="0" dirty="0">
                <a:latin typeface="Garamond"/>
              </a:rPr>
              <a:t>t</a:t>
            </a:r>
            <a:r>
              <a:rPr lang="en-US" sz="2402" b="0" i="0" spc="0" baseline="0" dirty="0">
                <a:latin typeface="Garamond"/>
              </a:rPr>
              <a:t>ia</a:t>
            </a:r>
            <a:r>
              <a:rPr lang="en-US" sz="2402" b="0" i="0" spc="842" baseline="0" dirty="0">
                <a:latin typeface="Garamond"/>
              </a:rPr>
              <a:t>l</a:t>
            </a:r>
            <a:r>
              <a:rPr lang="en-US" sz="2402" b="0" i="0" spc="0" baseline="0" dirty="0">
                <a:latin typeface="Garamond"/>
              </a:rPr>
              <a:t>ne</a:t>
            </a:r>
            <a:r>
              <a:rPr lang="en-US" sz="2402" b="0" i="0" spc="-14" baseline="0" dirty="0">
                <a:latin typeface="Garamond"/>
              </a:rPr>
              <a:t>w</a:t>
            </a:r>
            <a:r>
              <a:rPr lang="en-US" sz="2402" b="0" i="0" spc="0" baseline="0" dirty="0">
                <a:latin typeface="Garamond"/>
              </a:rPr>
              <a:t>-gr</a:t>
            </a:r>
            <a:r>
              <a:rPr lang="en-US" sz="2402" b="0" i="0" spc="-34" baseline="0" dirty="0">
                <a:latin typeface="Garamond"/>
              </a:rPr>
              <a:t>o</a:t>
            </a:r>
            <a:r>
              <a:rPr lang="en-US" sz="2402" b="0" i="0" spc="0" baseline="0" dirty="0">
                <a:latin typeface="Garamond"/>
              </a:rPr>
              <a:t>w</a:t>
            </a:r>
            <a:r>
              <a:rPr lang="en-US" sz="2402" b="0" i="0" spc="-13" baseline="0" dirty="0">
                <a:latin typeface="Garamond"/>
              </a:rPr>
              <a:t>t</a:t>
            </a:r>
            <a:r>
              <a:rPr lang="en-US" sz="2402" b="0" i="0" spc="842" baseline="0" dirty="0">
                <a:latin typeface="Garamond"/>
              </a:rPr>
              <a:t>h</a:t>
            </a:r>
            <a:r>
              <a:rPr lang="en-US" sz="2402" b="0" i="0" spc="0" baseline="0" dirty="0">
                <a:latin typeface="Garamond"/>
              </a:rPr>
              <a:t>initiat</a:t>
            </a:r>
            <a:r>
              <a:rPr lang="en-US" sz="2402" b="0" i="0" spc="-34" baseline="0" dirty="0">
                <a:latin typeface="Garamond"/>
              </a:rPr>
              <a:t>i</a:t>
            </a:r>
            <a:r>
              <a:rPr lang="en-US" sz="2402" b="0" i="0" spc="-46" baseline="0" dirty="0">
                <a:latin typeface="Garamond"/>
              </a:rPr>
              <a:t>v</a:t>
            </a:r>
            <a:r>
              <a:rPr lang="en-US" sz="2402" b="0" i="0" spc="832" baseline="0" dirty="0">
                <a:latin typeface="Garamond"/>
              </a:rPr>
              <a:t>e</a:t>
            </a:r>
            <a:r>
              <a:rPr lang="en-US" sz="2402" b="0" i="0" spc="0" baseline="0" dirty="0">
                <a:latin typeface="Garamond"/>
              </a:rPr>
              <a:t>i</a:t>
            </a:r>
            <a:r>
              <a:rPr lang="en-US" sz="2402" b="0" i="0" spc="838" baseline="0" dirty="0">
                <a:latin typeface="Garamond"/>
              </a:rPr>
              <a:t>n</a:t>
            </a:r>
            <a:r>
              <a:rPr lang="en-US" sz="2402" b="0" i="0" spc="0" baseline="0" dirty="0">
                <a:latin typeface="Garamond"/>
              </a:rPr>
              <a:t>th</a:t>
            </a:r>
            <a:r>
              <a:rPr lang="en-US" sz="2402" b="0" i="0" spc="827" baseline="0" dirty="0">
                <a:latin typeface="Garamond"/>
              </a:rPr>
              <a:t>e</a:t>
            </a:r>
            <a:r>
              <a:rPr lang="en-US" sz="2402" b="0" i="0" spc="0" baseline="0" dirty="0">
                <a:latin typeface="Garamond"/>
              </a:rPr>
              <a:t>mar</a:t>
            </a:r>
            <a:r>
              <a:rPr lang="en-US" sz="2402" b="0" i="0" spc="-32" baseline="0" dirty="0">
                <a:latin typeface="Garamond"/>
              </a:rPr>
              <a:t>k</a:t>
            </a:r>
            <a:r>
              <a:rPr lang="en-US" sz="2402" b="0" i="0" spc="0" baseline="0" dirty="0">
                <a:latin typeface="Garamond"/>
              </a:rPr>
              <a:t>etplac</a:t>
            </a:r>
            <a:r>
              <a:rPr lang="en-US" sz="2402" b="0" i="0" spc="-53" baseline="0" dirty="0">
                <a:latin typeface="Garamond"/>
              </a:rPr>
              <a:t>e</a:t>
            </a:r>
            <a:r>
              <a:rPr lang="en-US" sz="2402" b="0" i="0" spc="841" baseline="0" dirty="0">
                <a:latin typeface="Garamond"/>
              </a:rPr>
              <a:t>.</a:t>
            </a:r>
            <a:r>
              <a:rPr lang="en-US" sz="2402" b="0" i="0" spc="0" baseline="0" dirty="0">
                <a:latin typeface="Garamond"/>
              </a:rPr>
              <a:t>I</a:t>
            </a:r>
            <a:r>
              <a:rPr lang="en-US" sz="2402" b="0" i="0" spc="838" baseline="0" dirty="0">
                <a:latin typeface="Garamond"/>
              </a:rPr>
              <a:t>n</a:t>
            </a:r>
            <a:r>
              <a:rPr lang="en-US" sz="2402" b="0" i="0" spc="0" baseline="0" dirty="0">
                <a:latin typeface="Garamond"/>
              </a:rPr>
              <a:t>contrast</a:t>
            </a:r>
          </a:p>
          <a:p>
            <a:pPr marL="228600">
              <a:lnSpc>
                <a:spcPts val="4322"/>
              </a:lnSpc>
              <a:tabLst>
                <a:tab pos="667791" algn="l"/>
                <a:tab pos="986307" algn="l"/>
                <a:tab pos="1569999" algn="l"/>
                <a:tab pos="3277260" algn="l"/>
                <a:tab pos="4330344" algn="l"/>
                <a:tab pos="4648860" algn="l"/>
                <a:tab pos="5790590" algn="l"/>
                <a:tab pos="6761377" algn="l"/>
                <a:tab pos="7137806" algn="l"/>
                <a:tab pos="7456576" algn="l"/>
                <a:tab pos="8599576" algn="l"/>
              </a:tabLst>
            </a:pPr>
            <a:r>
              <a:rPr lang="en-US" sz="2400" b="0" i="0" spc="0" baseline="0" dirty="0">
                <a:latin typeface="Garamond"/>
              </a:rPr>
              <a:t>to	a	full	new-product	rollout,	a	learning	laun</a:t>
            </a:r>
            <a:r>
              <a:rPr lang="en-US" sz="2400" b="0" i="0" spc="-41" baseline="0" dirty="0">
                <a:latin typeface="Garamond"/>
              </a:rPr>
              <a:t>c</a:t>
            </a:r>
            <a:r>
              <a:rPr lang="en-US" sz="2400" b="0" i="0" spc="0" baseline="0" dirty="0">
                <a:latin typeface="Garamond"/>
              </a:rPr>
              <a:t>h	is	a	learning	experiment</a:t>
            </a:r>
          </a:p>
          <a:p>
            <a:pPr marL="228600">
              <a:lnSpc>
                <a:spcPts val="4319"/>
              </a:lnSpc>
            </a:pPr>
            <a:r>
              <a:rPr lang="en-US" sz="2400" b="0" i="0" spc="0" baseline="0" dirty="0">
                <a:latin typeface="Garamond"/>
              </a:rPr>
              <a:t>conducte</a:t>
            </a:r>
            <a:r>
              <a:rPr lang="en-US" sz="2400" b="0" i="0" spc="604" baseline="0" dirty="0">
                <a:latin typeface="Garamond"/>
              </a:rPr>
              <a:t>d</a:t>
            </a:r>
            <a:r>
              <a:rPr lang="en-US" sz="2400" b="0" i="0" spc="0" baseline="0" dirty="0">
                <a:latin typeface="Garamond"/>
              </a:rPr>
              <a:t>qui</a:t>
            </a:r>
            <a:r>
              <a:rPr lang="en-US" sz="2400" b="0" i="0" spc="-39" baseline="0" dirty="0">
                <a:latin typeface="Garamond"/>
              </a:rPr>
              <a:t>c</a:t>
            </a:r>
            <a:r>
              <a:rPr lang="en-US" sz="2400" b="0" i="0" spc="0" baseline="0" dirty="0">
                <a:latin typeface="Garamond"/>
              </a:rPr>
              <a:t>kl</a:t>
            </a:r>
            <a:r>
              <a:rPr lang="en-US" sz="2400" b="0" i="0" spc="612" baseline="0" dirty="0">
                <a:latin typeface="Garamond"/>
              </a:rPr>
              <a:t>y</a:t>
            </a:r>
            <a:r>
              <a:rPr lang="en-US" sz="2400" b="0" i="0" spc="0" baseline="0" dirty="0">
                <a:latin typeface="Garamond"/>
              </a:rPr>
              <a:t>an</a:t>
            </a:r>
            <a:r>
              <a:rPr lang="en-US" sz="2400" b="0" i="0" spc="600" baseline="0" dirty="0">
                <a:latin typeface="Garamond"/>
              </a:rPr>
              <a:t>d</a:t>
            </a:r>
            <a:r>
              <a:rPr lang="en-US" sz="2400" b="0" i="0" spc="0" baseline="0" dirty="0">
                <a:latin typeface="Garamond"/>
              </a:rPr>
              <a:t>inexpens</a:t>
            </a:r>
            <a:r>
              <a:rPr lang="en-US" sz="2400" b="0" i="0" spc="-37" baseline="0" dirty="0">
                <a:latin typeface="Garamond"/>
              </a:rPr>
              <a:t>i</a:t>
            </a:r>
            <a:r>
              <a:rPr lang="en-US" sz="2400" b="0" i="0" spc="-46" baseline="0" dirty="0">
                <a:latin typeface="Garamond"/>
              </a:rPr>
              <a:t>v</a:t>
            </a:r>
            <a:r>
              <a:rPr lang="en-US" sz="2400" b="0" i="0" spc="0" baseline="0" dirty="0">
                <a:latin typeface="Garamond"/>
              </a:rPr>
              <a:t>el</a:t>
            </a:r>
            <a:r>
              <a:rPr lang="en-US" sz="2400" b="0" i="0" spc="604" baseline="0" dirty="0">
                <a:latin typeface="Garamond"/>
              </a:rPr>
              <a:t>y</a:t>
            </a:r>
            <a:r>
              <a:rPr lang="en-US" sz="2400" b="0" i="0" spc="0" baseline="0" dirty="0">
                <a:latin typeface="Garamond"/>
              </a:rPr>
              <a:t>t</a:t>
            </a:r>
            <a:r>
              <a:rPr lang="en-US" sz="2400" b="0" i="0" spc="599" baseline="0" dirty="0">
                <a:latin typeface="Garamond"/>
              </a:rPr>
              <a:t>o</a:t>
            </a:r>
            <a:r>
              <a:rPr lang="en-US" sz="2400" b="0" i="0" spc="0" baseline="0" dirty="0">
                <a:latin typeface="Garamond"/>
              </a:rPr>
              <a:t>gathe</a:t>
            </a:r>
            <a:r>
              <a:rPr lang="en-US" sz="2400" b="0" i="0" spc="618" baseline="0" dirty="0">
                <a:latin typeface="Garamond"/>
              </a:rPr>
              <a:t>r</a:t>
            </a:r>
            <a:r>
              <a:rPr lang="en-US" sz="2400" b="0" i="0" spc="0" baseline="0" dirty="0">
                <a:latin typeface="Garamond"/>
              </a:rPr>
              <a:t>mar</a:t>
            </a:r>
            <a:r>
              <a:rPr lang="en-US" sz="2400" b="0" i="0" spc="-34" baseline="0" dirty="0">
                <a:latin typeface="Garamond"/>
              </a:rPr>
              <a:t>k</a:t>
            </a:r>
            <a:r>
              <a:rPr lang="en-US" sz="2400" b="0" i="0" spc="0" baseline="0" dirty="0">
                <a:latin typeface="Garamond"/>
              </a:rPr>
              <a:t>et-dr</a:t>
            </a:r>
            <a:r>
              <a:rPr lang="en-US" sz="2400" b="0" i="0" spc="-29" baseline="0" dirty="0">
                <a:latin typeface="Garamond"/>
              </a:rPr>
              <a:t>i</a:t>
            </a:r>
            <a:r>
              <a:rPr lang="en-US" sz="2400" b="0" i="0" spc="-46" baseline="0" dirty="0">
                <a:latin typeface="Garamond"/>
              </a:rPr>
              <a:t>v</a:t>
            </a:r>
            <a:r>
              <a:rPr lang="en-US" sz="2400" b="0" i="0" spc="0" baseline="0" dirty="0">
                <a:latin typeface="Garamond"/>
              </a:rPr>
              <a:t>e</a:t>
            </a:r>
            <a:r>
              <a:rPr lang="en-US" sz="2400" b="0" i="0" spc="597" baseline="0" dirty="0">
                <a:latin typeface="Garamond"/>
              </a:rPr>
              <a:t>n</a:t>
            </a:r>
            <a:r>
              <a:rPr lang="en-US" sz="2400" b="0" i="0" spc="0" baseline="0" dirty="0">
                <a:latin typeface="Garamond"/>
              </a:rPr>
              <a:t>data.</a:t>
            </a:r>
          </a:p>
        </p:txBody>
      </p:sp>
    </p:spTree>
    <p:extLst>
      <p:ext uri="{BB962C8B-B14F-4D97-AF65-F5344CB8AC3E}">
        <p14:creationId xmlns:p14="http://schemas.microsoft.com/office/powerpoint/2010/main" val="7810428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7" name="Rectangle 475">
            <a:extLst>
              <a:ext uri="{FF2B5EF4-FFF2-40B4-BE49-F238E27FC236}">
                <a16:creationId xmlns:a16="http://schemas.microsoft.com/office/drawing/2014/main" id="{3B0947E2-508A-0E0B-2336-9655F0205403}"/>
              </a:ext>
            </a:extLst>
          </p:cNvPr>
          <p:cNvSpPr/>
          <p:nvPr/>
        </p:nvSpPr>
        <p:spPr>
          <a:xfrm>
            <a:off x="4318000" y="328764"/>
            <a:ext cx="2539157" cy="553998"/>
          </a:xfrm>
          <a:prstGeom prst="rect">
            <a:avLst/>
          </a:prstGeom>
        </p:spPr>
        <p:txBody>
          <a:bodyPr wrap="none" lIns="0" tIns="0" rIns="0" bIns="0">
            <a:spAutoFit/>
          </a:bodyPr>
          <a:lstStyle/>
          <a:p>
            <a:pPr marL="0"/>
            <a:r>
              <a:rPr lang="en-US" sz="3600" b="1" i="0" spc="0" baseline="0" dirty="0">
                <a:latin typeface="Garamond-Bold"/>
              </a:rPr>
              <a:t>Storytelling</a:t>
            </a:r>
          </a:p>
        </p:txBody>
      </p:sp>
      <p:sp>
        <p:nvSpPr>
          <p:cNvPr id="2" name="Rectangle 484">
            <a:extLst>
              <a:ext uri="{FF2B5EF4-FFF2-40B4-BE49-F238E27FC236}">
                <a16:creationId xmlns:a16="http://schemas.microsoft.com/office/drawing/2014/main" id="{16B613F2-7275-1B12-75F0-3A72AA320AF7}"/>
              </a:ext>
            </a:extLst>
          </p:cNvPr>
          <p:cNvSpPr/>
          <p:nvPr/>
        </p:nvSpPr>
        <p:spPr>
          <a:xfrm>
            <a:off x="4626228" y="977247"/>
            <a:ext cx="2727185" cy="755065"/>
          </a:xfrm>
          <a:prstGeom prst="rect">
            <a:avLst/>
          </a:prstGeom>
        </p:spPr>
        <p:txBody>
          <a:bodyPr wrap="none" lIns="0" tIns="0" rIns="0" bIns="0">
            <a:spAutoFit/>
          </a:bodyPr>
          <a:lstStyle/>
          <a:p>
            <a:pPr marL="0"/>
            <a:r>
              <a:rPr lang="en-US" sz="4404" b="1" i="0" spc="0" baseline="0" dirty="0">
                <a:latin typeface="Garamond-Bold"/>
              </a:rPr>
              <a:t>Sto</a:t>
            </a:r>
            <a:r>
              <a:rPr lang="en-US" sz="4404" b="1" i="0" spc="171" baseline="0" dirty="0">
                <a:latin typeface="Garamond-Bold"/>
              </a:rPr>
              <a:t>r</a:t>
            </a:r>
            <a:r>
              <a:rPr lang="en-US" sz="4404" b="1" i="0" spc="0" baseline="0" dirty="0">
                <a:latin typeface="Garamond-Bold"/>
              </a:rPr>
              <a:t>ytelling</a:t>
            </a:r>
          </a:p>
        </p:txBody>
      </p:sp>
      <p:sp>
        <p:nvSpPr>
          <p:cNvPr id="5" name="Rectangle 485">
            <a:extLst>
              <a:ext uri="{FF2B5EF4-FFF2-40B4-BE49-F238E27FC236}">
                <a16:creationId xmlns:a16="http://schemas.microsoft.com/office/drawing/2014/main" id="{AEA5B3C6-4500-9912-D04F-E5AF67B38E03}"/>
              </a:ext>
            </a:extLst>
          </p:cNvPr>
          <p:cNvSpPr/>
          <p:nvPr/>
        </p:nvSpPr>
        <p:spPr>
          <a:xfrm>
            <a:off x="186116" y="1794349"/>
            <a:ext cx="11607408" cy="2737288"/>
          </a:xfrm>
          <a:prstGeom prst="rect">
            <a:avLst/>
          </a:prstGeom>
        </p:spPr>
        <p:txBody>
          <a:bodyPr wrap="none" lIns="0" tIns="0" rIns="0" bIns="0">
            <a:spAutoFit/>
          </a:bodyPr>
          <a:lstStyle/>
          <a:p>
            <a:pPr marL="0"/>
            <a:r>
              <a:rPr lang="en-US" sz="3204" b="0" i="0" spc="678" baseline="0" dirty="0">
                <a:latin typeface="Times New Roman" panose="02020603050405020304" pitchFamily="18" charset="0"/>
                <a:cs typeface="Times New Roman" panose="02020603050405020304" pitchFamily="18" charset="0"/>
              </a:rPr>
              <a:t>•</a:t>
            </a:r>
            <a:r>
              <a:rPr lang="en-US" sz="3204" b="1" i="0" spc="0" baseline="0" dirty="0">
                <a:latin typeface="Times New Roman" panose="02020603050405020304" pitchFamily="18" charset="0"/>
                <a:cs typeface="Times New Roman" panose="02020603050405020304" pitchFamily="18" charset="0"/>
              </a:rPr>
              <a:t>Sto</a:t>
            </a:r>
            <a:r>
              <a:rPr lang="en-US" sz="3204" b="1" i="0" spc="128" baseline="0" dirty="0">
                <a:latin typeface="Times New Roman" panose="02020603050405020304" pitchFamily="18" charset="0"/>
                <a:cs typeface="Times New Roman" panose="02020603050405020304" pitchFamily="18" charset="0"/>
              </a:rPr>
              <a:t>r</a:t>
            </a:r>
            <a:r>
              <a:rPr lang="en-US" sz="3204" b="1" i="0" spc="0" baseline="0" dirty="0">
                <a:latin typeface="Times New Roman" panose="02020603050405020304" pitchFamily="18" charset="0"/>
                <a:cs typeface="Times New Roman" panose="02020603050405020304" pitchFamily="18" charset="0"/>
              </a:rPr>
              <a:t>ytellin</a:t>
            </a:r>
            <a:r>
              <a:rPr lang="en-US" sz="3204" b="1" i="0" spc="1257" baseline="0" dirty="0">
                <a:latin typeface="Times New Roman" panose="02020603050405020304" pitchFamily="18" charset="0"/>
                <a:cs typeface="Times New Roman" panose="02020603050405020304" pitchFamily="18" charset="0"/>
              </a:rPr>
              <a:t>g</a:t>
            </a:r>
            <a:r>
              <a:rPr lang="en-US" sz="3204" b="0" i="0" spc="0" baseline="0" dirty="0">
                <a:latin typeface="Times New Roman" panose="02020603050405020304" pitchFamily="18" charset="0"/>
                <a:cs typeface="Times New Roman" panose="02020603050405020304" pitchFamily="18" charset="0"/>
              </a:rPr>
              <a:t>i</a:t>
            </a:r>
            <a:r>
              <a:rPr lang="en-US" sz="3204" b="0" i="0" spc="1257"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ex</a:t>
            </a:r>
            <a:r>
              <a:rPr lang="en-US" sz="3204" b="0" i="0" spc="-13" baseline="0" dirty="0">
                <a:latin typeface="Times New Roman" panose="02020603050405020304" pitchFamily="18" charset="0"/>
                <a:cs typeface="Times New Roman" panose="02020603050405020304" pitchFamily="18" charset="0"/>
              </a:rPr>
              <a:t>a</a:t>
            </a:r>
            <a:r>
              <a:rPr lang="en-US" sz="3204" b="0" i="0" spc="0" baseline="0" dirty="0">
                <a:latin typeface="Times New Roman" panose="02020603050405020304" pitchFamily="18" charset="0"/>
                <a:cs typeface="Times New Roman" panose="02020603050405020304" pitchFamily="18" charset="0"/>
              </a:rPr>
              <a:t>ctl</a:t>
            </a:r>
            <a:r>
              <a:rPr lang="en-US" sz="3204" b="0" i="0" spc="1263" baseline="0" dirty="0">
                <a:latin typeface="Times New Roman" panose="02020603050405020304" pitchFamily="18" charset="0"/>
                <a:cs typeface="Times New Roman" panose="02020603050405020304" pitchFamily="18" charset="0"/>
              </a:rPr>
              <a:t>y</a:t>
            </a:r>
            <a:r>
              <a:rPr lang="en-US" sz="3204" b="0" i="0" spc="0" baseline="0" dirty="0">
                <a:latin typeface="Times New Roman" panose="02020603050405020304" pitchFamily="18" charset="0"/>
                <a:cs typeface="Times New Roman" panose="02020603050405020304" pitchFamily="18" charset="0"/>
              </a:rPr>
              <a:t>h</a:t>
            </a:r>
            <a:r>
              <a:rPr lang="en-US" sz="3204" b="0" i="0" spc="-42" baseline="0" dirty="0">
                <a:latin typeface="Times New Roman" panose="02020603050405020304" pitchFamily="18" charset="0"/>
                <a:cs typeface="Times New Roman" panose="02020603050405020304" pitchFamily="18" charset="0"/>
              </a:rPr>
              <a:t>o</a:t>
            </a:r>
            <a:r>
              <a:rPr lang="en-US" sz="3204" b="0" i="0" spc="1272" baseline="0" dirty="0">
                <a:latin typeface="Times New Roman" panose="02020603050405020304" pitchFamily="18" charset="0"/>
                <a:cs typeface="Times New Roman" panose="02020603050405020304" pitchFamily="18" charset="0"/>
              </a:rPr>
              <a:t>w</a:t>
            </a:r>
            <a:r>
              <a:rPr lang="en-US" sz="3204" b="0" i="0" spc="0" baseline="0" dirty="0">
                <a:latin typeface="Times New Roman" panose="02020603050405020304" pitchFamily="18" charset="0"/>
                <a:cs typeface="Times New Roman" panose="02020603050405020304" pitchFamily="18" charset="0"/>
              </a:rPr>
              <a:t>i</a:t>
            </a:r>
            <a:r>
              <a:rPr lang="en-US" sz="3204" b="0" i="0" spc="1262"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sounds</a:t>
            </a:r>
            <a:r>
              <a:rPr lang="en-US" sz="3204" b="0" i="0" spc="1254" baseline="0" dirty="0">
                <a:latin typeface="Times New Roman" panose="02020603050405020304" pitchFamily="18" charset="0"/>
                <a:cs typeface="Times New Roman" panose="02020603050405020304" pitchFamily="18" charset="0"/>
              </a:rPr>
              <a:t>:</a:t>
            </a:r>
            <a:r>
              <a:rPr lang="en-US" sz="3204" b="0" i="0" spc="-39" baseline="0" dirty="0">
                <a:latin typeface="Times New Roman" panose="02020603050405020304" pitchFamily="18" charset="0"/>
                <a:cs typeface="Times New Roman" panose="02020603050405020304" pitchFamily="18" charset="0"/>
              </a:rPr>
              <a:t>w</a:t>
            </a:r>
            <a:r>
              <a:rPr lang="en-US" sz="3204" b="0" i="0" spc="0" baseline="0" dirty="0">
                <a:latin typeface="Times New Roman" panose="02020603050405020304" pitchFamily="18" charset="0"/>
                <a:cs typeface="Times New Roman" panose="02020603050405020304" pitchFamily="18" charset="0"/>
              </a:rPr>
              <a:t>e</a:t>
            </a:r>
            <a:r>
              <a:rPr lang="en-US" sz="3204" b="0" i="0" spc="-45" baseline="0" dirty="0">
                <a:latin typeface="Times New Roman" panose="02020603050405020304" pitchFamily="18" charset="0"/>
                <a:cs typeface="Times New Roman" panose="02020603050405020304" pitchFamily="18" charset="0"/>
              </a:rPr>
              <a:t>a</a:t>
            </a:r>
            <a:r>
              <a:rPr lang="en-US" sz="3204" b="0" i="0" spc="0" baseline="0" dirty="0">
                <a:latin typeface="Times New Roman" panose="02020603050405020304" pitchFamily="18" charset="0"/>
                <a:cs typeface="Times New Roman" panose="02020603050405020304" pitchFamily="18" charset="0"/>
              </a:rPr>
              <a:t>vin</a:t>
            </a:r>
            <a:r>
              <a:rPr lang="en-US" sz="3204" b="0" i="0" spc="1274" baseline="0" dirty="0">
                <a:latin typeface="Times New Roman" panose="02020603050405020304" pitchFamily="18" charset="0"/>
                <a:cs typeface="Times New Roman" panose="02020603050405020304" pitchFamily="18" charset="0"/>
              </a:rPr>
              <a:t>g</a:t>
            </a:r>
            <a:r>
              <a:rPr lang="en-US" sz="3204" b="0" i="0" spc="0" baseline="0" dirty="0">
                <a:latin typeface="Times New Roman" panose="02020603050405020304" pitchFamily="18" charset="0"/>
                <a:cs typeface="Times New Roman" panose="02020603050405020304" pitchFamily="18" charset="0"/>
              </a:rPr>
              <a:t>togethe</a:t>
            </a:r>
            <a:r>
              <a:rPr lang="en-US" sz="3204" b="0" i="0" spc="1266" baseline="0" dirty="0">
                <a:latin typeface="Times New Roman" panose="02020603050405020304" pitchFamily="18" charset="0"/>
                <a:cs typeface="Times New Roman" panose="02020603050405020304" pitchFamily="18" charset="0"/>
              </a:rPr>
              <a:t>r</a:t>
            </a:r>
            <a:r>
              <a:rPr lang="en-US" sz="3204" b="0" i="0" spc="1257" baseline="0" dirty="0">
                <a:latin typeface="Times New Roman" panose="02020603050405020304" pitchFamily="18" charset="0"/>
                <a:cs typeface="Times New Roman" panose="02020603050405020304" pitchFamily="18" charset="0"/>
              </a:rPr>
              <a:t>a</a:t>
            </a:r>
            <a:r>
              <a:rPr lang="en-US" sz="3204" b="0" i="0" spc="0" baseline="0" dirty="0">
                <a:latin typeface="Times New Roman" panose="02020603050405020304" pitchFamily="18" charset="0"/>
                <a:cs typeface="Times New Roman" panose="02020603050405020304" pitchFamily="18" charset="0"/>
              </a:rPr>
              <a:t>story</a:t>
            </a:r>
          </a:p>
          <a:p>
            <a:pPr marL="228599">
              <a:lnSpc>
                <a:spcPts val="3456"/>
              </a:lnSpc>
            </a:pPr>
            <a:r>
              <a:rPr lang="en-US" sz="3206" b="0" i="0" spc="0" baseline="0" dirty="0">
                <a:latin typeface="Times New Roman" panose="02020603050405020304" pitchFamily="18" charset="0"/>
                <a:cs typeface="Times New Roman" panose="02020603050405020304" pitchFamily="18" charset="0"/>
              </a:rPr>
              <a:t>rathe</a:t>
            </a:r>
            <a:r>
              <a:rPr lang="en-US" sz="3206" b="0" i="0" spc="948" baseline="0" dirty="0">
                <a:latin typeface="Times New Roman" panose="02020603050405020304" pitchFamily="18" charset="0"/>
                <a:cs typeface="Times New Roman" panose="02020603050405020304" pitchFamily="18" charset="0"/>
              </a:rPr>
              <a:t>r</a:t>
            </a:r>
            <a:r>
              <a:rPr lang="en-US" sz="3206" b="0" i="0" spc="0" baseline="0" dirty="0">
                <a:latin typeface="Times New Roman" panose="02020603050405020304" pitchFamily="18" charset="0"/>
                <a:cs typeface="Times New Roman" panose="02020603050405020304" pitchFamily="18" charset="0"/>
              </a:rPr>
              <a:t>tha</a:t>
            </a:r>
            <a:r>
              <a:rPr lang="en-US" sz="3206" b="0" i="0" spc="959" baseline="0" dirty="0">
                <a:latin typeface="Times New Roman" panose="02020603050405020304" pitchFamily="18" charset="0"/>
                <a:cs typeface="Times New Roman" panose="02020603050405020304" pitchFamily="18" charset="0"/>
              </a:rPr>
              <a:t>n</a:t>
            </a:r>
            <a:r>
              <a:rPr lang="en-US" sz="3206" b="0" i="0" spc="0" baseline="0" dirty="0">
                <a:latin typeface="Times New Roman" panose="02020603050405020304" pitchFamily="18" charset="0"/>
                <a:cs typeface="Times New Roman" panose="02020603050405020304" pitchFamily="18" charset="0"/>
              </a:rPr>
              <a:t>jus</a:t>
            </a:r>
            <a:r>
              <a:rPr lang="en-US" sz="3206" b="0" i="0" spc="954" baseline="0" dirty="0">
                <a:latin typeface="Times New Roman" panose="02020603050405020304" pitchFamily="18" charset="0"/>
                <a:cs typeface="Times New Roman" panose="02020603050405020304" pitchFamily="18" charset="0"/>
              </a:rPr>
              <a:t>t</a:t>
            </a:r>
            <a:r>
              <a:rPr lang="en-US" sz="3206" b="0" i="0" spc="0" baseline="0" dirty="0">
                <a:latin typeface="Times New Roman" panose="02020603050405020304" pitchFamily="18" charset="0"/>
                <a:cs typeface="Times New Roman" panose="02020603050405020304" pitchFamily="18" charset="0"/>
              </a:rPr>
              <a:t>m</a:t>
            </a:r>
            <a:r>
              <a:rPr lang="en-US" sz="3206" b="0" i="0" spc="-20"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kin</a:t>
            </a:r>
            <a:r>
              <a:rPr lang="en-US" sz="3206" b="0" i="0" spc="955" baseline="0" dirty="0">
                <a:latin typeface="Times New Roman" panose="02020603050405020304" pitchFamily="18" charset="0"/>
                <a:cs typeface="Times New Roman" panose="02020603050405020304" pitchFamily="18" charset="0"/>
              </a:rPr>
              <a:t>g</a:t>
            </a:r>
            <a:r>
              <a:rPr lang="en-US" sz="3206" b="0" i="0" spc="954"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s</a:t>
            </a:r>
            <a:r>
              <a:rPr lang="en-US" sz="3206" b="0" i="0" spc="-13"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rie</a:t>
            </a:r>
            <a:r>
              <a:rPr lang="en-US" sz="3206" b="0" i="0" spc="950"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o</a:t>
            </a:r>
            <a:r>
              <a:rPr lang="en-US" sz="3206" b="0" i="0" spc="1376" baseline="0" dirty="0">
                <a:latin typeface="Times New Roman" panose="02020603050405020304" pitchFamily="18" charset="0"/>
                <a:cs typeface="Times New Roman" panose="02020603050405020304" pitchFamily="18" charset="0"/>
              </a:rPr>
              <a:t>f</a:t>
            </a:r>
            <a:r>
              <a:rPr lang="en-US" sz="3206" b="0" i="0" spc="0" baseline="0" dirty="0">
                <a:latin typeface="Times New Roman" panose="02020603050405020304" pitchFamily="18" charset="0"/>
                <a:cs typeface="Times New Roman" panose="02020603050405020304" pitchFamily="18" charset="0"/>
              </a:rPr>
              <a:t>point</a:t>
            </a:r>
            <a:r>
              <a:rPr lang="en-US" sz="3206" b="0" i="0" spc="-128" baseline="0" dirty="0">
                <a:latin typeface="Times New Roman" panose="02020603050405020304" pitchFamily="18" charset="0"/>
                <a:cs typeface="Times New Roman" panose="02020603050405020304" pitchFamily="18" charset="0"/>
              </a:rPr>
              <a:t>s</a:t>
            </a:r>
            <a:r>
              <a:rPr lang="en-US" sz="3206" b="0" i="0" spc="953" baseline="0" dirty="0">
                <a:latin typeface="Times New Roman" panose="02020603050405020304" pitchFamily="18" charset="0"/>
                <a:cs typeface="Times New Roman" panose="02020603050405020304" pitchFamily="18" charset="0"/>
              </a:rPr>
              <a:t>.</a:t>
            </a:r>
            <a:r>
              <a:rPr lang="en-US" sz="3206" b="0" i="0" spc="0" baseline="0" dirty="0">
                <a:latin typeface="Times New Roman" panose="02020603050405020304" pitchFamily="18" charset="0"/>
                <a:cs typeface="Times New Roman" panose="02020603050405020304" pitchFamily="18" charset="0"/>
              </a:rPr>
              <a:t>I</a:t>
            </a:r>
            <a:r>
              <a:rPr lang="en-US" sz="3206" b="0" i="0" spc="959" baseline="0" dirty="0">
                <a:latin typeface="Times New Roman" panose="02020603050405020304" pitchFamily="18" charset="0"/>
                <a:cs typeface="Times New Roman" panose="02020603050405020304" pitchFamily="18" charset="0"/>
              </a:rPr>
              <a:t>t</a:t>
            </a:r>
            <a:r>
              <a:rPr lang="en-US" sz="3206" b="0" i="0" spc="0" baseline="0" dirty="0">
                <a:latin typeface="Times New Roman" panose="02020603050405020304" pitchFamily="18" charset="0"/>
                <a:cs typeface="Times New Roman" panose="02020603050405020304" pitchFamily="18" charset="0"/>
              </a:rPr>
              <a:t>i</a:t>
            </a:r>
            <a:r>
              <a:rPr lang="en-US" sz="3206" b="0" i="0" spc="956" baseline="0" dirty="0">
                <a:latin typeface="Times New Roman" panose="02020603050405020304" pitchFamily="18" charset="0"/>
                <a:cs typeface="Times New Roman" panose="02020603050405020304" pitchFamily="18" charset="0"/>
              </a:rPr>
              <a:t>s</a:t>
            </a:r>
            <a:r>
              <a:rPr lang="en-US" sz="3206" b="0" i="0" spc="954"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clos</a:t>
            </a:r>
            <a:r>
              <a:rPr lang="en-US" sz="3206" b="0" i="0" spc="959"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rel</a:t>
            </a:r>
            <a:r>
              <a:rPr lang="en-US" sz="3206" b="0" i="0" spc="-13"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t</a:t>
            </a:r>
            <a:r>
              <a:rPr lang="en-US" sz="3206" b="0" i="0" spc="-39" baseline="0" dirty="0">
                <a:latin typeface="Times New Roman" panose="02020603050405020304" pitchFamily="18" charset="0"/>
                <a:cs typeface="Times New Roman" panose="02020603050405020304" pitchFamily="18" charset="0"/>
              </a:rPr>
              <a:t>i</a:t>
            </a:r>
            <a:r>
              <a:rPr lang="en-US" sz="3206" b="0" i="0" spc="-65" baseline="0" dirty="0">
                <a:latin typeface="Times New Roman" panose="02020603050405020304" pitchFamily="18" charset="0"/>
                <a:cs typeface="Times New Roman" panose="02020603050405020304" pitchFamily="18" charset="0"/>
              </a:rPr>
              <a:t>v</a:t>
            </a:r>
            <a:r>
              <a:rPr lang="en-US" sz="3206" b="0" i="0" spc="957"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of</a:t>
            </a:r>
          </a:p>
          <a:p>
            <a:pPr marL="228599">
              <a:lnSpc>
                <a:spcPts val="3457"/>
              </a:lnSpc>
              <a:tabLst>
                <a:tab pos="9227565" algn="l"/>
              </a:tabLst>
            </a:pPr>
            <a:r>
              <a:rPr lang="en-US" sz="3204" b="0" i="0" spc="0" baseline="0" dirty="0">
                <a:latin typeface="Times New Roman" panose="02020603050405020304" pitchFamily="18" charset="0"/>
                <a:cs typeface="Times New Roman" panose="02020603050405020304" pitchFamily="18" charset="0"/>
              </a:rPr>
              <a:t>visualizatio</a:t>
            </a:r>
            <a:r>
              <a:rPr lang="en-US" sz="3204" b="0" i="0" spc="-13" baseline="0" dirty="0">
                <a:latin typeface="Times New Roman" panose="02020603050405020304" pitchFamily="18" charset="0"/>
                <a:cs typeface="Times New Roman" panose="02020603050405020304" pitchFamily="18" charset="0"/>
              </a:rPr>
              <a:t>n</a:t>
            </a:r>
            <a:r>
              <a:rPr lang="en-US" sz="3204" b="0" i="0" spc="0" baseline="0" dirty="0">
                <a:latin typeface="Times New Roman" panose="02020603050405020304" pitchFamily="18" charset="0"/>
                <a:cs typeface="Times New Roman" panose="02020603050405020304" pitchFamily="18" charset="0"/>
              </a:rPr>
              <a:t>—anothe</a:t>
            </a:r>
            <a:r>
              <a:rPr lang="en-US" sz="3204" b="0" i="0" spc="1893" baseline="0" dirty="0">
                <a:latin typeface="Times New Roman" panose="02020603050405020304" pitchFamily="18" charset="0"/>
                <a:cs typeface="Times New Roman" panose="02020603050405020304" pitchFamily="18" charset="0"/>
              </a:rPr>
              <a:t>r</a:t>
            </a:r>
            <a:r>
              <a:rPr lang="en-US" sz="3204" b="0" i="0" spc="-39" baseline="0" dirty="0">
                <a:latin typeface="Times New Roman" panose="02020603050405020304" pitchFamily="18" charset="0"/>
                <a:cs typeface="Times New Roman" panose="02020603050405020304" pitchFamily="18" charset="0"/>
              </a:rPr>
              <a:t>w</a:t>
            </a:r>
            <a:r>
              <a:rPr lang="en-US" sz="3204" b="0" i="0" spc="-42" baseline="0" dirty="0">
                <a:latin typeface="Times New Roman" panose="02020603050405020304" pitchFamily="18" charset="0"/>
                <a:cs typeface="Times New Roman" panose="02020603050405020304" pitchFamily="18" charset="0"/>
              </a:rPr>
              <a:t>a</a:t>
            </a:r>
            <a:r>
              <a:rPr lang="en-US" sz="3204" b="0" i="0" spc="1894" baseline="0" dirty="0">
                <a:latin typeface="Times New Roman" panose="02020603050405020304" pitchFamily="18" charset="0"/>
                <a:cs typeface="Times New Roman" panose="02020603050405020304" pitchFamily="18" charset="0"/>
              </a:rPr>
              <a:t>y</a:t>
            </a:r>
            <a:r>
              <a:rPr lang="en-US" sz="3204" b="0" i="0" spc="0" baseline="0" dirty="0">
                <a:latin typeface="Times New Roman" panose="02020603050405020304" pitchFamily="18" charset="0"/>
                <a:cs typeface="Times New Roman" panose="02020603050405020304" pitchFamily="18" charset="0"/>
              </a:rPr>
              <a:t>t</a:t>
            </a:r>
            <a:r>
              <a:rPr lang="en-US" sz="3204" b="0" i="0" spc="1883" baseline="0" dirty="0">
                <a:latin typeface="Times New Roman" panose="02020603050405020304" pitchFamily="18" charset="0"/>
                <a:cs typeface="Times New Roman" panose="02020603050405020304" pitchFamily="18" charset="0"/>
              </a:rPr>
              <a:t>o</a:t>
            </a:r>
            <a:r>
              <a:rPr lang="en-US" sz="3204" b="0" i="0" spc="0" baseline="0" dirty="0">
                <a:latin typeface="Times New Roman" panose="02020603050405020304" pitchFamily="18" charset="0"/>
                <a:cs typeface="Times New Roman" panose="02020603050405020304" pitchFamily="18" charset="0"/>
              </a:rPr>
              <a:t>ma</a:t>
            </a:r>
            <a:r>
              <a:rPr lang="en-US" sz="3204" b="0" i="0" spc="-55" baseline="0" dirty="0">
                <a:latin typeface="Times New Roman" panose="02020603050405020304" pitchFamily="18" charset="0"/>
                <a:cs typeface="Times New Roman" panose="02020603050405020304" pitchFamily="18" charset="0"/>
              </a:rPr>
              <a:t>k</a:t>
            </a:r>
            <a:r>
              <a:rPr lang="en-US" sz="3204" b="0" i="0" spc="1892"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ne</a:t>
            </a:r>
            <a:r>
              <a:rPr lang="en-US" sz="3204" b="0" i="0" spc="1888" baseline="0" dirty="0">
                <a:latin typeface="Times New Roman" panose="02020603050405020304" pitchFamily="18" charset="0"/>
                <a:cs typeface="Times New Roman" panose="02020603050405020304" pitchFamily="18" charset="0"/>
              </a:rPr>
              <a:t>w</a:t>
            </a:r>
            <a:r>
              <a:rPr lang="en-US" sz="3204" b="0" i="0" spc="0" baseline="0" dirty="0">
                <a:latin typeface="Times New Roman" panose="02020603050405020304" pitchFamily="18" charset="0"/>
                <a:cs typeface="Times New Roman" panose="02020603050405020304" pitchFamily="18" charset="0"/>
              </a:rPr>
              <a:t>idea</a:t>
            </a:r>
            <a:r>
              <a:rPr lang="en-US" sz="3204" b="0" i="0" spc="1894"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feel	rea</a:t>
            </a:r>
            <a:r>
              <a:rPr lang="en-US" sz="3204" b="0" i="0" spc="1888" baseline="0" dirty="0">
                <a:latin typeface="Times New Roman" panose="02020603050405020304" pitchFamily="18" charset="0"/>
                <a:cs typeface="Times New Roman" panose="02020603050405020304" pitchFamily="18" charset="0"/>
              </a:rPr>
              <a:t>l</a:t>
            </a:r>
            <a:r>
              <a:rPr lang="en-US" sz="3204" b="0" i="0" spc="0" baseline="0" dirty="0">
                <a:latin typeface="Times New Roman" panose="02020603050405020304" pitchFamily="18" charset="0"/>
                <a:cs typeface="Times New Roman" panose="02020603050405020304" pitchFamily="18" charset="0"/>
              </a:rPr>
              <a:t>and</a:t>
            </a:r>
          </a:p>
          <a:p>
            <a:pPr marL="228599">
              <a:lnSpc>
                <a:spcPts val="3455"/>
              </a:lnSpc>
            </a:pPr>
            <a:r>
              <a:rPr lang="en-US" sz="3204" b="0" i="0" spc="0" baseline="0" dirty="0">
                <a:latin typeface="Times New Roman" panose="02020603050405020304" pitchFamily="18" charset="0"/>
                <a:cs typeface="Times New Roman" panose="02020603050405020304" pitchFamily="18" charset="0"/>
              </a:rPr>
              <a:t>compellin</a:t>
            </a:r>
            <a:r>
              <a:rPr lang="en-US" sz="3204" b="0" i="0" spc="-148" baseline="0" dirty="0">
                <a:latin typeface="Times New Roman" panose="02020603050405020304" pitchFamily="18" charset="0"/>
                <a:cs typeface="Times New Roman" panose="02020603050405020304" pitchFamily="18" charset="0"/>
              </a:rPr>
              <a:t>g</a:t>
            </a:r>
            <a:r>
              <a:rPr lang="en-US" sz="3204" b="0" i="0" spc="1578" baseline="0" dirty="0">
                <a:latin typeface="Times New Roman" panose="02020603050405020304" pitchFamily="18" charset="0"/>
                <a:cs typeface="Times New Roman" panose="02020603050405020304" pitchFamily="18" charset="0"/>
              </a:rPr>
              <a:t>.</a:t>
            </a:r>
            <a:r>
              <a:rPr lang="en-US" sz="3204" b="0" i="0" spc="0" baseline="0" dirty="0">
                <a:latin typeface="Times New Roman" panose="02020603050405020304" pitchFamily="18" charset="0"/>
                <a:cs typeface="Times New Roman" panose="02020603050405020304" pitchFamily="18" charset="0"/>
              </a:rPr>
              <a:t>Vi</a:t>
            </a:r>
            <a:r>
              <a:rPr lang="en-US" sz="3204" b="0" i="0" spc="-17"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ua</a:t>
            </a:r>
            <a:r>
              <a:rPr lang="en-US" sz="3204" b="0" i="0" spc="1582" baseline="0" dirty="0">
                <a:latin typeface="Times New Roman" panose="02020603050405020304" pitchFamily="18" charset="0"/>
                <a:cs typeface="Times New Roman" panose="02020603050405020304" pitchFamily="18" charset="0"/>
              </a:rPr>
              <a:t>l</a:t>
            </a:r>
            <a:r>
              <a:rPr lang="en-US" sz="3204" b="0" i="0" spc="0" baseline="0" dirty="0">
                <a:latin typeface="Times New Roman" panose="02020603050405020304" pitchFamily="18" charset="0"/>
                <a:cs typeface="Times New Roman" panose="02020603050405020304" pitchFamily="18" charset="0"/>
              </a:rPr>
              <a:t>storytellin</a:t>
            </a:r>
            <a:r>
              <a:rPr lang="en-US" sz="3204" b="0" i="0" spc="1591" baseline="0" dirty="0">
                <a:latin typeface="Times New Roman" panose="02020603050405020304" pitchFamily="18" charset="0"/>
                <a:cs typeface="Times New Roman" panose="02020603050405020304" pitchFamily="18" charset="0"/>
              </a:rPr>
              <a:t>g</a:t>
            </a:r>
            <a:r>
              <a:rPr lang="en-US" sz="3204" b="0" i="0" spc="0" baseline="0" dirty="0">
                <a:latin typeface="Times New Roman" panose="02020603050405020304" pitchFamily="18" charset="0"/>
                <a:cs typeface="Times New Roman" panose="02020603050405020304" pitchFamily="18" charset="0"/>
              </a:rPr>
              <a:t>i</a:t>
            </a:r>
            <a:r>
              <a:rPr lang="en-US" sz="3204" b="0" i="0" spc="1578" baseline="0" dirty="0">
                <a:latin typeface="Times New Roman" panose="02020603050405020304" pitchFamily="18" charset="0"/>
                <a:cs typeface="Times New Roman" panose="02020603050405020304" pitchFamily="18" charset="0"/>
              </a:rPr>
              <a:t>s</a:t>
            </a:r>
            <a:r>
              <a:rPr lang="en-US" sz="3204" b="0" i="0" spc="0" baseline="0" dirty="0">
                <a:latin typeface="Times New Roman" panose="02020603050405020304" pitchFamily="18" charset="0"/>
                <a:cs typeface="Times New Roman" panose="02020603050405020304" pitchFamily="18" charset="0"/>
              </a:rPr>
              <a:t>actu</a:t>
            </a:r>
            <a:r>
              <a:rPr lang="en-US" sz="3204" b="0" i="0" spc="-13" baseline="0" dirty="0">
                <a:latin typeface="Times New Roman" panose="02020603050405020304" pitchFamily="18" charset="0"/>
                <a:cs typeface="Times New Roman" panose="02020603050405020304" pitchFamily="18" charset="0"/>
              </a:rPr>
              <a:t>a</a:t>
            </a:r>
            <a:r>
              <a:rPr lang="en-US" sz="3204" b="0" i="0" spc="0" baseline="0" dirty="0">
                <a:latin typeface="Times New Roman" panose="02020603050405020304" pitchFamily="18" charset="0"/>
                <a:cs typeface="Times New Roman" panose="02020603050405020304" pitchFamily="18" charset="0"/>
              </a:rPr>
              <a:t>ll</a:t>
            </a:r>
            <a:r>
              <a:rPr lang="en-US" sz="3204" b="0" i="0" spc="1578" baseline="0" dirty="0">
                <a:latin typeface="Times New Roman" panose="02020603050405020304" pitchFamily="18" charset="0"/>
                <a:cs typeface="Times New Roman" panose="02020603050405020304" pitchFamily="18" charset="0"/>
              </a:rPr>
              <a:t>y</a:t>
            </a:r>
            <a:r>
              <a:rPr lang="en-US" sz="3204" b="0" i="0" spc="0" baseline="0" dirty="0">
                <a:latin typeface="Times New Roman" panose="02020603050405020304" pitchFamily="18" charset="0"/>
                <a:cs typeface="Times New Roman" panose="02020603050405020304" pitchFamily="18" charset="0"/>
              </a:rPr>
              <a:t>th</a:t>
            </a:r>
            <a:r>
              <a:rPr lang="en-US" sz="3204" b="0" i="0" spc="1581"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mos</a:t>
            </a:r>
            <a:r>
              <a:rPr lang="en-US" sz="3204" b="0" i="0" spc="1578" baseline="0" dirty="0">
                <a:latin typeface="Times New Roman" panose="02020603050405020304" pitchFamily="18" charset="0"/>
                <a:cs typeface="Times New Roman" panose="02020603050405020304" pitchFamily="18" charset="0"/>
              </a:rPr>
              <a:t>t</a:t>
            </a:r>
            <a:r>
              <a:rPr lang="en-US" sz="3204" b="0" i="0" spc="0" baseline="0" dirty="0">
                <a:latin typeface="Times New Roman" panose="02020603050405020304" pitchFamily="18" charset="0"/>
                <a:cs typeface="Times New Roman" panose="02020603050405020304" pitchFamily="18" charset="0"/>
              </a:rPr>
              <a:t>compelling</a:t>
            </a:r>
          </a:p>
          <a:p>
            <a:pPr marL="228599">
              <a:lnSpc>
                <a:spcPts val="3455"/>
              </a:lnSpc>
              <a:tabLst>
                <a:tab pos="1752852" algn="l"/>
              </a:tabLst>
            </a:pPr>
            <a:r>
              <a:rPr lang="en-US" sz="3204" b="0" i="0" spc="0" baseline="0" dirty="0">
                <a:latin typeface="Times New Roman" panose="02020603050405020304" pitchFamily="18" charset="0"/>
                <a:cs typeface="Times New Roman" panose="02020603050405020304" pitchFamily="18" charset="0"/>
              </a:rPr>
              <a:t>typ</a:t>
            </a:r>
            <a:r>
              <a:rPr lang="en-US" sz="3204" b="0" i="0" spc="1828" baseline="0" dirty="0">
                <a:latin typeface="Times New Roman" panose="02020603050405020304" pitchFamily="18" charset="0"/>
                <a:cs typeface="Times New Roman" panose="02020603050405020304" pitchFamily="18" charset="0"/>
              </a:rPr>
              <a:t>e</a:t>
            </a:r>
            <a:r>
              <a:rPr lang="en-US" sz="3204" b="0" i="0" spc="0" baseline="0" dirty="0">
                <a:latin typeface="Times New Roman" panose="02020603050405020304" pitchFamily="18" charset="0"/>
                <a:cs typeface="Times New Roman" panose="02020603050405020304" pitchFamily="18" charset="0"/>
              </a:rPr>
              <a:t>of	stor</a:t>
            </a:r>
            <a:r>
              <a:rPr lang="en-US" sz="3204" b="0" i="0" spc="-265" baseline="0" dirty="0">
                <a:latin typeface="Times New Roman" panose="02020603050405020304" pitchFamily="18" charset="0"/>
                <a:cs typeface="Times New Roman" panose="02020603050405020304" pitchFamily="18" charset="0"/>
              </a:rPr>
              <a:t>y</a:t>
            </a:r>
            <a:r>
              <a:rPr lang="en-US" sz="3204" b="0" i="0" spc="1833" baseline="0" dirty="0">
                <a:latin typeface="Times New Roman" panose="02020603050405020304" pitchFamily="18" charset="0"/>
                <a:cs typeface="Times New Roman" panose="02020603050405020304" pitchFamily="18" charset="0"/>
              </a:rPr>
              <a:t>.</a:t>
            </a:r>
            <a:r>
              <a:rPr lang="en-US" sz="3204" b="0" i="0" spc="0" baseline="0" dirty="0">
                <a:latin typeface="Times New Roman" panose="02020603050405020304" pitchFamily="18" charset="0"/>
                <a:cs typeface="Times New Roman" panose="02020603050405020304" pitchFamily="18" charset="0"/>
              </a:rPr>
              <a:t>Al</a:t>
            </a:r>
            <a:r>
              <a:rPr lang="en-US" sz="3204" b="0" i="0" spc="1835" baseline="0" dirty="0">
                <a:latin typeface="Times New Roman" panose="02020603050405020304" pitchFamily="18" charset="0"/>
                <a:cs typeface="Times New Roman" panose="02020603050405020304" pitchFamily="18" charset="0"/>
              </a:rPr>
              <a:t>l</a:t>
            </a:r>
            <a:r>
              <a:rPr lang="en-US" sz="3204" b="0" i="0" spc="0" baseline="0" dirty="0">
                <a:latin typeface="Times New Roman" panose="02020603050405020304" pitchFamily="18" charset="0"/>
                <a:cs typeface="Times New Roman" panose="02020603050405020304" pitchFamily="18" charset="0"/>
              </a:rPr>
              <a:t>goo</a:t>
            </a:r>
            <a:r>
              <a:rPr lang="en-US" sz="3204" b="0" i="0" spc="1828" baseline="0" dirty="0">
                <a:latin typeface="Times New Roman" panose="02020603050405020304" pitchFamily="18" charset="0"/>
                <a:cs typeface="Times New Roman" panose="02020603050405020304" pitchFamily="18" charset="0"/>
              </a:rPr>
              <a:t>d</a:t>
            </a:r>
            <a:r>
              <a:rPr lang="en-US" sz="3204" b="0" i="0" spc="0" baseline="0" dirty="0">
                <a:latin typeface="Times New Roman" panose="02020603050405020304" pitchFamily="18" charset="0"/>
                <a:cs typeface="Times New Roman" panose="02020603050405020304" pitchFamily="18" charset="0"/>
              </a:rPr>
              <a:t>presentations—whethe</a:t>
            </a:r>
            <a:r>
              <a:rPr lang="en-US" sz="3204" b="0" i="0" spc="1827" baseline="0" dirty="0">
                <a:latin typeface="Times New Roman" panose="02020603050405020304" pitchFamily="18" charset="0"/>
                <a:cs typeface="Times New Roman" panose="02020603050405020304" pitchFamily="18" charset="0"/>
              </a:rPr>
              <a:t>r</a:t>
            </a:r>
            <a:r>
              <a:rPr lang="en-US" sz="3204" b="0" i="0" spc="0" baseline="0" dirty="0">
                <a:latin typeface="Times New Roman" panose="02020603050405020304" pitchFamily="18" charset="0"/>
                <a:cs typeface="Times New Roman" panose="02020603050405020304" pitchFamily="18" charset="0"/>
              </a:rPr>
              <a:t>analytica</a:t>
            </a:r>
            <a:r>
              <a:rPr lang="en-US" sz="3204" b="0" i="0" spc="1831" baseline="0" dirty="0">
                <a:latin typeface="Times New Roman" panose="02020603050405020304" pitchFamily="18" charset="0"/>
                <a:cs typeface="Times New Roman" panose="02020603050405020304" pitchFamily="18" charset="0"/>
              </a:rPr>
              <a:t>l</a:t>
            </a:r>
            <a:r>
              <a:rPr lang="en-US" sz="3204" b="0" i="0" spc="0" baseline="0" dirty="0">
                <a:latin typeface="Times New Roman" panose="02020603050405020304" pitchFamily="18" charset="0"/>
                <a:cs typeface="Times New Roman" panose="02020603050405020304" pitchFamily="18" charset="0"/>
              </a:rPr>
              <a:t>or</a:t>
            </a:r>
          </a:p>
          <a:p>
            <a:pPr marL="228599">
              <a:lnSpc>
                <a:spcPts val="3456"/>
              </a:lnSpc>
            </a:pPr>
            <a:r>
              <a:rPr lang="en-US" sz="3206" b="0" i="0" spc="0" baseline="0" dirty="0">
                <a:latin typeface="Times New Roman" panose="02020603050405020304" pitchFamily="18" charset="0"/>
                <a:cs typeface="Times New Roman" panose="02020603050405020304" pitchFamily="18" charset="0"/>
              </a:rPr>
              <a:t>design-oriented—tel</a:t>
            </a:r>
            <a:r>
              <a:rPr lang="en-US" sz="3206" b="0" i="0" spc="830" baseline="0" dirty="0">
                <a:latin typeface="Times New Roman" panose="02020603050405020304" pitchFamily="18" charset="0"/>
                <a:cs typeface="Times New Roman" panose="02020603050405020304" pitchFamily="18" charset="0"/>
              </a:rPr>
              <a:t>l</a:t>
            </a:r>
            <a:r>
              <a:rPr lang="en-US" sz="3206" b="0" i="0" spc="798" baseline="0" dirty="0">
                <a:latin typeface="Times New Roman" panose="02020603050405020304" pitchFamily="18" charset="0"/>
                <a:cs typeface="Times New Roman" panose="02020603050405020304" pitchFamily="18" charset="0"/>
              </a:rPr>
              <a:t>a</a:t>
            </a:r>
            <a:r>
              <a:rPr lang="en-US" sz="3206" b="0" i="0" spc="0" baseline="0" dirty="0">
                <a:latin typeface="Times New Roman" panose="02020603050405020304" pitchFamily="18" charset="0"/>
                <a:cs typeface="Times New Roman" panose="02020603050405020304" pitchFamily="18" charset="0"/>
              </a:rPr>
              <a:t>per</a:t>
            </a:r>
            <a:r>
              <a:rPr lang="en-US" sz="3206" b="0" i="0" spc="-13" baseline="0" dirty="0">
                <a:latin typeface="Times New Roman" panose="02020603050405020304" pitchFamily="18" charset="0"/>
                <a:cs typeface="Times New Roman" panose="02020603050405020304" pitchFamily="18" charset="0"/>
              </a:rPr>
              <a:t>s</a:t>
            </a:r>
            <a:r>
              <a:rPr lang="en-US" sz="3206" b="0" i="0" spc="0" baseline="0" dirty="0">
                <a:latin typeface="Times New Roman" panose="02020603050405020304" pitchFamily="18" charset="0"/>
                <a:cs typeface="Times New Roman" panose="02020603050405020304" pitchFamily="18" charset="0"/>
              </a:rPr>
              <a:t>ua</a:t>
            </a:r>
            <a:r>
              <a:rPr lang="en-US" sz="3206" b="0" i="0" spc="-13" baseline="0" dirty="0">
                <a:latin typeface="Times New Roman" panose="02020603050405020304" pitchFamily="18" charset="0"/>
                <a:cs typeface="Times New Roman" panose="02020603050405020304" pitchFamily="18" charset="0"/>
              </a:rPr>
              <a:t>s</a:t>
            </a:r>
            <a:r>
              <a:rPr lang="en-US" sz="3206" b="0" i="0" spc="-39" baseline="0" dirty="0">
                <a:latin typeface="Times New Roman" panose="02020603050405020304" pitchFamily="18" charset="0"/>
                <a:cs typeface="Times New Roman" panose="02020603050405020304" pitchFamily="18" charset="0"/>
              </a:rPr>
              <a:t>i</a:t>
            </a:r>
            <a:r>
              <a:rPr lang="en-US" sz="3206" b="0" i="0" spc="-65" baseline="0" dirty="0">
                <a:latin typeface="Times New Roman" panose="02020603050405020304" pitchFamily="18" charset="0"/>
                <a:cs typeface="Times New Roman" panose="02020603050405020304" pitchFamily="18" charset="0"/>
              </a:rPr>
              <a:t>v</a:t>
            </a:r>
            <a:r>
              <a:rPr lang="en-US" sz="3206" b="0" i="0" spc="801" baseline="0" dirty="0">
                <a:latin typeface="Times New Roman" panose="02020603050405020304" pitchFamily="18" charset="0"/>
                <a:cs typeface="Times New Roman" panose="02020603050405020304" pitchFamily="18" charset="0"/>
              </a:rPr>
              <a:t>e</a:t>
            </a:r>
            <a:r>
              <a:rPr lang="en-US" sz="3206" b="0" i="0" spc="0" baseline="0" dirty="0">
                <a:latin typeface="Times New Roman" panose="02020603050405020304" pitchFamily="18" charset="0"/>
                <a:cs typeface="Times New Roman" panose="02020603050405020304" pitchFamily="18" charset="0"/>
              </a:rPr>
              <a:t>stor</a:t>
            </a:r>
            <a:r>
              <a:rPr lang="en-US" sz="3206" b="0" i="0" spc="-267" baseline="0" dirty="0">
                <a:latin typeface="Times New Roman" panose="02020603050405020304" pitchFamily="18" charset="0"/>
                <a:cs typeface="Times New Roman" panose="02020603050405020304" pitchFamily="18" charset="0"/>
              </a:rPr>
              <a:t>y.</a:t>
            </a:r>
          </a:p>
        </p:txBody>
      </p:sp>
    </p:spTree>
    <p:extLst>
      <p:ext uri="{BB962C8B-B14F-4D97-AF65-F5344CB8AC3E}">
        <p14:creationId xmlns:p14="http://schemas.microsoft.com/office/powerpoint/2010/main" val="12647133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7" name="Rectangle 475">
            <a:extLst>
              <a:ext uri="{FF2B5EF4-FFF2-40B4-BE49-F238E27FC236}">
                <a16:creationId xmlns:a16="http://schemas.microsoft.com/office/drawing/2014/main" id="{3B0947E2-508A-0E0B-2336-9655F0205403}"/>
              </a:ext>
            </a:extLst>
          </p:cNvPr>
          <p:cNvSpPr/>
          <p:nvPr/>
        </p:nvSpPr>
        <p:spPr>
          <a:xfrm>
            <a:off x="4318000" y="328764"/>
            <a:ext cx="2539157" cy="553998"/>
          </a:xfrm>
          <a:prstGeom prst="rect">
            <a:avLst/>
          </a:prstGeom>
        </p:spPr>
        <p:txBody>
          <a:bodyPr wrap="none" lIns="0" tIns="0" rIns="0" bIns="0">
            <a:spAutoFit/>
          </a:bodyPr>
          <a:lstStyle/>
          <a:p>
            <a:pPr marL="0"/>
            <a:r>
              <a:rPr lang="en-US" sz="3600" b="1" i="0" spc="0" baseline="0" dirty="0">
                <a:latin typeface="Garamond-Bold"/>
              </a:rPr>
              <a:t>Storytelling</a:t>
            </a:r>
          </a:p>
        </p:txBody>
      </p:sp>
      <p:pic>
        <p:nvPicPr>
          <p:cNvPr id="3" name="Picture 487">
            <a:extLst>
              <a:ext uri="{FF2B5EF4-FFF2-40B4-BE49-F238E27FC236}">
                <a16:creationId xmlns:a16="http://schemas.microsoft.com/office/drawing/2014/main" id="{F0422AF1-C0A8-7206-8C3D-DEA4D5126B2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64334" y="1320313"/>
            <a:ext cx="6592823" cy="4483608"/>
          </a:xfrm>
          <a:prstGeom prst="rect">
            <a:avLst/>
          </a:prstGeom>
          <a:noFill/>
        </p:spPr>
      </p:pic>
      <p:sp>
        <p:nvSpPr>
          <p:cNvPr id="8" name="Rectangle 489">
            <a:extLst>
              <a:ext uri="{FF2B5EF4-FFF2-40B4-BE49-F238E27FC236}">
                <a16:creationId xmlns:a16="http://schemas.microsoft.com/office/drawing/2014/main" id="{BEC6CC4C-BB47-A4A3-9D24-89858F393AEA}"/>
              </a:ext>
            </a:extLst>
          </p:cNvPr>
          <p:cNvSpPr/>
          <p:nvPr/>
        </p:nvSpPr>
        <p:spPr>
          <a:xfrm>
            <a:off x="7185914" y="3253061"/>
            <a:ext cx="3279614" cy="861516"/>
          </a:xfrm>
          <a:prstGeom prst="rect">
            <a:avLst/>
          </a:prstGeom>
        </p:spPr>
        <p:txBody>
          <a:bodyPr wrap="none" lIns="0" tIns="0" rIns="0" bIns="0">
            <a:spAutoFit/>
          </a:bodyPr>
          <a:lstStyle/>
          <a:p>
            <a:pPr marL="0"/>
            <a:r>
              <a:rPr lang="en-US" sz="3095" b="1" i="0" spc="0" baseline="0" dirty="0">
                <a:latin typeface="Garamond-Bold"/>
              </a:rPr>
              <a:t>Sto</a:t>
            </a:r>
            <a:r>
              <a:rPr lang="en-US" sz="3095" b="1" i="0" spc="136" baseline="0" dirty="0">
                <a:latin typeface="Garamond-Bold"/>
              </a:rPr>
              <a:t>r</a:t>
            </a:r>
            <a:r>
              <a:rPr lang="en-US" sz="3095" b="1" i="0" spc="0" baseline="0" dirty="0">
                <a:latin typeface="Garamond-Bold"/>
              </a:rPr>
              <a:t>y o</a:t>
            </a:r>
            <a:r>
              <a:rPr lang="en-US" sz="3095" b="1" i="0" spc="479" baseline="0" dirty="0">
                <a:latin typeface="Garamond-Bold"/>
              </a:rPr>
              <a:t>f</a:t>
            </a:r>
            <a:r>
              <a:rPr lang="en-US" sz="3095" b="1" i="0" spc="0" baseline="0" dirty="0">
                <a:latin typeface="Garamond-Bold"/>
              </a:rPr>
              <a:t> Succe</a:t>
            </a:r>
            <a:r>
              <a:rPr lang="en-US" sz="3095" b="1" i="0" spc="-13" baseline="0" dirty="0">
                <a:latin typeface="Garamond-Bold"/>
              </a:rPr>
              <a:t>s</a:t>
            </a:r>
            <a:r>
              <a:rPr lang="en-US" sz="3095" b="1" i="0" spc="0" baseline="0" dirty="0">
                <a:latin typeface="Garamond-Bold"/>
              </a:rPr>
              <a:t>sf</a:t>
            </a:r>
            <a:r>
              <a:rPr lang="en-US" sz="3095" b="1" i="0" spc="-13" baseline="0" dirty="0">
                <a:latin typeface="Garamond-Bold"/>
              </a:rPr>
              <a:t>u</a:t>
            </a:r>
            <a:r>
              <a:rPr lang="en-US" sz="3095" b="1" i="0" spc="0" baseline="0" dirty="0">
                <a:latin typeface="Garamond-Bold"/>
              </a:rPr>
              <a:t>l </a:t>
            </a:r>
          </a:p>
          <a:p>
            <a:pPr marL="169164">
              <a:lnSpc>
                <a:spcPts val="2603"/>
              </a:lnSpc>
            </a:pPr>
            <a:r>
              <a:rPr lang="en-US" sz="3095" b="1" i="0" spc="0" baseline="0" dirty="0">
                <a:latin typeface="Garamond-Bold"/>
              </a:rPr>
              <a:t>Product/ Se</a:t>
            </a:r>
            <a:r>
              <a:rPr lang="en-US" sz="3095" b="1" i="0" spc="136" baseline="0" dirty="0">
                <a:latin typeface="Garamond-Bold"/>
              </a:rPr>
              <a:t>r</a:t>
            </a:r>
            <a:r>
              <a:rPr lang="en-US" sz="3095" b="1" i="0" spc="0" baseline="0" dirty="0">
                <a:latin typeface="Garamond-Bold"/>
              </a:rPr>
              <a:t>vice  </a:t>
            </a:r>
          </a:p>
        </p:txBody>
      </p:sp>
    </p:spTree>
    <p:extLst>
      <p:ext uri="{BB962C8B-B14F-4D97-AF65-F5344CB8AC3E}">
        <p14:creationId xmlns:p14="http://schemas.microsoft.com/office/powerpoint/2010/main" val="1067412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4" name="Rectangle 496">
            <a:extLst>
              <a:ext uri="{FF2B5EF4-FFF2-40B4-BE49-F238E27FC236}">
                <a16:creationId xmlns:a16="http://schemas.microsoft.com/office/drawing/2014/main" id="{BC35DEDA-6511-5276-E955-63977F1E5582}"/>
              </a:ext>
            </a:extLst>
          </p:cNvPr>
          <p:cNvSpPr/>
          <p:nvPr/>
        </p:nvSpPr>
        <p:spPr>
          <a:xfrm>
            <a:off x="3249590" y="1374581"/>
            <a:ext cx="4803411" cy="674152"/>
          </a:xfrm>
          <a:prstGeom prst="rect">
            <a:avLst/>
          </a:prstGeom>
        </p:spPr>
        <p:txBody>
          <a:bodyPr wrap="none" lIns="0" tIns="0" rIns="0" bIns="0">
            <a:spAutoFit/>
          </a:bodyPr>
          <a:lstStyle/>
          <a:p>
            <a:pPr marL="0"/>
            <a:r>
              <a:rPr lang="en-US" sz="3995" b="1" i="0" spc="0" baseline="0" dirty="0">
                <a:solidFill>
                  <a:srgbClr val="FF0000"/>
                </a:solidFill>
                <a:latin typeface="Times New Roman"/>
              </a:rPr>
              <a:t>Design</a:t>
            </a:r>
            <a:r>
              <a:rPr lang="en-US" sz="3995" b="1" i="0" spc="-64" baseline="0" dirty="0">
                <a:solidFill>
                  <a:srgbClr val="FF0000"/>
                </a:solidFill>
                <a:latin typeface="Times New Roman"/>
              </a:rPr>
              <a:t> </a:t>
            </a:r>
            <a:r>
              <a:rPr lang="en-US" sz="3995" b="1" i="0" spc="0" baseline="0" dirty="0">
                <a:solidFill>
                  <a:srgbClr val="FF0000"/>
                </a:solidFill>
                <a:latin typeface="Times New Roman"/>
              </a:rPr>
              <a:t>Thinking in IT</a:t>
            </a:r>
          </a:p>
        </p:txBody>
      </p:sp>
      <p:sp>
        <p:nvSpPr>
          <p:cNvPr id="5" name="Rectangle 497">
            <a:extLst>
              <a:ext uri="{FF2B5EF4-FFF2-40B4-BE49-F238E27FC236}">
                <a16:creationId xmlns:a16="http://schemas.microsoft.com/office/drawing/2014/main" id="{EF848A49-75B5-934C-9640-3EA84CB43EDC}"/>
              </a:ext>
            </a:extLst>
          </p:cNvPr>
          <p:cNvSpPr/>
          <p:nvPr/>
        </p:nvSpPr>
        <p:spPr>
          <a:xfrm>
            <a:off x="1764792" y="2414809"/>
            <a:ext cx="3886504" cy="404895"/>
          </a:xfrm>
          <a:prstGeom prst="rect">
            <a:avLst/>
          </a:prstGeom>
        </p:spPr>
        <p:txBody>
          <a:bodyPr wrap="none" lIns="0" tIns="0" rIns="0" bIns="0">
            <a:spAutoFit/>
          </a:bodyPr>
          <a:lstStyle/>
          <a:p>
            <a:pPr marL="0"/>
            <a:r>
              <a:rPr lang="en-US" sz="2400" b="0" i="0" spc="0" baseline="0" dirty="0">
                <a:latin typeface="Times New Roman"/>
              </a:rPr>
              <a:t>Design thinking</a:t>
            </a:r>
            <a:r>
              <a:rPr lang="en-US" sz="2400" b="0" i="0" spc="-36" baseline="0" dirty="0">
                <a:latin typeface="Times New Roman"/>
              </a:rPr>
              <a:t> </a:t>
            </a:r>
            <a:r>
              <a:rPr lang="en-US" sz="2400" b="0" i="0" spc="0" baseline="0" dirty="0">
                <a:latin typeface="Times New Roman"/>
              </a:rPr>
              <a:t>in I</a:t>
            </a:r>
            <a:r>
              <a:rPr lang="en-US" sz="2400" b="0" i="0" spc="-51" baseline="0" dirty="0">
                <a:latin typeface="Times New Roman"/>
              </a:rPr>
              <a:t>T</a:t>
            </a:r>
            <a:r>
              <a:rPr lang="en-US" sz="2400" b="0" i="0" spc="-13" baseline="0" dirty="0">
                <a:latin typeface="Times New Roman"/>
              </a:rPr>
              <a:t> </a:t>
            </a:r>
            <a:r>
              <a:rPr lang="en-US" sz="2400" b="0" i="0" spc="0" baseline="0" dirty="0">
                <a:latin typeface="Times New Roman"/>
              </a:rPr>
              <a:t>industries</a:t>
            </a:r>
          </a:p>
        </p:txBody>
      </p:sp>
      <p:sp>
        <p:nvSpPr>
          <p:cNvPr id="9" name="Rectangle 498">
            <a:extLst>
              <a:ext uri="{FF2B5EF4-FFF2-40B4-BE49-F238E27FC236}">
                <a16:creationId xmlns:a16="http://schemas.microsoft.com/office/drawing/2014/main" id="{74715F87-30A5-53BE-B146-C46E4AA824A5}"/>
              </a:ext>
            </a:extLst>
          </p:cNvPr>
          <p:cNvSpPr/>
          <p:nvPr/>
        </p:nvSpPr>
        <p:spPr>
          <a:xfrm>
            <a:off x="1764792" y="3246278"/>
            <a:ext cx="5306821" cy="404895"/>
          </a:xfrm>
          <a:prstGeom prst="rect">
            <a:avLst/>
          </a:prstGeom>
        </p:spPr>
        <p:txBody>
          <a:bodyPr wrap="none" lIns="0" tIns="0" rIns="0" bIns="0">
            <a:spAutoFit/>
          </a:bodyPr>
          <a:lstStyle/>
          <a:p>
            <a:pPr marL="0"/>
            <a:r>
              <a:rPr lang="en-US" sz="2400" b="0" i="0" spc="0" baseline="0" dirty="0">
                <a:latin typeface="Times New Roman"/>
              </a:rPr>
              <a:t>Design thinking</a:t>
            </a:r>
            <a:r>
              <a:rPr lang="en-US" sz="2400" b="0" i="0" spc="-36" baseline="0" dirty="0">
                <a:latin typeface="Times New Roman"/>
              </a:rPr>
              <a:t> </a:t>
            </a:r>
            <a:r>
              <a:rPr lang="en-US" sz="2400" b="0" i="0" spc="0" baseline="0" dirty="0">
                <a:latin typeface="Times New Roman"/>
              </a:rPr>
              <a:t>to Busines</a:t>
            </a:r>
            <a:r>
              <a:rPr lang="en-US" sz="2400" b="0" i="0" spc="604" baseline="0" dirty="0">
                <a:latin typeface="Times New Roman"/>
              </a:rPr>
              <a:t>s</a:t>
            </a:r>
            <a:r>
              <a:rPr lang="en-US" sz="2400" b="0" i="0" spc="0" baseline="0" dirty="0">
                <a:latin typeface="Times New Roman"/>
              </a:rPr>
              <a:t>Process Model</a:t>
            </a:r>
          </a:p>
        </p:txBody>
      </p:sp>
      <p:sp>
        <p:nvSpPr>
          <p:cNvPr id="11" name="Rectangle 499">
            <a:extLst>
              <a:ext uri="{FF2B5EF4-FFF2-40B4-BE49-F238E27FC236}">
                <a16:creationId xmlns:a16="http://schemas.microsoft.com/office/drawing/2014/main" id="{9331592B-0A1E-0CAB-3EE7-333AF7E38668}"/>
              </a:ext>
            </a:extLst>
          </p:cNvPr>
          <p:cNvSpPr/>
          <p:nvPr/>
        </p:nvSpPr>
        <p:spPr>
          <a:xfrm>
            <a:off x="1764792" y="4061914"/>
            <a:ext cx="6014225" cy="405300"/>
          </a:xfrm>
          <a:prstGeom prst="rect">
            <a:avLst/>
          </a:prstGeom>
        </p:spPr>
        <p:txBody>
          <a:bodyPr wrap="none" lIns="0" tIns="0" rIns="0" bIns="0">
            <a:spAutoFit/>
          </a:bodyPr>
          <a:lstStyle/>
          <a:p>
            <a:pPr marL="0"/>
            <a:r>
              <a:rPr lang="en-US" sz="2402" b="0" i="0" spc="0" baseline="0" dirty="0">
                <a:latin typeface="Times New Roman"/>
              </a:rPr>
              <a:t>Design thinking</a:t>
            </a:r>
            <a:r>
              <a:rPr lang="en-US" sz="2402" b="0" i="0" spc="-34" baseline="0" dirty="0">
                <a:latin typeface="Times New Roman"/>
              </a:rPr>
              <a:t> </a:t>
            </a:r>
            <a:r>
              <a:rPr lang="en-US" sz="2402" b="0" i="0" spc="0" baseline="0" dirty="0">
                <a:latin typeface="Times New Roman"/>
              </a:rPr>
              <a:t>for</a:t>
            </a:r>
            <a:r>
              <a:rPr lang="en-US" sz="2402" b="0" i="0" spc="-118" baseline="0" dirty="0">
                <a:latin typeface="Times New Roman"/>
              </a:rPr>
              <a:t> </a:t>
            </a:r>
            <a:r>
              <a:rPr lang="en-US" sz="2402" b="0" i="0" spc="0" baseline="0" dirty="0">
                <a:latin typeface="Times New Roman"/>
              </a:rPr>
              <a:t>Agile</a:t>
            </a:r>
            <a:r>
              <a:rPr lang="en-US" sz="2402" b="0" i="0" spc="-25" baseline="0" dirty="0">
                <a:latin typeface="Times New Roman"/>
              </a:rPr>
              <a:t> </a:t>
            </a:r>
            <a:r>
              <a:rPr lang="en-US" sz="2402" b="0" i="0" spc="0" baseline="0" dirty="0">
                <a:latin typeface="Times New Roman"/>
              </a:rPr>
              <a:t>So</a:t>
            </a:r>
            <a:r>
              <a:rPr lang="en-US" sz="2402" b="0" i="0" spc="-13" baseline="0" dirty="0">
                <a:latin typeface="Times New Roman"/>
              </a:rPr>
              <a:t>f</a:t>
            </a:r>
            <a:r>
              <a:rPr lang="en-US" sz="2402" b="0" i="0" spc="0" baseline="0" dirty="0">
                <a:latin typeface="Times New Roman"/>
              </a:rPr>
              <a:t>tware Develop</a:t>
            </a:r>
            <a:r>
              <a:rPr lang="en-US" sz="2402" b="0" i="0" spc="-22" baseline="0" dirty="0">
                <a:latin typeface="Times New Roman"/>
              </a:rPr>
              <a:t>m</a:t>
            </a:r>
            <a:r>
              <a:rPr lang="en-US" sz="2402" b="0" i="0" spc="0" baseline="0" dirty="0">
                <a:latin typeface="Times New Roman"/>
              </a:rPr>
              <a:t>ent</a:t>
            </a:r>
          </a:p>
        </p:txBody>
      </p:sp>
      <p:sp>
        <p:nvSpPr>
          <p:cNvPr id="14" name="Rectangle 500">
            <a:extLst>
              <a:ext uri="{FF2B5EF4-FFF2-40B4-BE49-F238E27FC236}">
                <a16:creationId xmlns:a16="http://schemas.microsoft.com/office/drawing/2014/main" id="{3BA78443-BF95-5F83-4358-DE33D9CBCE6D}"/>
              </a:ext>
            </a:extLst>
          </p:cNvPr>
          <p:cNvSpPr/>
          <p:nvPr/>
        </p:nvSpPr>
        <p:spPr>
          <a:xfrm>
            <a:off x="1761489" y="5613651"/>
            <a:ext cx="3404359" cy="405300"/>
          </a:xfrm>
          <a:prstGeom prst="rect">
            <a:avLst/>
          </a:prstGeom>
        </p:spPr>
        <p:txBody>
          <a:bodyPr wrap="none" lIns="0" tIns="0" rIns="0" bIns="0">
            <a:spAutoFit/>
          </a:bodyPr>
          <a:lstStyle/>
          <a:p>
            <a:pPr marL="0"/>
            <a:r>
              <a:rPr lang="en-US" sz="2402" b="0" i="0" spc="0" baseline="0" dirty="0">
                <a:latin typeface="Times New Roman"/>
              </a:rPr>
              <a:t>Scenario</a:t>
            </a:r>
            <a:r>
              <a:rPr lang="en-US" sz="2402" b="0" i="0" spc="-20" baseline="0" dirty="0">
                <a:latin typeface="Times New Roman"/>
              </a:rPr>
              <a:t> </a:t>
            </a:r>
            <a:r>
              <a:rPr lang="en-US" sz="2402" b="0" i="0" spc="0" baseline="0" dirty="0">
                <a:latin typeface="Times New Roman"/>
              </a:rPr>
              <a:t>Based Prototyping</a:t>
            </a:r>
          </a:p>
        </p:txBody>
      </p:sp>
      <p:sp>
        <p:nvSpPr>
          <p:cNvPr id="15" name="Rectangle 501">
            <a:extLst>
              <a:ext uri="{FF2B5EF4-FFF2-40B4-BE49-F238E27FC236}">
                <a16:creationId xmlns:a16="http://schemas.microsoft.com/office/drawing/2014/main" id="{C57F7AB7-A83B-151D-7CCF-34C031D42457}"/>
              </a:ext>
            </a:extLst>
          </p:cNvPr>
          <p:cNvSpPr/>
          <p:nvPr/>
        </p:nvSpPr>
        <p:spPr>
          <a:xfrm>
            <a:off x="1764792" y="4832127"/>
            <a:ext cx="2597505" cy="404895"/>
          </a:xfrm>
          <a:prstGeom prst="rect">
            <a:avLst/>
          </a:prstGeom>
        </p:spPr>
        <p:txBody>
          <a:bodyPr wrap="none" lIns="0" tIns="0" rIns="0" bIns="0">
            <a:spAutoFit/>
          </a:bodyPr>
          <a:lstStyle/>
          <a:p>
            <a:pPr marL="0"/>
            <a:r>
              <a:rPr lang="en-US" sz="2400" b="0" i="0" spc="-149" baseline="0" dirty="0">
                <a:latin typeface="Times New Roman"/>
              </a:rPr>
              <a:t>V</a:t>
            </a:r>
            <a:r>
              <a:rPr lang="en-US" sz="2400" b="0" i="0" spc="0" baseline="0" dirty="0">
                <a:latin typeface="Times New Roman"/>
              </a:rPr>
              <a:t>irtual</a:t>
            </a:r>
            <a:r>
              <a:rPr lang="en-US" sz="2400" b="0" i="0" spc="-24" baseline="0" dirty="0">
                <a:latin typeface="Times New Roman"/>
              </a:rPr>
              <a:t> </a:t>
            </a:r>
            <a:r>
              <a:rPr lang="en-US" sz="2400" b="0" i="0" spc="0" baseline="0" dirty="0">
                <a:latin typeface="Times New Roman"/>
              </a:rPr>
              <a:t>Collaboration</a:t>
            </a:r>
          </a:p>
        </p:txBody>
      </p:sp>
    </p:spTree>
    <p:extLst>
      <p:ext uri="{BB962C8B-B14F-4D97-AF65-F5344CB8AC3E}">
        <p14:creationId xmlns:p14="http://schemas.microsoft.com/office/powerpoint/2010/main" val="1021635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pic>
        <p:nvPicPr>
          <p:cNvPr id="2" name="Picture 504">
            <a:extLst>
              <a:ext uri="{FF2B5EF4-FFF2-40B4-BE49-F238E27FC236}">
                <a16:creationId xmlns:a16="http://schemas.microsoft.com/office/drawing/2014/main" id="{F68D7F57-55A5-0BA4-BF01-001432CB5AF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1437133"/>
            <a:ext cx="2764535" cy="2016251"/>
          </a:xfrm>
          <a:prstGeom prst="rect">
            <a:avLst/>
          </a:prstGeom>
          <a:noFill/>
        </p:spPr>
      </p:pic>
      <p:pic>
        <p:nvPicPr>
          <p:cNvPr id="3" name="Picture 507">
            <a:extLst>
              <a:ext uri="{FF2B5EF4-FFF2-40B4-BE49-F238E27FC236}">
                <a16:creationId xmlns:a16="http://schemas.microsoft.com/office/drawing/2014/main" id="{43B77557-23AD-DD35-C09F-11D973E0629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3230879" y="1728217"/>
            <a:ext cx="1784604" cy="1728216"/>
          </a:xfrm>
          <a:prstGeom prst="rect">
            <a:avLst/>
          </a:prstGeom>
          <a:noFill/>
        </p:spPr>
      </p:pic>
      <p:pic>
        <p:nvPicPr>
          <p:cNvPr id="7" name="Picture 508">
            <a:extLst>
              <a:ext uri="{FF2B5EF4-FFF2-40B4-BE49-F238E27FC236}">
                <a16:creationId xmlns:a16="http://schemas.microsoft.com/office/drawing/2014/main" id="{B2E09085-198F-AA54-27BE-C7A3C738F33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375147" y="2011680"/>
            <a:ext cx="1828800" cy="1583436"/>
          </a:xfrm>
          <a:prstGeom prst="rect">
            <a:avLst/>
          </a:prstGeom>
          <a:noFill/>
        </p:spPr>
      </p:pic>
      <p:pic>
        <p:nvPicPr>
          <p:cNvPr id="8" name="Picture 511">
            <a:extLst>
              <a:ext uri="{FF2B5EF4-FFF2-40B4-BE49-F238E27FC236}">
                <a16:creationId xmlns:a16="http://schemas.microsoft.com/office/drawing/2014/main" id="{9B9D151C-2DC2-C7A5-70B8-DA6D60389D7D}"/>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a:xfrm>
            <a:off x="7921752" y="2110741"/>
            <a:ext cx="1568196" cy="1295400"/>
          </a:xfrm>
          <a:prstGeom prst="rect">
            <a:avLst/>
          </a:prstGeom>
          <a:noFill/>
        </p:spPr>
      </p:pic>
      <p:pic>
        <p:nvPicPr>
          <p:cNvPr id="16" name="Picture 514">
            <a:extLst>
              <a:ext uri="{FF2B5EF4-FFF2-40B4-BE49-F238E27FC236}">
                <a16:creationId xmlns:a16="http://schemas.microsoft.com/office/drawing/2014/main" id="{C8B3203D-011C-AAFF-16EE-0B235197D38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a:xfrm>
            <a:off x="10290047" y="2220468"/>
            <a:ext cx="1866900" cy="1075944"/>
          </a:xfrm>
          <a:prstGeom prst="rect">
            <a:avLst/>
          </a:prstGeom>
          <a:noFill/>
        </p:spPr>
      </p:pic>
      <p:pic>
        <p:nvPicPr>
          <p:cNvPr id="17" name="Picture 517">
            <a:extLst>
              <a:ext uri="{FF2B5EF4-FFF2-40B4-BE49-F238E27FC236}">
                <a16:creationId xmlns:a16="http://schemas.microsoft.com/office/drawing/2014/main" id="{8BCFAEDC-B019-D6A5-F49A-01F420CAA5DB}"/>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a:xfrm>
            <a:off x="438068" y="5007863"/>
            <a:ext cx="1514855" cy="1228344"/>
          </a:xfrm>
          <a:prstGeom prst="rect">
            <a:avLst/>
          </a:prstGeom>
          <a:noFill/>
        </p:spPr>
      </p:pic>
      <p:sp>
        <p:nvSpPr>
          <p:cNvPr id="18" name="Rectangle 518">
            <a:extLst>
              <a:ext uri="{FF2B5EF4-FFF2-40B4-BE49-F238E27FC236}">
                <a16:creationId xmlns:a16="http://schemas.microsoft.com/office/drawing/2014/main" id="{DCCA89A2-89DD-4EBB-C3AA-BC659D87AD42}"/>
              </a:ext>
            </a:extLst>
          </p:cNvPr>
          <p:cNvSpPr/>
          <p:nvPr/>
        </p:nvSpPr>
        <p:spPr>
          <a:xfrm>
            <a:off x="3882671" y="394973"/>
            <a:ext cx="4426658" cy="338087"/>
          </a:xfrm>
          <a:prstGeom prst="rect">
            <a:avLst/>
          </a:prstGeom>
        </p:spPr>
        <p:txBody>
          <a:bodyPr wrap="none" lIns="0" tIns="0" rIns="0" bIns="0">
            <a:spAutoFit/>
          </a:bodyPr>
          <a:lstStyle/>
          <a:p>
            <a:pPr marL="0"/>
            <a:r>
              <a:rPr lang="en-US" sz="2004" b="0" i="0" spc="0" baseline="0" dirty="0">
                <a:latin typeface="Times New Roman"/>
              </a:rPr>
              <a:t>Understandi</a:t>
            </a:r>
            <a:r>
              <a:rPr lang="en-US" sz="2004" b="0" i="0" spc="-13" baseline="0" dirty="0">
                <a:latin typeface="Times New Roman"/>
              </a:rPr>
              <a:t>n</a:t>
            </a:r>
            <a:r>
              <a:rPr lang="en-US" sz="2004" b="0" i="0" spc="0" baseline="0" dirty="0">
                <a:latin typeface="Times New Roman"/>
              </a:rPr>
              <a:t>g</a:t>
            </a:r>
            <a:r>
              <a:rPr lang="en-US" sz="2004" b="0" i="0" spc="-39" baseline="0" dirty="0">
                <a:latin typeface="Times New Roman"/>
              </a:rPr>
              <a:t> </a:t>
            </a:r>
            <a:r>
              <a:rPr lang="en-US" sz="2004" b="0" i="0" spc="0" baseline="0" dirty="0">
                <a:latin typeface="Times New Roman"/>
              </a:rPr>
              <a:t>I</a:t>
            </a:r>
            <a:r>
              <a:rPr lang="en-US" sz="2004" b="0" i="0" spc="-33" baseline="0" dirty="0">
                <a:latin typeface="Times New Roman"/>
              </a:rPr>
              <a:t>T</a:t>
            </a:r>
            <a:r>
              <a:rPr lang="en-US" sz="2004" b="0" i="0" spc="0" baseline="0" dirty="0">
                <a:latin typeface="Times New Roman"/>
              </a:rPr>
              <a:t> indust</a:t>
            </a:r>
            <a:r>
              <a:rPr lang="en-US" sz="2004" b="0" i="0" spc="-13" baseline="0" dirty="0">
                <a:latin typeface="Times New Roman"/>
              </a:rPr>
              <a:t>r</a:t>
            </a:r>
            <a:r>
              <a:rPr lang="en-US" sz="2004" b="0" i="0" spc="0" baseline="0" dirty="0">
                <a:latin typeface="Times New Roman"/>
              </a:rPr>
              <a:t>y</a:t>
            </a:r>
            <a:r>
              <a:rPr lang="en-US" sz="2004" b="0" i="0" spc="-39" baseline="0" dirty="0">
                <a:latin typeface="Times New Roman"/>
              </a:rPr>
              <a:t> </a:t>
            </a:r>
            <a:r>
              <a:rPr lang="en-US" sz="2004" b="0" i="0" spc="0" baseline="0" dirty="0">
                <a:latin typeface="Times New Roman"/>
              </a:rPr>
              <a:t>with an exa</a:t>
            </a:r>
            <a:r>
              <a:rPr lang="en-US" sz="2004" b="0" i="0" spc="-19" baseline="0" dirty="0">
                <a:latin typeface="Times New Roman"/>
              </a:rPr>
              <a:t>m</a:t>
            </a:r>
            <a:r>
              <a:rPr lang="en-US" sz="2004" b="0" i="0" spc="0" baseline="0" dirty="0">
                <a:latin typeface="Times New Roman"/>
              </a:rPr>
              <a:t>ple</a:t>
            </a:r>
          </a:p>
        </p:txBody>
      </p:sp>
      <p:sp>
        <p:nvSpPr>
          <p:cNvPr id="19" name="Rectangle 519">
            <a:extLst>
              <a:ext uri="{FF2B5EF4-FFF2-40B4-BE49-F238E27FC236}">
                <a16:creationId xmlns:a16="http://schemas.microsoft.com/office/drawing/2014/main" id="{6590BA64-4D75-FF52-5E24-D722E8E73E6B}"/>
              </a:ext>
            </a:extLst>
          </p:cNvPr>
          <p:cNvSpPr/>
          <p:nvPr/>
        </p:nvSpPr>
        <p:spPr>
          <a:xfrm>
            <a:off x="10619867" y="3426612"/>
            <a:ext cx="1051660" cy="236863"/>
          </a:xfrm>
          <a:prstGeom prst="rect">
            <a:avLst/>
          </a:prstGeom>
        </p:spPr>
        <p:txBody>
          <a:bodyPr wrap="none" lIns="0" tIns="0" rIns="0" bIns="0">
            <a:spAutoFit/>
          </a:bodyPr>
          <a:lstStyle/>
          <a:p>
            <a:pPr marL="0"/>
            <a:r>
              <a:rPr lang="en-US" sz="1403" b="0" i="0" spc="0" baseline="0" dirty="0">
                <a:latin typeface="Times New Roman"/>
              </a:rPr>
              <a:t>XYZ Info</a:t>
            </a:r>
            <a:r>
              <a:rPr lang="en-US" sz="1403" b="0" i="0" spc="-103" baseline="0" dirty="0">
                <a:latin typeface="Times New Roman"/>
              </a:rPr>
              <a:t>T</a:t>
            </a:r>
            <a:r>
              <a:rPr lang="en-US" sz="1403" b="0" i="0" spc="0" baseline="0" dirty="0">
                <a:latin typeface="Times New Roman"/>
              </a:rPr>
              <a:t>ech</a:t>
            </a:r>
          </a:p>
        </p:txBody>
      </p:sp>
      <p:sp>
        <p:nvSpPr>
          <p:cNvPr id="20" name="Rectangle 520">
            <a:extLst>
              <a:ext uri="{FF2B5EF4-FFF2-40B4-BE49-F238E27FC236}">
                <a16:creationId xmlns:a16="http://schemas.microsoft.com/office/drawing/2014/main" id="{8023D395-33B8-EB55-7FEA-6FAC4F0E2039}"/>
              </a:ext>
            </a:extLst>
          </p:cNvPr>
          <p:cNvSpPr/>
          <p:nvPr/>
        </p:nvSpPr>
        <p:spPr>
          <a:xfrm>
            <a:off x="10301351" y="3738896"/>
            <a:ext cx="1861718" cy="385327"/>
          </a:xfrm>
          <a:prstGeom prst="rect">
            <a:avLst/>
          </a:prstGeom>
        </p:spPr>
        <p:txBody>
          <a:bodyPr wrap="none" lIns="0" tIns="0" rIns="0" bIns="0">
            <a:spAutoFit/>
          </a:bodyPr>
          <a:lstStyle/>
          <a:p>
            <a:pPr marL="0"/>
            <a:r>
              <a:rPr lang="en-US" sz="1200" b="0" i="0" spc="0" baseline="0" dirty="0">
                <a:solidFill>
                  <a:srgbClr val="282829"/>
                </a:solidFill>
                <a:latin typeface="Times New Roman"/>
              </a:rPr>
              <a:t>promises to use technolog</a:t>
            </a:r>
            <a:r>
              <a:rPr lang="en-US" sz="1200" b="0" i="0" spc="-34" baseline="0" dirty="0">
                <a:solidFill>
                  <a:srgbClr val="282829"/>
                </a:solidFill>
                <a:latin typeface="Times New Roman"/>
              </a:rPr>
              <a:t>y</a:t>
            </a:r>
            <a:r>
              <a:rPr lang="en-US" sz="1200" b="0" i="0" spc="0" baseline="0" dirty="0">
                <a:solidFill>
                  <a:srgbClr val="282829"/>
                </a:solidFill>
                <a:latin typeface="Times New Roman"/>
              </a:rPr>
              <a:t> to </a:t>
            </a:r>
          </a:p>
          <a:p>
            <a:pPr marL="0">
              <a:lnSpc>
                <a:spcPts val="1439"/>
              </a:lnSpc>
            </a:pPr>
            <a:r>
              <a:rPr lang="en-US" sz="1200" b="0" i="0" spc="0" baseline="0" dirty="0">
                <a:solidFill>
                  <a:srgbClr val="282829"/>
                </a:solidFill>
                <a:latin typeface="Times New Roman"/>
              </a:rPr>
              <a:t>solve all of </a:t>
            </a:r>
            <a:r>
              <a:rPr lang="en-US" sz="1200" b="0" i="0" spc="-37" baseline="0" dirty="0">
                <a:solidFill>
                  <a:srgbClr val="282829"/>
                </a:solidFill>
                <a:latin typeface="Times New Roman"/>
              </a:rPr>
              <a:t>y</a:t>
            </a:r>
            <a:r>
              <a:rPr lang="en-US" sz="1200" b="0" i="0" spc="0" baseline="0" dirty="0">
                <a:solidFill>
                  <a:srgbClr val="282829"/>
                </a:solidFill>
                <a:latin typeface="Times New Roman"/>
              </a:rPr>
              <a:t>our problems!</a:t>
            </a:r>
          </a:p>
        </p:txBody>
      </p:sp>
      <p:sp>
        <p:nvSpPr>
          <p:cNvPr id="21" name="Rectangle 521">
            <a:extLst>
              <a:ext uri="{FF2B5EF4-FFF2-40B4-BE49-F238E27FC236}">
                <a16:creationId xmlns:a16="http://schemas.microsoft.com/office/drawing/2014/main" id="{1FD2A4B5-FBBD-B4CE-CFFB-92D8154165DB}"/>
              </a:ext>
            </a:extLst>
          </p:cNvPr>
          <p:cNvSpPr/>
          <p:nvPr/>
        </p:nvSpPr>
        <p:spPr>
          <a:xfrm>
            <a:off x="53949" y="4078099"/>
            <a:ext cx="6960736" cy="304076"/>
          </a:xfrm>
          <a:prstGeom prst="rect">
            <a:avLst/>
          </a:prstGeom>
        </p:spPr>
        <p:txBody>
          <a:bodyPr wrap="none" lIns="0" tIns="0" rIns="0" bIns="0">
            <a:spAutoFit/>
          </a:bodyPr>
          <a:lstStyle/>
          <a:p>
            <a:pPr marL="0"/>
            <a:r>
              <a:rPr lang="en-US" sz="1802" b="0" i="0" spc="0" baseline="0" dirty="0">
                <a:solidFill>
                  <a:srgbClr val="282829"/>
                </a:solidFill>
                <a:latin typeface="Times New Roman"/>
              </a:rPr>
              <a:t>I</a:t>
            </a:r>
            <a:r>
              <a:rPr lang="en-US" sz="1802" b="0" i="0" spc="413" baseline="0" dirty="0">
                <a:solidFill>
                  <a:srgbClr val="282829"/>
                </a:solidFill>
                <a:latin typeface="Times New Roman"/>
              </a:rPr>
              <a:t>T</a:t>
            </a:r>
            <a:r>
              <a:rPr lang="en-US" sz="1802" b="0" i="0" spc="0" baseline="0" dirty="0">
                <a:solidFill>
                  <a:srgbClr val="282829"/>
                </a:solidFill>
                <a:latin typeface="Times New Roman"/>
              </a:rPr>
              <a:t>companie</a:t>
            </a:r>
            <a:r>
              <a:rPr lang="en-US" sz="1802" b="0" i="0" spc="452" baseline="0" dirty="0">
                <a:solidFill>
                  <a:srgbClr val="282829"/>
                </a:solidFill>
                <a:latin typeface="Times New Roman"/>
              </a:rPr>
              <a:t>s</a:t>
            </a:r>
            <a:r>
              <a:rPr lang="en-US" sz="1802" b="0" i="0" spc="407" baseline="0" dirty="0">
                <a:solidFill>
                  <a:srgbClr val="282829"/>
                </a:solidFill>
                <a:latin typeface="Times New Roman"/>
              </a:rPr>
              <a:t>-</a:t>
            </a:r>
            <a:r>
              <a:rPr lang="en-US" sz="1802" b="0" i="0" spc="0" baseline="0" dirty="0">
                <a:solidFill>
                  <a:srgbClr val="282829"/>
                </a:solidFill>
                <a:latin typeface="Times New Roman"/>
              </a:rPr>
              <a:t>The</a:t>
            </a:r>
            <a:r>
              <a:rPr lang="en-US" sz="1802" b="0" i="0" spc="448" baseline="0" dirty="0">
                <a:solidFill>
                  <a:srgbClr val="282829"/>
                </a:solidFill>
                <a:latin typeface="Times New Roman"/>
              </a:rPr>
              <a:t>y</a:t>
            </a:r>
            <a:r>
              <a:rPr lang="en-US" sz="1802" b="0" i="0" spc="0" baseline="0" dirty="0">
                <a:solidFill>
                  <a:srgbClr val="282829"/>
                </a:solidFill>
                <a:latin typeface="Times New Roman"/>
              </a:rPr>
              <a:t>buil</a:t>
            </a:r>
            <a:r>
              <a:rPr lang="en-US" sz="1802" b="0" i="0" spc="446" baseline="0" dirty="0">
                <a:solidFill>
                  <a:srgbClr val="282829"/>
                </a:solidFill>
                <a:latin typeface="Times New Roman"/>
              </a:rPr>
              <a:t>d</a:t>
            </a:r>
            <a:r>
              <a:rPr lang="en-US" sz="1802" b="0" i="0" spc="0" baseline="0" dirty="0">
                <a:solidFill>
                  <a:srgbClr val="282829"/>
                </a:solidFill>
                <a:latin typeface="Times New Roman"/>
              </a:rPr>
              <a:t>softwar</a:t>
            </a:r>
            <a:r>
              <a:rPr lang="en-US" sz="1802" b="0" i="0" spc="452" baseline="0" dirty="0">
                <a:solidFill>
                  <a:srgbClr val="282829"/>
                </a:solidFill>
                <a:latin typeface="Times New Roman"/>
              </a:rPr>
              <a:t>e</a:t>
            </a:r>
            <a:r>
              <a:rPr lang="en-US" sz="1802" b="0" i="0" spc="0" baseline="0" dirty="0">
                <a:solidFill>
                  <a:srgbClr val="282829"/>
                </a:solidFill>
                <a:latin typeface="Times New Roman"/>
              </a:rPr>
              <a:t>t</a:t>
            </a:r>
            <a:r>
              <a:rPr lang="en-US" sz="1802" b="0" i="0" spc="442" baseline="0" dirty="0">
                <a:solidFill>
                  <a:srgbClr val="282829"/>
                </a:solidFill>
                <a:latin typeface="Times New Roman"/>
              </a:rPr>
              <a:t>o</a:t>
            </a:r>
            <a:r>
              <a:rPr lang="en-US" sz="1802" b="0" i="0" spc="-11" baseline="0" dirty="0">
                <a:solidFill>
                  <a:srgbClr val="282829"/>
                </a:solidFill>
                <a:latin typeface="Times New Roman"/>
              </a:rPr>
              <a:t>m</a:t>
            </a:r>
            <a:r>
              <a:rPr lang="en-US" sz="1802" b="0" i="0" spc="0" baseline="0" dirty="0">
                <a:solidFill>
                  <a:srgbClr val="282829"/>
                </a:solidFill>
                <a:latin typeface="Times New Roman"/>
              </a:rPr>
              <a:t>ak</a:t>
            </a:r>
            <a:r>
              <a:rPr lang="en-US" sz="1802" b="0" i="0" spc="462" baseline="0" dirty="0">
                <a:solidFill>
                  <a:srgbClr val="282829"/>
                </a:solidFill>
                <a:latin typeface="Times New Roman"/>
              </a:rPr>
              <a:t>e</a:t>
            </a:r>
            <a:r>
              <a:rPr lang="en-US" sz="1802" b="0" i="0" spc="0" baseline="0" dirty="0">
                <a:solidFill>
                  <a:srgbClr val="282829"/>
                </a:solidFill>
                <a:latin typeface="Times New Roman"/>
              </a:rPr>
              <a:t>othe</a:t>
            </a:r>
            <a:r>
              <a:rPr lang="en-US" sz="1802" b="0" i="0" spc="448" baseline="0" dirty="0">
                <a:solidFill>
                  <a:srgbClr val="282829"/>
                </a:solidFill>
                <a:latin typeface="Times New Roman"/>
              </a:rPr>
              <a:t>r</a:t>
            </a:r>
            <a:r>
              <a:rPr lang="en-US" sz="1802" b="0" i="0" spc="0" baseline="0" dirty="0">
                <a:solidFill>
                  <a:srgbClr val="282829"/>
                </a:solidFill>
                <a:latin typeface="Times New Roman"/>
              </a:rPr>
              <a:t>busines</a:t>
            </a:r>
            <a:r>
              <a:rPr lang="en-US" sz="1802" b="0" i="0" spc="-11" baseline="0" dirty="0">
                <a:solidFill>
                  <a:srgbClr val="282829"/>
                </a:solidFill>
                <a:latin typeface="Times New Roman"/>
              </a:rPr>
              <a:t>s</a:t>
            </a:r>
            <a:r>
              <a:rPr lang="en-US" sz="1802" b="0" i="0" spc="0" baseline="0" dirty="0">
                <a:solidFill>
                  <a:srgbClr val="282829"/>
                </a:solidFill>
                <a:latin typeface="Times New Roman"/>
              </a:rPr>
              <a:t>e</a:t>
            </a:r>
            <a:r>
              <a:rPr lang="en-US" sz="1802" b="0" i="0" spc="458" baseline="0" dirty="0">
                <a:solidFill>
                  <a:srgbClr val="282829"/>
                </a:solidFill>
                <a:latin typeface="Times New Roman"/>
              </a:rPr>
              <a:t>s</a:t>
            </a:r>
            <a:r>
              <a:rPr lang="en-US" sz="1802" b="0" i="0" spc="0" baseline="0" dirty="0">
                <a:solidFill>
                  <a:srgbClr val="282829"/>
                </a:solidFill>
                <a:latin typeface="Times New Roman"/>
              </a:rPr>
              <a:t>ru</a:t>
            </a:r>
            <a:r>
              <a:rPr lang="en-US" sz="1802" b="0" i="0" spc="441" baseline="0" dirty="0">
                <a:solidFill>
                  <a:srgbClr val="282829"/>
                </a:solidFill>
                <a:latin typeface="Times New Roman"/>
              </a:rPr>
              <a:t>n</a:t>
            </a:r>
            <a:r>
              <a:rPr lang="en-US" sz="1802" b="0" i="0" spc="0" baseline="0" dirty="0">
                <a:solidFill>
                  <a:srgbClr val="282829"/>
                </a:solidFill>
                <a:latin typeface="Times New Roman"/>
              </a:rPr>
              <a:t>s</a:t>
            </a:r>
            <a:r>
              <a:rPr lang="en-US" sz="1802" b="0" i="0" spc="-17" baseline="0" dirty="0">
                <a:solidFill>
                  <a:srgbClr val="282829"/>
                </a:solidFill>
                <a:latin typeface="Times New Roman"/>
              </a:rPr>
              <a:t>m</a:t>
            </a:r>
            <a:r>
              <a:rPr lang="en-US" sz="1802" b="0" i="0" spc="0" baseline="0" dirty="0">
                <a:solidFill>
                  <a:srgbClr val="282829"/>
                </a:solidFill>
                <a:latin typeface="Times New Roman"/>
              </a:rPr>
              <a:t>oothly!</a:t>
            </a:r>
          </a:p>
        </p:txBody>
      </p:sp>
      <p:sp>
        <p:nvSpPr>
          <p:cNvPr id="22" name="Rectangle 522">
            <a:extLst>
              <a:ext uri="{FF2B5EF4-FFF2-40B4-BE49-F238E27FC236}">
                <a16:creationId xmlns:a16="http://schemas.microsoft.com/office/drawing/2014/main" id="{E8BDE314-0EDF-5F1F-3593-0B74F392EA78}"/>
              </a:ext>
            </a:extLst>
          </p:cNvPr>
          <p:cNvSpPr/>
          <p:nvPr/>
        </p:nvSpPr>
        <p:spPr>
          <a:xfrm>
            <a:off x="53949" y="4636476"/>
            <a:ext cx="10325430" cy="303671"/>
          </a:xfrm>
          <a:prstGeom prst="rect">
            <a:avLst/>
          </a:prstGeom>
        </p:spPr>
        <p:txBody>
          <a:bodyPr wrap="none" lIns="0" tIns="0" rIns="0" bIns="0">
            <a:spAutoFit/>
          </a:bodyPr>
          <a:lstStyle/>
          <a:p>
            <a:pPr marL="0"/>
            <a:r>
              <a:rPr lang="en-US" sz="1800" b="0" i="0" spc="0" baseline="0" dirty="0">
                <a:latin typeface="Times New Roman"/>
              </a:rPr>
              <a:t>No</a:t>
            </a:r>
            <a:r>
              <a:rPr lang="en-US" sz="1800" b="0" i="0" spc="451" baseline="0" dirty="0">
                <a:latin typeface="Times New Roman"/>
              </a:rPr>
              <a:t>w</a:t>
            </a:r>
            <a:r>
              <a:rPr lang="en-US" sz="1800" b="0" i="0" spc="0" baseline="0" dirty="0">
                <a:latin typeface="Times New Roman"/>
              </a:rPr>
              <a:t>i</a:t>
            </a:r>
            <a:r>
              <a:rPr lang="en-US" sz="1800" b="0" i="0" spc="444" baseline="0" dirty="0">
                <a:latin typeface="Times New Roman"/>
              </a:rPr>
              <a:t>f</a:t>
            </a:r>
            <a:r>
              <a:rPr lang="en-US" sz="1800" b="0" i="0" spc="456" baseline="0" dirty="0">
                <a:latin typeface="Times New Roman"/>
              </a:rPr>
              <a:t>I</a:t>
            </a:r>
            <a:r>
              <a:rPr lang="en-US" sz="1800" b="0" i="0" spc="0" baseline="0" dirty="0">
                <a:latin typeface="Times New Roman"/>
              </a:rPr>
              <a:t>kno</a:t>
            </a:r>
            <a:r>
              <a:rPr lang="en-US" sz="1800" b="0" i="0" spc="452" baseline="0" dirty="0">
                <a:latin typeface="Times New Roman"/>
              </a:rPr>
              <a:t>w</a:t>
            </a:r>
            <a:r>
              <a:rPr lang="en-US" sz="1800" b="0" i="0" spc="0" baseline="0" dirty="0">
                <a:latin typeface="Times New Roman"/>
              </a:rPr>
              <a:t>so</a:t>
            </a:r>
            <a:r>
              <a:rPr lang="en-US" sz="1800" b="0" i="0" spc="-13" baseline="0" dirty="0">
                <a:latin typeface="Times New Roman"/>
              </a:rPr>
              <a:t>m</a:t>
            </a:r>
            <a:r>
              <a:rPr lang="en-US" sz="1800" b="0" i="0" spc="460" baseline="0" dirty="0">
                <a:latin typeface="Times New Roman"/>
              </a:rPr>
              <a:t>e</a:t>
            </a:r>
            <a:r>
              <a:rPr lang="en-US" sz="1800" b="0" i="0" spc="0" baseline="0" dirty="0">
                <a:latin typeface="Times New Roman"/>
              </a:rPr>
              <a:t>technolog</a:t>
            </a:r>
            <a:r>
              <a:rPr lang="en-US" sz="1800" b="0" i="0" spc="437" baseline="0" dirty="0">
                <a:latin typeface="Times New Roman"/>
              </a:rPr>
              <a:t>y</a:t>
            </a:r>
            <a:r>
              <a:rPr lang="en-US" sz="1800" b="0" i="0" spc="0" baseline="0" dirty="0">
                <a:latin typeface="Times New Roman"/>
              </a:rPr>
              <a:t>an</a:t>
            </a:r>
            <a:r>
              <a:rPr lang="en-US" sz="1800" b="0" i="0" spc="448" baseline="0" dirty="0">
                <a:latin typeface="Times New Roman"/>
              </a:rPr>
              <a:t>d</a:t>
            </a:r>
            <a:r>
              <a:rPr lang="en-US" sz="1800" b="0" i="0" spc="0" baseline="0" dirty="0">
                <a:latin typeface="Times New Roman"/>
              </a:rPr>
              <a:t>as</a:t>
            </a:r>
            <a:r>
              <a:rPr lang="en-US" sz="1800" b="0" i="0" spc="456" baseline="0" dirty="0">
                <a:latin typeface="Times New Roman"/>
              </a:rPr>
              <a:t>k</a:t>
            </a:r>
            <a:r>
              <a:rPr lang="en-US" sz="1800" b="0" i="0" spc="448" baseline="0" dirty="0">
                <a:latin typeface="Times New Roman"/>
              </a:rPr>
              <a:t>a</a:t>
            </a:r>
            <a:r>
              <a:rPr lang="en-US" sz="1800" b="0" i="0" spc="0" baseline="0" dirty="0">
                <a:latin typeface="Times New Roman"/>
              </a:rPr>
              <a:t>programme</a:t>
            </a:r>
            <a:r>
              <a:rPr lang="en-US" sz="1800" b="0" i="0" spc="467" baseline="0" dirty="0">
                <a:latin typeface="Times New Roman"/>
              </a:rPr>
              <a:t>r</a:t>
            </a:r>
            <a:r>
              <a:rPr lang="en-US" sz="1800" b="0" i="0" spc="0" baseline="0" dirty="0">
                <a:latin typeface="Times New Roman"/>
              </a:rPr>
              <a:t>t</a:t>
            </a:r>
            <a:r>
              <a:rPr lang="en-US" sz="1800" b="0" i="0" spc="443" baseline="0" dirty="0">
                <a:latin typeface="Times New Roman"/>
              </a:rPr>
              <a:t>o</a:t>
            </a:r>
            <a:r>
              <a:rPr lang="en-US" sz="1800" b="0" i="0" spc="0" baseline="0" dirty="0">
                <a:latin typeface="Times New Roman"/>
              </a:rPr>
              <a:t>solv</a:t>
            </a:r>
            <a:r>
              <a:rPr lang="en-US" sz="1800" b="0" i="0" spc="448" baseline="0" dirty="0">
                <a:latin typeface="Times New Roman"/>
              </a:rPr>
              <a:t>e</a:t>
            </a:r>
            <a:r>
              <a:rPr lang="en-US" sz="1800" b="0" i="0" spc="0" baseline="0" dirty="0">
                <a:latin typeface="Times New Roman"/>
              </a:rPr>
              <a:t>problem</a:t>
            </a:r>
            <a:r>
              <a:rPr lang="en-US" sz="1800" b="0" i="0" spc="454" baseline="0" dirty="0">
                <a:latin typeface="Times New Roman"/>
              </a:rPr>
              <a:t>s</a:t>
            </a:r>
            <a:r>
              <a:rPr lang="en-US" sz="1800" b="0" i="0" spc="0" baseline="0" dirty="0">
                <a:latin typeface="Times New Roman"/>
              </a:rPr>
              <a:t>b</a:t>
            </a:r>
            <a:r>
              <a:rPr lang="en-US" sz="1800" b="0" i="0" spc="455" baseline="0" dirty="0">
                <a:latin typeface="Times New Roman"/>
              </a:rPr>
              <a:t>y</a:t>
            </a:r>
            <a:r>
              <a:rPr lang="en-US" sz="1800" b="0" i="0" spc="0" baseline="0" dirty="0">
                <a:latin typeface="Times New Roman"/>
              </a:rPr>
              <a:t>buildin</a:t>
            </a:r>
            <a:r>
              <a:rPr lang="en-US" sz="1800" b="0" i="0" spc="439" baseline="0" dirty="0">
                <a:latin typeface="Times New Roman"/>
              </a:rPr>
              <a:t>g</a:t>
            </a:r>
            <a:r>
              <a:rPr lang="en-US" sz="1800" b="0" i="0" spc="0" baseline="0" dirty="0">
                <a:latin typeface="Times New Roman"/>
              </a:rPr>
              <a:t>specifi</a:t>
            </a:r>
            <a:r>
              <a:rPr lang="en-US" sz="1800" b="0" i="0" spc="440" baseline="0" dirty="0">
                <a:latin typeface="Times New Roman"/>
              </a:rPr>
              <a:t>c</a:t>
            </a:r>
            <a:r>
              <a:rPr lang="en-US" sz="1800" b="0" i="0" spc="0" baseline="0" dirty="0">
                <a:latin typeface="Times New Roman"/>
              </a:rPr>
              <a:t>piece</a:t>
            </a:r>
            <a:r>
              <a:rPr lang="en-US" sz="1800" b="0" i="0" spc="443" baseline="0" dirty="0">
                <a:latin typeface="Times New Roman"/>
              </a:rPr>
              <a:t>s</a:t>
            </a:r>
            <a:r>
              <a:rPr lang="en-US" sz="1800" b="0" i="0" spc="0" baseline="0" dirty="0">
                <a:latin typeface="Times New Roman"/>
              </a:rPr>
              <a:t>o</a:t>
            </a:r>
            <a:r>
              <a:rPr lang="en-US" sz="1800" b="0" i="0" spc="444" baseline="0" dirty="0">
                <a:latin typeface="Times New Roman"/>
              </a:rPr>
              <a:t>f</a:t>
            </a:r>
            <a:r>
              <a:rPr lang="en-US" sz="1800" b="0" i="0" spc="0" baseline="0" dirty="0">
                <a:latin typeface="Times New Roman"/>
              </a:rPr>
              <a:t>software</a:t>
            </a:r>
          </a:p>
        </p:txBody>
      </p:sp>
      <p:sp>
        <p:nvSpPr>
          <p:cNvPr id="23" name="Rectangle 524">
            <a:extLst>
              <a:ext uri="{FF2B5EF4-FFF2-40B4-BE49-F238E27FC236}">
                <a16:creationId xmlns:a16="http://schemas.microsoft.com/office/drawing/2014/main" id="{8E565B59-5C83-B3C6-6610-E9149D49827A}"/>
              </a:ext>
            </a:extLst>
          </p:cNvPr>
          <p:cNvSpPr/>
          <p:nvPr/>
        </p:nvSpPr>
        <p:spPr>
          <a:xfrm>
            <a:off x="4204461" y="5383896"/>
            <a:ext cx="5912942" cy="852311"/>
          </a:xfrm>
          <a:prstGeom prst="rect">
            <a:avLst/>
          </a:prstGeom>
        </p:spPr>
        <p:txBody>
          <a:bodyPr wrap="none" lIns="0" tIns="0" rIns="0" bIns="0">
            <a:spAutoFit/>
          </a:bodyPr>
          <a:lstStyle/>
          <a:p>
            <a:pPr marL="0"/>
            <a:r>
              <a:rPr lang="en-US" sz="1800" b="0" i="0" spc="0" baseline="0" dirty="0">
                <a:solidFill>
                  <a:srgbClr val="282829"/>
                </a:solidFill>
                <a:latin typeface="Times New Roman"/>
              </a:rPr>
              <a:t>I</a:t>
            </a:r>
            <a:r>
              <a:rPr lang="en-US" sz="1800" b="0" i="0" spc="544" baseline="0" dirty="0">
                <a:solidFill>
                  <a:srgbClr val="282829"/>
                </a:solidFill>
                <a:latin typeface="Times New Roman"/>
              </a:rPr>
              <a:t>T</a:t>
            </a:r>
            <a:r>
              <a:rPr lang="en-US" sz="1800" b="0" i="0" spc="0" baseline="0" dirty="0">
                <a:solidFill>
                  <a:srgbClr val="282829"/>
                </a:solidFill>
                <a:latin typeface="Times New Roman"/>
              </a:rPr>
              <a:t>companie</a:t>
            </a:r>
            <a:r>
              <a:rPr lang="en-US" sz="1800" b="0" i="0" spc="576" baseline="0" dirty="0">
                <a:solidFill>
                  <a:srgbClr val="282829"/>
                </a:solidFill>
                <a:latin typeface="Times New Roman"/>
              </a:rPr>
              <a:t>s</a:t>
            </a:r>
            <a:r>
              <a:rPr lang="en-US" sz="1800" b="0" i="0" spc="0" baseline="0" dirty="0">
                <a:solidFill>
                  <a:srgbClr val="282829"/>
                </a:solidFill>
                <a:latin typeface="Times New Roman"/>
              </a:rPr>
              <a:t>buil</a:t>
            </a:r>
            <a:r>
              <a:rPr lang="en-US" sz="1800" b="0" i="0" spc="577" baseline="0" dirty="0">
                <a:solidFill>
                  <a:srgbClr val="282829"/>
                </a:solidFill>
                <a:latin typeface="Times New Roman"/>
              </a:rPr>
              <a:t>d</a:t>
            </a:r>
            <a:r>
              <a:rPr lang="en-US" sz="1800" b="0" i="0" spc="0" baseline="0" dirty="0">
                <a:solidFill>
                  <a:srgbClr val="282829"/>
                </a:solidFill>
                <a:latin typeface="Times New Roman"/>
              </a:rPr>
              <a:t>o</a:t>
            </a:r>
            <a:r>
              <a:rPr lang="en-US" sz="1800" b="0" i="0" spc="576" baseline="0" dirty="0">
                <a:solidFill>
                  <a:srgbClr val="282829"/>
                </a:solidFill>
                <a:latin typeface="Times New Roman"/>
              </a:rPr>
              <a:t>r</a:t>
            </a:r>
            <a:r>
              <a:rPr lang="en-US" sz="1800" b="0" i="0" spc="0" baseline="0" dirty="0">
                <a:solidFill>
                  <a:srgbClr val="282829"/>
                </a:solidFill>
                <a:latin typeface="Times New Roman"/>
              </a:rPr>
              <a:t>maintai</a:t>
            </a:r>
            <a:r>
              <a:rPr lang="en-US" sz="1800" b="0" i="0" spc="565" baseline="0" dirty="0">
                <a:solidFill>
                  <a:srgbClr val="282829"/>
                </a:solidFill>
                <a:latin typeface="Times New Roman"/>
              </a:rPr>
              <a:t>n</a:t>
            </a:r>
            <a:r>
              <a:rPr lang="en-US" sz="1800" b="0" i="0" spc="0" baseline="0" dirty="0">
                <a:solidFill>
                  <a:srgbClr val="282829"/>
                </a:solidFill>
                <a:latin typeface="Times New Roman"/>
              </a:rPr>
              <a:t>softwar</a:t>
            </a:r>
            <a:r>
              <a:rPr lang="en-US" sz="1800" b="0" i="0" spc="584" baseline="0" dirty="0">
                <a:solidFill>
                  <a:srgbClr val="282829"/>
                </a:solidFill>
                <a:latin typeface="Times New Roman"/>
              </a:rPr>
              <a:t>e</a:t>
            </a:r>
            <a:r>
              <a:rPr lang="en-US" sz="1800" b="0" i="0" spc="0" baseline="0" dirty="0">
                <a:solidFill>
                  <a:srgbClr val="282829"/>
                </a:solidFill>
                <a:latin typeface="Times New Roman"/>
              </a:rPr>
              <a:t>s</a:t>
            </a:r>
            <a:r>
              <a:rPr lang="en-US" sz="1800" b="0" i="0" spc="575" baseline="0" dirty="0">
                <a:solidFill>
                  <a:srgbClr val="282829"/>
                </a:solidFill>
                <a:latin typeface="Times New Roman"/>
              </a:rPr>
              <a:t>o</a:t>
            </a:r>
            <a:r>
              <a:rPr lang="en-US" sz="1800" b="0" i="0" spc="0" baseline="0" dirty="0">
                <a:solidFill>
                  <a:srgbClr val="282829"/>
                </a:solidFill>
                <a:latin typeface="Times New Roman"/>
              </a:rPr>
              <a:t>tha</a:t>
            </a:r>
            <a:r>
              <a:rPr lang="en-US" sz="1800" b="0" i="0" spc="568" baseline="0" dirty="0">
                <a:solidFill>
                  <a:srgbClr val="282829"/>
                </a:solidFill>
                <a:latin typeface="Times New Roman"/>
              </a:rPr>
              <a:t>t</a:t>
            </a:r>
            <a:r>
              <a:rPr lang="en-US" sz="1800" b="0" i="0" spc="0" baseline="0" dirty="0">
                <a:solidFill>
                  <a:srgbClr val="282829"/>
                </a:solidFill>
                <a:latin typeface="Times New Roman"/>
              </a:rPr>
              <a:t>businesse</a:t>
            </a:r>
            <a:r>
              <a:rPr lang="en-US" sz="1800" b="0" i="0" spc="572" baseline="0" dirty="0">
                <a:solidFill>
                  <a:srgbClr val="282829"/>
                </a:solidFill>
                <a:latin typeface="Times New Roman"/>
              </a:rPr>
              <a:t>s</a:t>
            </a:r>
            <a:r>
              <a:rPr lang="en-US" sz="1800" b="0" i="0" spc="0" baseline="0" dirty="0">
                <a:solidFill>
                  <a:srgbClr val="282829"/>
                </a:solidFill>
                <a:latin typeface="Times New Roman"/>
              </a:rPr>
              <a:t>run</a:t>
            </a:r>
          </a:p>
          <a:p>
            <a:pPr marL="0">
              <a:lnSpc>
                <a:spcPts val="2159"/>
              </a:lnSpc>
              <a:tabLst>
                <a:tab pos="614172" algn="l"/>
                <a:tab pos="1652270" algn="l"/>
                <a:tab pos="2519426" algn="l"/>
                <a:tab pos="3055873" algn="l"/>
                <a:tab pos="3760216" algn="l"/>
                <a:tab pos="4093971" algn="l"/>
                <a:tab pos="5127244" algn="l"/>
              </a:tabLst>
            </a:pPr>
            <a:r>
              <a:rPr lang="en-US" sz="1800" b="0" i="0" spc="0" baseline="0" dirty="0">
                <a:solidFill>
                  <a:srgbClr val="282829"/>
                </a:solidFill>
                <a:latin typeface="Times New Roman"/>
              </a:rPr>
              <a:t>more	s</a:t>
            </a:r>
            <a:r>
              <a:rPr lang="en-US" sz="1800" b="0" i="0" spc="-13" baseline="0" dirty="0">
                <a:solidFill>
                  <a:srgbClr val="282829"/>
                </a:solidFill>
                <a:latin typeface="Times New Roman"/>
              </a:rPr>
              <a:t>m</a:t>
            </a:r>
            <a:r>
              <a:rPr lang="en-US" sz="1800" b="0" i="0" spc="0" baseline="0" dirty="0">
                <a:solidFill>
                  <a:srgbClr val="282829"/>
                </a:solidFill>
                <a:latin typeface="Times New Roman"/>
              </a:rPr>
              <a:t>oothl</a:t>
            </a:r>
            <a:r>
              <a:rPr lang="en-US" sz="1800" b="0" i="0" spc="-99" baseline="0" dirty="0">
                <a:solidFill>
                  <a:srgbClr val="282829"/>
                </a:solidFill>
                <a:latin typeface="Times New Roman"/>
              </a:rPr>
              <a:t>y</a:t>
            </a:r>
            <a:r>
              <a:rPr lang="en-US" sz="1800" b="0" i="0" spc="0" baseline="0" dirty="0">
                <a:solidFill>
                  <a:srgbClr val="282829"/>
                </a:solidFill>
                <a:latin typeface="Times New Roman"/>
              </a:rPr>
              <a:t>.	A</a:t>
            </a:r>
            <a:r>
              <a:rPr lang="en-US" sz="1800" b="0" i="0" spc="-17" baseline="0" dirty="0">
                <a:solidFill>
                  <a:srgbClr val="282829"/>
                </a:solidFill>
                <a:latin typeface="Times New Roman"/>
              </a:rPr>
              <a:t>n</a:t>
            </a:r>
            <a:r>
              <a:rPr lang="en-US" sz="1800" b="0" i="0" spc="0" baseline="0" dirty="0">
                <a:solidFill>
                  <a:srgbClr val="282829"/>
                </a:solidFill>
                <a:latin typeface="Times New Roman"/>
              </a:rPr>
              <a:t>yo</a:t>
            </a:r>
            <a:r>
              <a:rPr lang="en-US" sz="1800" b="0" i="0" spc="-13" baseline="0" dirty="0">
                <a:solidFill>
                  <a:srgbClr val="282829"/>
                </a:solidFill>
                <a:latin typeface="Times New Roman"/>
              </a:rPr>
              <a:t>n</a:t>
            </a:r>
            <a:r>
              <a:rPr lang="en-US" sz="1800" b="0" i="0" spc="0" baseline="0" dirty="0">
                <a:solidFill>
                  <a:srgbClr val="282829"/>
                </a:solidFill>
                <a:latin typeface="Times New Roman"/>
              </a:rPr>
              <a:t>e	who	builds	or	maintains	softwa</a:t>
            </a:r>
            <a:r>
              <a:rPr lang="en-US" sz="1800" b="0" i="0" spc="-11" baseline="0" dirty="0">
                <a:solidFill>
                  <a:srgbClr val="282829"/>
                </a:solidFill>
                <a:latin typeface="Times New Roman"/>
              </a:rPr>
              <a:t>re</a:t>
            </a:r>
          </a:p>
          <a:p>
            <a:pPr marL="0">
              <a:lnSpc>
                <a:spcPts val="2159"/>
              </a:lnSpc>
            </a:pPr>
            <a:r>
              <a:rPr lang="en-US" sz="1800" b="0" i="0" spc="0" baseline="0" dirty="0">
                <a:solidFill>
                  <a:srgbClr val="282829"/>
                </a:solidFill>
                <a:latin typeface="Times New Roman"/>
              </a:rPr>
              <a:t>belong</a:t>
            </a:r>
            <a:r>
              <a:rPr lang="en-US" sz="1800" b="0" i="0" spc="441" baseline="0" dirty="0">
                <a:solidFill>
                  <a:srgbClr val="282829"/>
                </a:solidFill>
                <a:latin typeface="Times New Roman"/>
              </a:rPr>
              <a:t>s</a:t>
            </a:r>
            <a:r>
              <a:rPr lang="en-US" sz="1800" b="0" i="0" spc="0" baseline="0" dirty="0">
                <a:solidFill>
                  <a:srgbClr val="282829"/>
                </a:solidFill>
                <a:latin typeface="Times New Roman"/>
              </a:rPr>
              <a:t>t</a:t>
            </a:r>
            <a:r>
              <a:rPr lang="en-US" sz="1800" b="0" i="0" spc="443" baseline="0" dirty="0">
                <a:solidFill>
                  <a:srgbClr val="282829"/>
                </a:solidFill>
                <a:latin typeface="Times New Roman"/>
              </a:rPr>
              <a:t>o</a:t>
            </a:r>
            <a:r>
              <a:rPr lang="en-US" sz="1800" b="0" i="0" spc="0" baseline="0" dirty="0">
                <a:solidFill>
                  <a:srgbClr val="282829"/>
                </a:solidFill>
                <a:latin typeface="Times New Roman"/>
              </a:rPr>
              <a:t>th</a:t>
            </a:r>
            <a:r>
              <a:rPr lang="en-US" sz="1800" b="0" i="0" spc="454" baseline="0" dirty="0">
                <a:solidFill>
                  <a:srgbClr val="282829"/>
                </a:solidFill>
                <a:latin typeface="Times New Roman"/>
              </a:rPr>
              <a:t>e</a:t>
            </a:r>
            <a:r>
              <a:rPr lang="en-US" sz="1800" b="0" i="0" spc="0" baseline="0" dirty="0">
                <a:solidFill>
                  <a:srgbClr val="282829"/>
                </a:solidFill>
                <a:latin typeface="Times New Roman"/>
              </a:rPr>
              <a:t>I</a:t>
            </a:r>
            <a:r>
              <a:rPr lang="en-US" sz="1800" b="0" i="0" spc="424" baseline="0" dirty="0">
                <a:solidFill>
                  <a:srgbClr val="282829"/>
                </a:solidFill>
                <a:latin typeface="Times New Roman"/>
              </a:rPr>
              <a:t>T</a:t>
            </a:r>
            <a:r>
              <a:rPr lang="en-US" sz="1800" b="0" i="0" spc="0" baseline="0" dirty="0">
                <a:solidFill>
                  <a:srgbClr val="282829"/>
                </a:solidFill>
                <a:latin typeface="Times New Roman"/>
              </a:rPr>
              <a:t>secto</a:t>
            </a:r>
            <a:r>
              <a:rPr lang="en-US" sz="1800" b="0" i="0" spc="-90" baseline="0" dirty="0">
                <a:solidFill>
                  <a:srgbClr val="282829"/>
                </a:solidFill>
                <a:latin typeface="Times New Roman"/>
              </a:rPr>
              <a:t>r.</a:t>
            </a:r>
          </a:p>
        </p:txBody>
      </p:sp>
    </p:spTree>
    <p:extLst>
      <p:ext uri="{BB962C8B-B14F-4D97-AF65-F5344CB8AC3E}">
        <p14:creationId xmlns:p14="http://schemas.microsoft.com/office/powerpoint/2010/main" val="15037912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Rectangle 528">
            <a:extLst>
              <a:ext uri="{FF2B5EF4-FFF2-40B4-BE49-F238E27FC236}">
                <a16:creationId xmlns:a16="http://schemas.microsoft.com/office/drawing/2014/main" id="{EB9794A1-932A-8BB7-E001-38DD50BA16D3}"/>
              </a:ext>
            </a:extLst>
          </p:cNvPr>
          <p:cNvSpPr/>
          <p:nvPr/>
        </p:nvSpPr>
        <p:spPr>
          <a:xfrm>
            <a:off x="4060873" y="394273"/>
            <a:ext cx="3404615" cy="404895"/>
          </a:xfrm>
          <a:prstGeom prst="rect">
            <a:avLst/>
          </a:prstGeom>
        </p:spPr>
        <p:txBody>
          <a:bodyPr wrap="none" lIns="0" tIns="0" rIns="0" bIns="0">
            <a:spAutoFit/>
          </a:bodyPr>
          <a:lstStyle/>
          <a:p>
            <a:pPr marL="0"/>
            <a:r>
              <a:rPr lang="en-US" sz="2400" b="0" i="0" spc="0" baseline="0" dirty="0">
                <a:latin typeface="Times New Roman"/>
              </a:rPr>
              <a:t>Design</a:t>
            </a:r>
            <a:r>
              <a:rPr lang="en-US" sz="2400" b="0" i="0" spc="-44" baseline="0" dirty="0">
                <a:latin typeface="Times New Roman"/>
              </a:rPr>
              <a:t> </a:t>
            </a:r>
            <a:r>
              <a:rPr lang="en-US" sz="2400" b="0" i="0" spc="0" baseline="0" dirty="0">
                <a:latin typeface="Times New Roman"/>
              </a:rPr>
              <a:t>Thinking</a:t>
            </a:r>
            <a:r>
              <a:rPr lang="en-US" sz="2400" b="0" i="0" spc="-24" baseline="0" dirty="0">
                <a:latin typeface="Times New Roman"/>
              </a:rPr>
              <a:t> </a:t>
            </a:r>
            <a:r>
              <a:rPr lang="en-US" sz="2400" b="0" i="0" spc="0" baseline="0" dirty="0">
                <a:latin typeface="Times New Roman"/>
              </a:rPr>
              <a:t>in General</a:t>
            </a:r>
          </a:p>
        </p:txBody>
      </p:sp>
      <p:pic>
        <p:nvPicPr>
          <p:cNvPr id="9" name="Picture 527">
            <a:extLst>
              <a:ext uri="{FF2B5EF4-FFF2-40B4-BE49-F238E27FC236}">
                <a16:creationId xmlns:a16="http://schemas.microsoft.com/office/drawing/2014/main" id="{0414BD10-4584-FA9B-1D20-7C074E585B8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324355" y="1363980"/>
            <a:ext cx="9172956" cy="4511040"/>
          </a:xfrm>
          <a:prstGeom prst="rect">
            <a:avLst/>
          </a:prstGeom>
          <a:noFill/>
        </p:spPr>
      </p:pic>
    </p:spTree>
    <p:extLst>
      <p:ext uri="{BB962C8B-B14F-4D97-AF65-F5344CB8AC3E}">
        <p14:creationId xmlns:p14="http://schemas.microsoft.com/office/powerpoint/2010/main" val="425306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Rectangle 528">
            <a:extLst>
              <a:ext uri="{FF2B5EF4-FFF2-40B4-BE49-F238E27FC236}">
                <a16:creationId xmlns:a16="http://schemas.microsoft.com/office/drawing/2014/main" id="{EB9794A1-932A-8BB7-E001-38DD50BA16D3}"/>
              </a:ext>
            </a:extLst>
          </p:cNvPr>
          <p:cNvSpPr/>
          <p:nvPr/>
        </p:nvSpPr>
        <p:spPr>
          <a:xfrm>
            <a:off x="4060873" y="394273"/>
            <a:ext cx="3404615" cy="404895"/>
          </a:xfrm>
          <a:prstGeom prst="rect">
            <a:avLst/>
          </a:prstGeom>
        </p:spPr>
        <p:txBody>
          <a:bodyPr wrap="none" lIns="0" tIns="0" rIns="0" bIns="0">
            <a:spAutoFit/>
          </a:bodyPr>
          <a:lstStyle/>
          <a:p>
            <a:pPr marL="0"/>
            <a:r>
              <a:rPr lang="en-US" sz="2400" b="0" i="0" spc="0" baseline="0" dirty="0">
                <a:latin typeface="Times New Roman"/>
              </a:rPr>
              <a:t>Design</a:t>
            </a:r>
            <a:r>
              <a:rPr lang="en-US" sz="2400" b="0" i="0" spc="-44" baseline="0" dirty="0">
                <a:latin typeface="Times New Roman"/>
              </a:rPr>
              <a:t> </a:t>
            </a:r>
            <a:r>
              <a:rPr lang="en-US" sz="2400" b="0" i="0" spc="0" baseline="0" dirty="0">
                <a:latin typeface="Times New Roman"/>
              </a:rPr>
              <a:t>Thinking</a:t>
            </a:r>
            <a:r>
              <a:rPr lang="en-US" sz="2400" b="0" i="0" spc="-24" baseline="0" dirty="0">
                <a:latin typeface="Times New Roman"/>
              </a:rPr>
              <a:t> </a:t>
            </a:r>
            <a:r>
              <a:rPr lang="en-US" sz="2400" b="0" i="0" spc="0" baseline="0" dirty="0">
                <a:latin typeface="Times New Roman"/>
              </a:rPr>
              <a:t>in General</a:t>
            </a:r>
          </a:p>
        </p:txBody>
      </p:sp>
      <p:pic>
        <p:nvPicPr>
          <p:cNvPr id="2" name="Picture 530">
            <a:extLst>
              <a:ext uri="{FF2B5EF4-FFF2-40B4-BE49-F238E27FC236}">
                <a16:creationId xmlns:a16="http://schemas.microsoft.com/office/drawing/2014/main" id="{6EF1AB42-6166-2AE2-1CB5-0D43453B578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55292" y="2482596"/>
            <a:ext cx="1914144" cy="1703832"/>
          </a:xfrm>
          <a:prstGeom prst="rect">
            <a:avLst/>
          </a:prstGeom>
          <a:noFill/>
        </p:spPr>
      </p:pic>
      <p:sp>
        <p:nvSpPr>
          <p:cNvPr id="3" name="Freeform 532">
            <a:extLst>
              <a:ext uri="{FF2B5EF4-FFF2-40B4-BE49-F238E27FC236}">
                <a16:creationId xmlns:a16="http://schemas.microsoft.com/office/drawing/2014/main" id="{FE6CC5CF-AAFC-B9B6-C399-780650684296}"/>
              </a:ext>
            </a:extLst>
          </p:cNvPr>
          <p:cNvSpPr/>
          <p:nvPr/>
        </p:nvSpPr>
        <p:spPr>
          <a:xfrm>
            <a:off x="1403603" y="3334512"/>
            <a:ext cx="499873" cy="163068"/>
          </a:xfrm>
          <a:custGeom>
            <a:avLst/>
            <a:gdLst/>
            <a:ahLst/>
            <a:cxnLst/>
            <a:rect l="0" t="0" r="0" b="0"/>
            <a:pathLst>
              <a:path w="499873" h="163068">
                <a:moveTo>
                  <a:pt x="0" y="40767"/>
                </a:moveTo>
                <a:lnTo>
                  <a:pt x="418339" y="40767"/>
                </a:lnTo>
                <a:lnTo>
                  <a:pt x="418339" y="0"/>
                </a:lnTo>
                <a:lnTo>
                  <a:pt x="499873" y="81535"/>
                </a:lnTo>
                <a:lnTo>
                  <a:pt x="418339" y="163068"/>
                </a:lnTo>
                <a:lnTo>
                  <a:pt x="418339" y="122302"/>
                </a:lnTo>
                <a:lnTo>
                  <a:pt x="0" y="122302"/>
                </a:lnTo>
                <a:close/>
                <a:moveTo>
                  <a:pt x="2079118" y="3523488"/>
                </a:moveTo>
              </a:path>
            </a:pathLst>
          </a:custGeom>
          <a:noFill/>
          <a:ln w="12700" cap="flat" cmpd="sng">
            <a:solidFill>
              <a:srgbClr val="2F528F">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sz="2000" b="1">
              <a:latin typeface="Times New Roman" panose="02020603050405020304" pitchFamily="18" charset="0"/>
              <a:cs typeface="Times New Roman" panose="02020603050405020304" pitchFamily="18" charset="0"/>
            </a:endParaRPr>
          </a:p>
        </p:txBody>
      </p:sp>
      <p:pic>
        <p:nvPicPr>
          <p:cNvPr id="4" name="Picture 533">
            <a:extLst>
              <a:ext uri="{FF2B5EF4-FFF2-40B4-BE49-F238E27FC236}">
                <a16:creationId xmlns:a16="http://schemas.microsoft.com/office/drawing/2014/main" id="{4D646725-A6B3-566C-E960-E51E0363E05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257802" y="1069635"/>
            <a:ext cx="6842759" cy="4651247"/>
          </a:xfrm>
          <a:prstGeom prst="rect">
            <a:avLst/>
          </a:prstGeom>
          <a:noFill/>
        </p:spPr>
      </p:pic>
      <p:sp>
        <p:nvSpPr>
          <p:cNvPr id="7" name="Freeform 535">
            <a:extLst>
              <a:ext uri="{FF2B5EF4-FFF2-40B4-BE49-F238E27FC236}">
                <a16:creationId xmlns:a16="http://schemas.microsoft.com/office/drawing/2014/main" id="{49CCA38B-318A-EDA0-2CA6-63794290F4BA}"/>
              </a:ext>
            </a:extLst>
          </p:cNvPr>
          <p:cNvSpPr/>
          <p:nvPr/>
        </p:nvSpPr>
        <p:spPr>
          <a:xfrm>
            <a:off x="4020311" y="3215641"/>
            <a:ext cx="1178053" cy="233171"/>
          </a:xfrm>
          <a:custGeom>
            <a:avLst/>
            <a:gdLst/>
            <a:ahLst/>
            <a:cxnLst/>
            <a:rect l="0" t="0" r="0" b="0"/>
            <a:pathLst>
              <a:path w="1178053" h="233171">
                <a:moveTo>
                  <a:pt x="0" y="58293"/>
                </a:moveTo>
                <a:lnTo>
                  <a:pt x="1061467" y="58293"/>
                </a:lnTo>
                <a:lnTo>
                  <a:pt x="1061467" y="0"/>
                </a:lnTo>
                <a:lnTo>
                  <a:pt x="1178053" y="116586"/>
                </a:lnTo>
                <a:lnTo>
                  <a:pt x="1061467" y="233171"/>
                </a:lnTo>
                <a:lnTo>
                  <a:pt x="1061467" y="174879"/>
                </a:lnTo>
                <a:lnTo>
                  <a:pt x="0" y="174879"/>
                </a:lnTo>
                <a:close/>
                <a:moveTo>
                  <a:pt x="-436245" y="3642359"/>
                </a:moveTo>
              </a:path>
            </a:pathLst>
          </a:custGeom>
          <a:noFill/>
          <a:ln w="12700" cap="flat" cmpd="sng">
            <a:solidFill>
              <a:srgbClr val="2F528F">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sz="2000" b="1">
              <a:latin typeface="Times New Roman" panose="02020603050405020304" pitchFamily="18" charset="0"/>
              <a:cs typeface="Times New Roman" panose="02020603050405020304" pitchFamily="18" charset="0"/>
            </a:endParaRPr>
          </a:p>
        </p:txBody>
      </p:sp>
      <p:sp>
        <p:nvSpPr>
          <p:cNvPr id="8" name="Rectangle 536">
            <a:extLst>
              <a:ext uri="{FF2B5EF4-FFF2-40B4-BE49-F238E27FC236}">
                <a16:creationId xmlns:a16="http://schemas.microsoft.com/office/drawing/2014/main" id="{9E914DC0-58AC-54FD-D829-7B98DA38A7A3}"/>
              </a:ext>
            </a:extLst>
          </p:cNvPr>
          <p:cNvSpPr/>
          <p:nvPr/>
        </p:nvSpPr>
        <p:spPr>
          <a:xfrm>
            <a:off x="91439" y="3224499"/>
            <a:ext cx="1342419" cy="307777"/>
          </a:xfrm>
          <a:prstGeom prst="rect">
            <a:avLst/>
          </a:prstGeom>
        </p:spPr>
        <p:txBody>
          <a:bodyPr wrap="none" lIns="0" tIns="0" rIns="0" bIns="0">
            <a:spAutoFit/>
          </a:bodyPr>
          <a:lstStyle/>
          <a:p>
            <a:pPr marL="0"/>
            <a:r>
              <a:rPr lang="en-US" sz="2000" b="1" i="0" spc="0" baseline="0" dirty="0">
                <a:latin typeface="Times New Roman" panose="02020603050405020304" pitchFamily="18" charset="0"/>
                <a:cs typeface="Times New Roman" panose="02020603050405020304" pitchFamily="18" charset="0"/>
              </a:rPr>
              <a:t>I</a:t>
            </a:r>
            <a:r>
              <a:rPr lang="en-US" sz="2000" b="1" i="0" spc="-33" baseline="0" dirty="0">
                <a:latin typeface="Times New Roman" panose="02020603050405020304" pitchFamily="18" charset="0"/>
                <a:cs typeface="Times New Roman" panose="02020603050405020304" pitchFamily="18" charset="0"/>
              </a:rPr>
              <a:t>T</a:t>
            </a:r>
            <a:r>
              <a:rPr lang="en-US" sz="2000" b="1" i="0" spc="0" baseline="0" dirty="0">
                <a:latin typeface="Times New Roman" panose="02020603050405020304" pitchFamily="18" charset="0"/>
                <a:cs typeface="Times New Roman" panose="02020603050405020304" pitchFamily="18" charset="0"/>
              </a:rPr>
              <a:t> Indust</a:t>
            </a:r>
            <a:r>
              <a:rPr lang="en-US" sz="2000" b="1" i="0" spc="-13" baseline="0" dirty="0">
                <a:latin typeface="Times New Roman" panose="02020603050405020304" pitchFamily="18" charset="0"/>
                <a:cs typeface="Times New Roman" panose="02020603050405020304" pitchFamily="18" charset="0"/>
              </a:rPr>
              <a:t>r</a:t>
            </a:r>
            <a:r>
              <a:rPr lang="en-US" sz="2000" b="1" i="0" spc="0" baseline="0" dirty="0">
                <a:latin typeface="Times New Roman" panose="02020603050405020304" pitchFamily="18" charset="0"/>
                <a:cs typeface="Times New Roman" panose="02020603050405020304" pitchFamily="18" charset="0"/>
              </a:rPr>
              <a:t>y </a:t>
            </a:r>
          </a:p>
        </p:txBody>
      </p:sp>
      <p:sp>
        <p:nvSpPr>
          <p:cNvPr id="11" name="Rectangle 537">
            <a:extLst>
              <a:ext uri="{FF2B5EF4-FFF2-40B4-BE49-F238E27FC236}">
                <a16:creationId xmlns:a16="http://schemas.microsoft.com/office/drawing/2014/main" id="{B841CD10-12E4-763B-C207-88BB6FB7ADE8}"/>
              </a:ext>
            </a:extLst>
          </p:cNvPr>
          <p:cNvSpPr/>
          <p:nvPr/>
        </p:nvSpPr>
        <p:spPr>
          <a:xfrm>
            <a:off x="4024248" y="2495002"/>
            <a:ext cx="1409040" cy="589905"/>
          </a:xfrm>
          <a:prstGeom prst="rect">
            <a:avLst/>
          </a:prstGeom>
        </p:spPr>
        <p:txBody>
          <a:bodyPr wrap="none" lIns="0" tIns="0" rIns="0" bIns="0">
            <a:spAutoFit/>
          </a:bodyPr>
          <a:lstStyle/>
          <a:p>
            <a:pPr marL="260604"/>
            <a:r>
              <a:rPr lang="en-US" sz="2000" b="1" i="0" spc="0" baseline="0" dirty="0">
                <a:latin typeface="Times New Roman" panose="02020603050405020304" pitchFamily="18" charset="0"/>
                <a:cs typeface="Times New Roman" panose="02020603050405020304" pitchFamily="18" charset="0"/>
              </a:rPr>
              <a:t>Project </a:t>
            </a:r>
          </a:p>
          <a:p>
            <a:pPr marL="0">
              <a:lnSpc>
                <a:spcPts val="2159"/>
              </a:lnSpc>
            </a:pPr>
            <a:r>
              <a:rPr lang="en-US" sz="2000" b="1" i="0" spc="0" baseline="0" dirty="0">
                <a:latin typeface="Times New Roman" panose="02020603050405020304" pitchFamily="18" charset="0"/>
                <a:cs typeface="Times New Roman" panose="02020603050405020304" pitchFamily="18" charset="0"/>
              </a:rPr>
              <a:t>management</a:t>
            </a:r>
          </a:p>
        </p:txBody>
      </p:sp>
    </p:spTree>
    <p:extLst>
      <p:ext uri="{BB962C8B-B14F-4D97-AF65-F5344CB8AC3E}">
        <p14:creationId xmlns:p14="http://schemas.microsoft.com/office/powerpoint/2010/main" val="17839780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Rectangle 528">
            <a:extLst>
              <a:ext uri="{FF2B5EF4-FFF2-40B4-BE49-F238E27FC236}">
                <a16:creationId xmlns:a16="http://schemas.microsoft.com/office/drawing/2014/main" id="{EB9794A1-932A-8BB7-E001-38DD50BA16D3}"/>
              </a:ext>
            </a:extLst>
          </p:cNvPr>
          <p:cNvSpPr/>
          <p:nvPr/>
        </p:nvSpPr>
        <p:spPr>
          <a:xfrm>
            <a:off x="4060873" y="394273"/>
            <a:ext cx="3404615" cy="404895"/>
          </a:xfrm>
          <a:prstGeom prst="rect">
            <a:avLst/>
          </a:prstGeom>
        </p:spPr>
        <p:txBody>
          <a:bodyPr wrap="none" lIns="0" tIns="0" rIns="0" bIns="0">
            <a:spAutoFit/>
          </a:bodyPr>
          <a:lstStyle/>
          <a:p>
            <a:pPr marL="0"/>
            <a:r>
              <a:rPr lang="en-US" sz="2400" b="0" i="0" spc="0" baseline="0" dirty="0">
                <a:latin typeface="Times New Roman"/>
              </a:rPr>
              <a:t>Design</a:t>
            </a:r>
            <a:r>
              <a:rPr lang="en-US" sz="2400" b="0" i="0" spc="-44" baseline="0" dirty="0">
                <a:latin typeface="Times New Roman"/>
              </a:rPr>
              <a:t> </a:t>
            </a:r>
            <a:r>
              <a:rPr lang="en-US" sz="2400" b="0" i="0" spc="0" baseline="0" dirty="0">
                <a:latin typeface="Times New Roman"/>
              </a:rPr>
              <a:t>Thinking</a:t>
            </a:r>
            <a:r>
              <a:rPr lang="en-US" sz="2400" b="0" i="0" spc="-24" baseline="0" dirty="0">
                <a:latin typeface="Times New Roman"/>
              </a:rPr>
              <a:t> </a:t>
            </a:r>
            <a:r>
              <a:rPr lang="en-US" sz="2400" b="0" i="0" spc="0" baseline="0" dirty="0">
                <a:latin typeface="Times New Roman"/>
              </a:rPr>
              <a:t>in General</a:t>
            </a:r>
          </a:p>
        </p:txBody>
      </p:sp>
      <p:pic>
        <p:nvPicPr>
          <p:cNvPr id="9" name="Picture 539">
            <a:extLst>
              <a:ext uri="{FF2B5EF4-FFF2-40B4-BE49-F238E27FC236}">
                <a16:creationId xmlns:a16="http://schemas.microsoft.com/office/drawing/2014/main" id="{EEE8568F-B217-C4A6-0BC6-8B2A924C02F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22093" y="1153072"/>
            <a:ext cx="2086355" cy="1962911"/>
          </a:xfrm>
          <a:prstGeom prst="rect">
            <a:avLst/>
          </a:prstGeom>
          <a:noFill/>
        </p:spPr>
      </p:pic>
      <p:pic>
        <p:nvPicPr>
          <p:cNvPr id="14" name="Picture 540">
            <a:extLst>
              <a:ext uri="{FF2B5EF4-FFF2-40B4-BE49-F238E27FC236}">
                <a16:creationId xmlns:a16="http://schemas.microsoft.com/office/drawing/2014/main" id="{6F1B9BD0-8927-EF62-B2B5-A7D4670788D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472427" y="1238006"/>
            <a:ext cx="1932432" cy="1562100"/>
          </a:xfrm>
          <a:prstGeom prst="rect">
            <a:avLst/>
          </a:prstGeom>
          <a:noFill/>
        </p:spPr>
      </p:pic>
      <p:pic>
        <p:nvPicPr>
          <p:cNvPr id="15" name="Picture 541">
            <a:extLst>
              <a:ext uri="{FF2B5EF4-FFF2-40B4-BE49-F238E27FC236}">
                <a16:creationId xmlns:a16="http://schemas.microsoft.com/office/drawing/2014/main" id="{A4EF17CA-D8E8-6B74-2A3F-C10697F9DED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a:xfrm>
            <a:off x="3296410" y="1171957"/>
            <a:ext cx="2400300" cy="1572767"/>
          </a:xfrm>
          <a:prstGeom prst="rect">
            <a:avLst/>
          </a:prstGeom>
          <a:noFill/>
        </p:spPr>
      </p:pic>
      <p:sp>
        <p:nvSpPr>
          <p:cNvPr id="16" name="Freeform 543">
            <a:extLst>
              <a:ext uri="{FF2B5EF4-FFF2-40B4-BE49-F238E27FC236}">
                <a16:creationId xmlns:a16="http://schemas.microsoft.com/office/drawing/2014/main" id="{889D65B0-37E7-9964-EAEE-1DF92C3875CF}"/>
              </a:ext>
            </a:extLst>
          </p:cNvPr>
          <p:cNvSpPr/>
          <p:nvPr/>
        </p:nvSpPr>
        <p:spPr>
          <a:xfrm>
            <a:off x="2374918" y="1884591"/>
            <a:ext cx="865632" cy="249937"/>
          </a:xfrm>
          <a:custGeom>
            <a:avLst/>
            <a:gdLst/>
            <a:ahLst/>
            <a:cxnLst/>
            <a:rect l="0" t="0" r="0" b="0"/>
            <a:pathLst>
              <a:path w="865632" h="249937">
                <a:moveTo>
                  <a:pt x="0" y="62485"/>
                </a:moveTo>
                <a:lnTo>
                  <a:pt x="740663" y="62485"/>
                </a:lnTo>
                <a:lnTo>
                  <a:pt x="740663" y="0"/>
                </a:lnTo>
                <a:lnTo>
                  <a:pt x="865632" y="124968"/>
                </a:lnTo>
                <a:lnTo>
                  <a:pt x="740663" y="249937"/>
                </a:lnTo>
                <a:lnTo>
                  <a:pt x="740663" y="187452"/>
                </a:lnTo>
                <a:lnTo>
                  <a:pt x="0" y="187452"/>
                </a:lnTo>
                <a:close/>
                <a:moveTo>
                  <a:pt x="2753867" y="5149596"/>
                </a:moveTo>
              </a:path>
            </a:pathLst>
          </a:custGeom>
          <a:noFill/>
          <a:ln w="12700" cap="flat" cmpd="sng">
            <a:solidFill>
              <a:srgbClr val="2F528F">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7" name="Freeform 545">
            <a:extLst>
              <a:ext uri="{FF2B5EF4-FFF2-40B4-BE49-F238E27FC236}">
                <a16:creationId xmlns:a16="http://schemas.microsoft.com/office/drawing/2014/main" id="{B6703403-CFDC-1661-0756-1DFF6D13B82B}"/>
              </a:ext>
            </a:extLst>
          </p:cNvPr>
          <p:cNvSpPr/>
          <p:nvPr/>
        </p:nvSpPr>
        <p:spPr>
          <a:xfrm>
            <a:off x="5763180" y="1894087"/>
            <a:ext cx="865631" cy="249937"/>
          </a:xfrm>
          <a:custGeom>
            <a:avLst/>
            <a:gdLst/>
            <a:ahLst/>
            <a:cxnLst/>
            <a:rect l="0" t="0" r="0" b="0"/>
            <a:pathLst>
              <a:path w="865631" h="249937">
                <a:moveTo>
                  <a:pt x="0" y="62485"/>
                </a:moveTo>
                <a:lnTo>
                  <a:pt x="740664" y="62485"/>
                </a:lnTo>
                <a:lnTo>
                  <a:pt x="740664" y="0"/>
                </a:lnTo>
                <a:lnTo>
                  <a:pt x="865631" y="124968"/>
                </a:lnTo>
                <a:lnTo>
                  <a:pt x="740664" y="249937"/>
                </a:lnTo>
                <a:lnTo>
                  <a:pt x="740664" y="187452"/>
                </a:lnTo>
                <a:lnTo>
                  <a:pt x="0" y="187452"/>
                </a:lnTo>
                <a:close/>
                <a:moveTo>
                  <a:pt x="-699517" y="5149596"/>
                </a:moveTo>
              </a:path>
            </a:pathLst>
          </a:custGeom>
          <a:noFill/>
          <a:ln w="12700" cap="flat" cmpd="sng">
            <a:solidFill>
              <a:srgbClr val="2F528F">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18" name="Picture 546">
            <a:extLst>
              <a:ext uri="{FF2B5EF4-FFF2-40B4-BE49-F238E27FC236}">
                <a16:creationId xmlns:a16="http://schemas.microsoft.com/office/drawing/2014/main" id="{91095AAA-4CFD-7DB8-FC46-464AC9CDE5A9}"/>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a:xfrm>
            <a:off x="9180576" y="1300693"/>
            <a:ext cx="2866644" cy="1591055"/>
          </a:xfrm>
          <a:prstGeom prst="rect">
            <a:avLst/>
          </a:prstGeom>
          <a:noFill/>
        </p:spPr>
      </p:pic>
      <p:sp>
        <p:nvSpPr>
          <p:cNvPr id="19" name="Freeform 548">
            <a:extLst>
              <a:ext uri="{FF2B5EF4-FFF2-40B4-BE49-F238E27FC236}">
                <a16:creationId xmlns:a16="http://schemas.microsoft.com/office/drawing/2014/main" id="{8A0E3EF3-A8BF-60D4-C581-BE3A0C3C1C36}"/>
              </a:ext>
            </a:extLst>
          </p:cNvPr>
          <p:cNvSpPr/>
          <p:nvPr/>
        </p:nvSpPr>
        <p:spPr>
          <a:xfrm>
            <a:off x="8314943" y="1958341"/>
            <a:ext cx="865633" cy="249937"/>
          </a:xfrm>
          <a:custGeom>
            <a:avLst/>
            <a:gdLst/>
            <a:ahLst/>
            <a:cxnLst/>
            <a:rect l="0" t="0" r="0" b="0"/>
            <a:pathLst>
              <a:path w="865633" h="249937">
                <a:moveTo>
                  <a:pt x="0" y="62485"/>
                </a:moveTo>
                <a:lnTo>
                  <a:pt x="740664" y="62485"/>
                </a:lnTo>
                <a:lnTo>
                  <a:pt x="740664" y="0"/>
                </a:lnTo>
                <a:lnTo>
                  <a:pt x="865633" y="124968"/>
                </a:lnTo>
                <a:lnTo>
                  <a:pt x="740664" y="249937"/>
                </a:lnTo>
                <a:lnTo>
                  <a:pt x="740664" y="187452"/>
                </a:lnTo>
                <a:lnTo>
                  <a:pt x="0" y="187452"/>
                </a:lnTo>
                <a:close/>
                <a:moveTo>
                  <a:pt x="-3227832" y="5149596"/>
                </a:moveTo>
              </a:path>
            </a:pathLst>
          </a:custGeom>
          <a:noFill/>
          <a:ln w="12700" cap="flat" cmpd="sng">
            <a:solidFill>
              <a:srgbClr val="2F528F">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20" name="Picture 549">
            <a:extLst>
              <a:ext uri="{FF2B5EF4-FFF2-40B4-BE49-F238E27FC236}">
                <a16:creationId xmlns:a16="http://schemas.microsoft.com/office/drawing/2014/main" id="{0B4DE583-E24B-4332-7981-33EC7FDFDB9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a:xfrm>
            <a:off x="3296410" y="2900130"/>
            <a:ext cx="5116067" cy="2918586"/>
          </a:xfrm>
          <a:prstGeom prst="rect">
            <a:avLst/>
          </a:prstGeom>
          <a:noFill/>
        </p:spPr>
      </p:pic>
    </p:spTree>
    <p:extLst>
      <p:ext uri="{BB962C8B-B14F-4D97-AF65-F5344CB8AC3E}">
        <p14:creationId xmlns:p14="http://schemas.microsoft.com/office/powerpoint/2010/main" val="41044732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Rectangle 528">
            <a:extLst>
              <a:ext uri="{FF2B5EF4-FFF2-40B4-BE49-F238E27FC236}">
                <a16:creationId xmlns:a16="http://schemas.microsoft.com/office/drawing/2014/main" id="{EB9794A1-932A-8BB7-E001-38DD50BA16D3}"/>
              </a:ext>
            </a:extLst>
          </p:cNvPr>
          <p:cNvSpPr/>
          <p:nvPr/>
        </p:nvSpPr>
        <p:spPr>
          <a:xfrm>
            <a:off x="4060873" y="394273"/>
            <a:ext cx="3071447" cy="430887"/>
          </a:xfrm>
          <a:prstGeom prst="rect">
            <a:avLst/>
          </a:prstGeom>
        </p:spPr>
        <p:txBody>
          <a:bodyPr wrap="square" lIns="0" tIns="0" rIns="0" bIns="0">
            <a:spAutoFit/>
          </a:bodyPr>
          <a:lstStyle/>
          <a:p>
            <a:pPr marL="0" algn="ctr"/>
            <a:r>
              <a:rPr lang="en-US" sz="2800" b="1" i="0" spc="0" baseline="0" dirty="0">
                <a:latin typeface="Times New Roman"/>
              </a:rPr>
              <a:t>Agile</a:t>
            </a:r>
            <a:endParaRPr lang="en-US" sz="2400" b="1" i="0" spc="0" baseline="0" dirty="0">
              <a:latin typeface="Times New Roman"/>
            </a:endParaRPr>
          </a:p>
        </p:txBody>
      </p:sp>
      <p:sp>
        <p:nvSpPr>
          <p:cNvPr id="2" name="Rectangle 551">
            <a:extLst>
              <a:ext uri="{FF2B5EF4-FFF2-40B4-BE49-F238E27FC236}">
                <a16:creationId xmlns:a16="http://schemas.microsoft.com/office/drawing/2014/main" id="{F2FD4DCE-6B06-1A30-F4A3-BBEB674BA4D4}"/>
              </a:ext>
            </a:extLst>
          </p:cNvPr>
          <p:cNvSpPr/>
          <p:nvPr/>
        </p:nvSpPr>
        <p:spPr>
          <a:xfrm>
            <a:off x="542544" y="1052831"/>
            <a:ext cx="10739094" cy="912301"/>
          </a:xfrm>
          <a:prstGeom prst="rect">
            <a:avLst/>
          </a:prstGeom>
        </p:spPr>
        <p:txBody>
          <a:bodyPr wrap="none" lIns="0" tIns="0" rIns="0" bIns="0">
            <a:spAutoFit/>
          </a:bodyPr>
          <a:lstStyle/>
          <a:p>
            <a:pPr marL="0"/>
            <a:r>
              <a:rPr lang="en-US" sz="2400" b="1" i="0" spc="0" baseline="0" dirty="0">
                <a:latin typeface="Times New Roman" panose="02020603050405020304" pitchFamily="18" charset="0"/>
                <a:cs typeface="Times New Roman" panose="02020603050405020304" pitchFamily="18" charset="0"/>
              </a:rPr>
              <a:t>Wh</a:t>
            </a:r>
            <a:r>
              <a:rPr lang="en-US" sz="2400" b="1" i="0" spc="-22" baseline="0" dirty="0">
                <a:latin typeface="Times New Roman" panose="02020603050405020304" pitchFamily="18" charset="0"/>
                <a:cs typeface="Times New Roman" panose="02020603050405020304" pitchFamily="18" charset="0"/>
              </a:rPr>
              <a:t>a</a:t>
            </a:r>
            <a:r>
              <a:rPr lang="en-US" sz="2400" b="1" i="0" spc="0" baseline="0" dirty="0">
                <a:latin typeface="Times New Roman" panose="02020603050405020304" pitchFamily="18" charset="0"/>
                <a:cs typeface="Times New Roman" panose="02020603050405020304" pitchFamily="18" charset="0"/>
              </a:rPr>
              <a:t>t is Agile?</a:t>
            </a:r>
          </a:p>
          <a:p>
            <a:pPr marL="274319">
              <a:lnSpc>
                <a:spcPts val="4863"/>
              </a:lnSpc>
            </a:pPr>
            <a:r>
              <a:rPr lang="en-US" sz="2400" b="0" i="0" spc="794"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Agil</a:t>
            </a:r>
            <a:r>
              <a:rPr lang="en-US" sz="2400" b="0" i="0" spc="556"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i</a:t>
            </a:r>
            <a:r>
              <a:rPr lang="en-US" sz="2400" b="0" i="0" spc="549"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th</a:t>
            </a:r>
            <a:r>
              <a:rPr lang="en-US" sz="2400" b="0" i="0" spc="556"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abilit</a:t>
            </a:r>
            <a:r>
              <a:rPr lang="en-US" sz="2400" b="0" i="0" spc="561" baseline="0" dirty="0">
                <a:latin typeface="Times New Roman" panose="02020603050405020304" pitchFamily="18" charset="0"/>
                <a:cs typeface="Times New Roman" panose="02020603050405020304" pitchFamily="18" charset="0"/>
              </a:rPr>
              <a:t>y</a:t>
            </a:r>
            <a:r>
              <a:rPr lang="en-US" sz="2400" b="0" i="0" spc="-24" baseline="0" dirty="0">
                <a:latin typeface="Times New Roman" panose="02020603050405020304" pitchFamily="18" charset="0"/>
                <a:cs typeface="Times New Roman" panose="02020603050405020304" pitchFamily="18" charset="0"/>
              </a:rPr>
              <a:t>t</a:t>
            </a:r>
            <a:r>
              <a:rPr lang="en-US" sz="2400" b="0" i="0" spc="547"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c</a:t>
            </a:r>
            <a:r>
              <a:rPr lang="en-US" sz="2400" b="0" i="0" spc="-29"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a:t>
            </a:r>
            <a:r>
              <a:rPr lang="en-US" sz="2400" b="0" i="0" spc="-29" baseline="0" dirty="0">
                <a:latin typeface="Times New Roman" panose="02020603050405020304" pitchFamily="18" charset="0"/>
                <a:cs typeface="Times New Roman" panose="02020603050405020304" pitchFamily="18" charset="0"/>
              </a:rPr>
              <a:t>a</a:t>
            </a:r>
            <a:r>
              <a:rPr lang="en-US" sz="2400" b="0" i="0" spc="-25" baseline="0" dirty="0">
                <a:latin typeface="Times New Roman" panose="02020603050405020304" pitchFamily="18" charset="0"/>
                <a:cs typeface="Times New Roman" panose="02020603050405020304" pitchFamily="18" charset="0"/>
              </a:rPr>
              <a:t>t</a:t>
            </a:r>
            <a:r>
              <a:rPr lang="en-US" sz="2400" b="0" i="0" spc="556"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an</a:t>
            </a:r>
            <a:r>
              <a:rPr lang="en-US" sz="2400" b="0" i="0" spc="554" baseline="0" dirty="0">
                <a:latin typeface="Times New Roman" panose="02020603050405020304" pitchFamily="18" charset="0"/>
                <a:cs typeface="Times New Roman" panose="02020603050405020304" pitchFamily="18" charset="0"/>
              </a:rPr>
              <a:t>d</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espon</a:t>
            </a:r>
            <a:r>
              <a:rPr lang="en-US" sz="2400" b="0" i="0" spc="547" baseline="0" dirty="0">
                <a:latin typeface="Times New Roman" panose="02020603050405020304" pitchFamily="18" charset="0"/>
                <a:cs typeface="Times New Roman" panose="02020603050405020304" pitchFamily="18" charset="0"/>
              </a:rPr>
              <a:t>d</a:t>
            </a:r>
            <a:r>
              <a:rPr lang="en-US" sz="2400" b="0" i="0" spc="-24" baseline="0" dirty="0">
                <a:latin typeface="Times New Roman" panose="02020603050405020304" pitchFamily="18" charset="0"/>
                <a:cs typeface="Times New Roman" panose="02020603050405020304" pitchFamily="18" charset="0"/>
              </a:rPr>
              <a:t>t</a:t>
            </a:r>
            <a:r>
              <a:rPr lang="en-US" sz="2400" b="0" i="0" spc="547"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chan</a:t>
            </a:r>
            <a:r>
              <a:rPr lang="en-US" sz="2400" b="0" i="0" spc="-27"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e</a:t>
            </a:r>
            <a:r>
              <a:rPr lang="en-US" sz="2400" b="0" i="0" spc="549"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I</a:t>
            </a:r>
            <a:r>
              <a:rPr lang="en-US" sz="2400" b="0" i="0" spc="551"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i</a:t>
            </a:r>
            <a:r>
              <a:rPr lang="en-US" sz="2400" b="0" i="0" spc="549" baseline="0" dirty="0">
                <a:latin typeface="Times New Roman" panose="02020603050405020304" pitchFamily="18" charset="0"/>
                <a:cs typeface="Times New Roman" panose="02020603050405020304" pitchFamily="18" charset="0"/>
              </a:rPr>
              <a:t>s</a:t>
            </a:r>
            <a:r>
              <a:rPr lang="en-US" sz="2400" b="0" i="0" spc="554" baseline="0" dirty="0">
                <a:latin typeface="Times New Roman" panose="02020603050405020304" pitchFamily="18" charset="0"/>
                <a:cs typeface="Times New Roman" panose="02020603050405020304" pitchFamily="18" charset="0"/>
              </a:rPr>
              <a:t>a</a:t>
            </a:r>
            <a:r>
              <a:rPr lang="en-US" sz="2400" b="0" i="0" spc="-25" baseline="0" dirty="0">
                <a:latin typeface="Times New Roman" panose="02020603050405020304" pitchFamily="18" charset="0"/>
                <a:cs typeface="Times New Roman" panose="02020603050405020304" pitchFamily="18" charset="0"/>
              </a:rPr>
              <a:t>w</a:t>
            </a:r>
            <a:r>
              <a:rPr lang="en-US" sz="2400" b="0" i="0" spc="-46" baseline="0" dirty="0">
                <a:latin typeface="Times New Roman" panose="02020603050405020304" pitchFamily="18" charset="0"/>
                <a:cs typeface="Times New Roman" panose="02020603050405020304" pitchFamily="18" charset="0"/>
              </a:rPr>
              <a:t>a</a:t>
            </a:r>
            <a:r>
              <a:rPr lang="en-US" sz="2400" b="0" i="0" spc="556"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o</a:t>
            </a:r>
            <a:r>
              <a:rPr lang="en-US" sz="2400" b="0" i="0" spc="552"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dealin</a:t>
            </a:r>
            <a:r>
              <a:rPr lang="en-US" sz="2400" b="0" i="0" spc="566"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with</a:t>
            </a:r>
            <a:r>
              <a:rPr lang="en-US" sz="2400" b="0" i="0" spc="551"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and</a:t>
            </a:r>
          </a:p>
        </p:txBody>
      </p:sp>
      <p:sp>
        <p:nvSpPr>
          <p:cNvPr id="3" name="Rectangle 552">
            <a:extLst>
              <a:ext uri="{FF2B5EF4-FFF2-40B4-BE49-F238E27FC236}">
                <a16:creationId xmlns:a16="http://schemas.microsoft.com/office/drawing/2014/main" id="{B1954CF0-485F-85C5-406A-B3E57406DCC6}"/>
              </a:ext>
            </a:extLst>
          </p:cNvPr>
          <p:cNvSpPr/>
          <p:nvPr/>
        </p:nvSpPr>
        <p:spPr>
          <a:xfrm>
            <a:off x="816863" y="2219199"/>
            <a:ext cx="10538975" cy="854593"/>
          </a:xfrm>
          <a:prstGeom prst="rect">
            <a:avLst/>
          </a:prstGeom>
        </p:spPr>
        <p:txBody>
          <a:bodyPr wrap="none" lIns="0" tIns="0" rIns="0" bIns="0">
            <a:spAutoFit/>
          </a:bodyPr>
          <a:lstStyle/>
          <a:p>
            <a:pPr marL="342900"/>
            <a:r>
              <a:rPr lang="en-US" sz="2400" b="0" i="0" spc="0" baseline="0" dirty="0">
                <a:latin typeface="Times New Roman" panose="02020603050405020304" pitchFamily="18" charset="0"/>
                <a:cs typeface="Times New Roman" panose="02020603050405020304" pitchFamily="18" charset="0"/>
              </a:rPr>
              <a:t>ultim</a:t>
            </a:r>
            <a:r>
              <a:rPr lang="en-US" sz="2400" b="0" i="0" spc="-20" baseline="0" dirty="0">
                <a:latin typeface="Times New Roman" panose="02020603050405020304" pitchFamily="18" charset="0"/>
                <a:cs typeface="Times New Roman" panose="02020603050405020304" pitchFamily="18" charset="0"/>
              </a:rPr>
              <a:t>a</a:t>
            </a:r>
            <a:r>
              <a:rPr lang="en-US" sz="2400" b="0" i="0" spc="-25"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el</a:t>
            </a:r>
            <a:r>
              <a:rPr lang="en-US" sz="2400" b="0" i="0" spc="525"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succeedin</a:t>
            </a:r>
            <a:r>
              <a:rPr lang="en-US" sz="2400" b="0" i="0" spc="534"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in</a:t>
            </a:r>
            <a:r>
              <a:rPr lang="en-US" sz="2400" b="0" i="0" spc="527"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a</a:t>
            </a:r>
            <a:r>
              <a:rPr lang="en-US" sz="2400" b="0" i="0" spc="539"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uncer</a:t>
            </a:r>
            <a:r>
              <a:rPr lang="en-US" sz="2400" b="0" i="0" spc="-22"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ai</a:t>
            </a:r>
            <a:r>
              <a:rPr lang="en-US" sz="2400" b="0" i="0" spc="535"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an</a:t>
            </a:r>
            <a:r>
              <a:rPr lang="en-US" sz="2400" b="0" i="0" spc="542" baseline="0" dirty="0">
                <a:latin typeface="Times New Roman" panose="02020603050405020304" pitchFamily="18" charset="0"/>
                <a:cs typeface="Times New Roman" panose="02020603050405020304" pitchFamily="18" charset="0"/>
              </a:rPr>
              <a:t>d</a:t>
            </a:r>
            <a:r>
              <a:rPr lang="en-US" sz="2400" b="0" i="0" spc="0" baseline="0" dirty="0">
                <a:latin typeface="Times New Roman" panose="02020603050405020304" pitchFamily="18" charset="0"/>
                <a:cs typeface="Times New Roman" panose="02020603050405020304" pitchFamily="18" charset="0"/>
              </a:rPr>
              <a:t>turbule</a:t>
            </a:r>
            <a:r>
              <a:rPr lang="en-US" sz="2400" b="0" i="0" spc="-24" baseline="0" dirty="0">
                <a:latin typeface="Times New Roman" panose="02020603050405020304" pitchFamily="18" charset="0"/>
                <a:cs typeface="Times New Roman" panose="02020603050405020304" pitchFamily="18" charset="0"/>
              </a:rPr>
              <a:t>n</a:t>
            </a:r>
            <a:r>
              <a:rPr lang="en-US" sz="2400" b="0" i="0" spc="532"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e</a:t>
            </a:r>
            <a:r>
              <a:rPr lang="en-US" sz="2400" b="0" i="0" spc="-32"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vi</a:t>
            </a:r>
            <a:r>
              <a:rPr lang="en-US" sz="2400" b="0" i="0" spc="-39"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onme</a:t>
            </a:r>
            <a:r>
              <a:rPr lang="en-US" sz="2400" b="0" i="0" spc="-22"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t.</a:t>
            </a:r>
          </a:p>
          <a:p>
            <a:pPr marL="0">
              <a:lnSpc>
                <a:spcPts val="4320"/>
              </a:lnSpc>
            </a:pPr>
            <a:r>
              <a:rPr lang="en-US" sz="2400" b="0" i="0" spc="792"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Th</a:t>
            </a:r>
            <a:r>
              <a:rPr lang="en-US" sz="2400" b="0" i="0" spc="735"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autho</a:t>
            </a:r>
            <a:r>
              <a:rPr lang="en-US" sz="2400" b="0" i="0" spc="-34" baseline="0" dirty="0">
                <a:latin typeface="Times New Roman" panose="02020603050405020304" pitchFamily="18" charset="0"/>
                <a:cs typeface="Times New Roman" panose="02020603050405020304" pitchFamily="18" charset="0"/>
              </a:rPr>
              <a:t>r</a:t>
            </a:r>
            <a:r>
              <a:rPr lang="en-US" sz="2400" b="0" i="0" spc="726"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o</a:t>
            </a:r>
            <a:r>
              <a:rPr lang="en-US" sz="2400" b="0" i="0" spc="730"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th</a:t>
            </a:r>
            <a:r>
              <a:rPr lang="en-US" sz="2400" b="0" i="0" spc="735" baseline="0" dirty="0">
                <a:latin typeface="Times New Roman" panose="02020603050405020304" pitchFamily="18" charset="0"/>
                <a:cs typeface="Times New Roman" panose="02020603050405020304" pitchFamily="18" charset="0"/>
              </a:rPr>
              <a:t>e</a:t>
            </a:r>
            <a:r>
              <a:rPr lang="en-US" sz="2400" b="0" i="0" spc="-13"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gil</a:t>
            </a:r>
            <a:r>
              <a:rPr lang="en-US" sz="2400" b="0" i="0" spc="719"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Mani</a:t>
            </a:r>
            <a:r>
              <a:rPr lang="en-US" sz="2400" b="0" i="0" spc="-63"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e</a:t>
            </a:r>
            <a:r>
              <a:rPr lang="en-US" sz="2400" b="0" i="0" spc="-25" baseline="0" dirty="0">
                <a:latin typeface="Times New Roman" panose="02020603050405020304" pitchFamily="18" charset="0"/>
                <a:cs typeface="Times New Roman" panose="02020603050405020304" pitchFamily="18" charset="0"/>
              </a:rPr>
              <a:t>st</a:t>
            </a:r>
            <a:r>
              <a:rPr lang="en-US" sz="2400" b="0" i="0" spc="715"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chos</a:t>
            </a:r>
            <a:r>
              <a:rPr lang="en-US" sz="2400" b="0" i="0" spc="728" baseline="0" dirty="0">
                <a:latin typeface="Times New Roman" panose="02020603050405020304" pitchFamily="18" charset="0"/>
                <a:cs typeface="Times New Roman" panose="02020603050405020304" pitchFamily="18" charset="0"/>
              </a:rPr>
              <a:t>e</a:t>
            </a:r>
            <a:r>
              <a:rPr lang="en-US" sz="2400" b="0" i="0" spc="-200" baseline="0" dirty="0">
                <a:latin typeface="Times New Roman" panose="02020603050405020304" pitchFamily="18" charset="0"/>
                <a:cs typeface="Times New Roman" panose="02020603050405020304" pitchFamily="18" charset="0"/>
              </a:rPr>
              <a:t>“</a:t>
            </a:r>
            <a:r>
              <a:rPr lang="en-US" sz="2400" b="0" i="0" spc="-13"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gil</a:t>
            </a:r>
            <a:r>
              <a:rPr lang="en-US" sz="2400" b="0" i="0" spc="-13" baseline="0" dirty="0">
                <a:latin typeface="Times New Roman" panose="02020603050405020304" pitchFamily="18" charset="0"/>
                <a:cs typeface="Times New Roman" panose="02020603050405020304" pitchFamily="18" charset="0"/>
              </a:rPr>
              <a:t>e</a:t>
            </a:r>
            <a:r>
              <a:rPr lang="en-US" sz="2400" b="0" i="0" spc="734"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a</a:t>
            </a:r>
            <a:r>
              <a:rPr lang="en-US" sz="2400" b="0" i="0" spc="718"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th</a:t>
            </a:r>
            <a:r>
              <a:rPr lang="en-US" sz="2400" b="0" i="0" spc="723"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labe</a:t>
            </a:r>
            <a:r>
              <a:rPr lang="en-US" sz="2400" b="0" i="0" spc="734" baseline="0" dirty="0">
                <a:latin typeface="Times New Roman" panose="02020603050405020304" pitchFamily="18" charset="0"/>
                <a:cs typeface="Times New Roman" panose="02020603050405020304" pitchFamily="18" charset="0"/>
              </a:rPr>
              <a:t>l</a:t>
            </a:r>
            <a:r>
              <a:rPr lang="en-US" sz="2400" b="0" i="0" spc="-49"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o</a:t>
            </a:r>
            <a:r>
              <a:rPr lang="en-US" sz="2400" b="0" i="0" spc="726"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thi</a:t>
            </a:r>
            <a:r>
              <a:rPr lang="en-US" sz="2400" b="0" i="0" spc="719" baseline="0" dirty="0">
                <a:latin typeface="Times New Roman" panose="02020603050405020304" pitchFamily="18" charset="0"/>
                <a:cs typeface="Times New Roman" panose="02020603050405020304" pitchFamily="18" charset="0"/>
              </a:rPr>
              <a:t>s</a:t>
            </a:r>
            <a:r>
              <a:rPr lang="en-US" sz="2400" b="0" i="0" spc="-15"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hol</a:t>
            </a:r>
            <a:r>
              <a:rPr lang="en-US" sz="2400" b="0" i="0" spc="735"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idea</a:t>
            </a:r>
          </a:p>
        </p:txBody>
      </p:sp>
      <p:sp>
        <p:nvSpPr>
          <p:cNvPr id="4" name="Rectangle 553">
            <a:extLst>
              <a:ext uri="{FF2B5EF4-FFF2-40B4-BE49-F238E27FC236}">
                <a16:creationId xmlns:a16="http://schemas.microsoft.com/office/drawing/2014/main" id="{B61F9623-449D-417B-CD6F-42A3BB5C01FE}"/>
              </a:ext>
            </a:extLst>
          </p:cNvPr>
          <p:cNvSpPr/>
          <p:nvPr/>
        </p:nvSpPr>
        <p:spPr>
          <a:xfrm>
            <a:off x="1159763" y="3316860"/>
            <a:ext cx="9765174" cy="85504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be</a:t>
            </a:r>
            <a:r>
              <a:rPr lang="en-US" sz="2400" b="0" i="0" spc="-15"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aus</a:t>
            </a:r>
            <a:r>
              <a:rPr lang="en-US" sz="2400" b="0" i="0" spc="77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th</a:t>
            </a:r>
            <a:r>
              <a:rPr lang="en-US" sz="2400" b="0" i="0" spc="-22" baseline="0" dirty="0">
                <a:latin typeface="Times New Roman" panose="02020603050405020304" pitchFamily="18" charset="0"/>
                <a:cs typeface="Times New Roman" panose="02020603050405020304" pitchFamily="18" charset="0"/>
              </a:rPr>
              <a:t>a</a:t>
            </a:r>
            <a:r>
              <a:rPr lang="en-US" sz="2400" b="0" i="0" spc="770" baseline="0" dirty="0">
                <a:latin typeface="Times New Roman" panose="02020603050405020304" pitchFamily="18" charset="0"/>
                <a:cs typeface="Times New Roman" panose="02020603050405020304" pitchFamily="18" charset="0"/>
              </a:rPr>
              <a:t>t</a:t>
            </a:r>
            <a:r>
              <a:rPr lang="en-US" sz="2400" b="0" i="0" spc="-25"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o</a:t>
            </a:r>
            <a:r>
              <a:rPr lang="en-US" sz="2400" b="0" i="0" spc="-39" baseline="0" dirty="0">
                <a:latin typeface="Times New Roman" panose="02020603050405020304" pitchFamily="18" charset="0"/>
                <a:cs typeface="Times New Roman" panose="02020603050405020304" pitchFamily="18" charset="0"/>
              </a:rPr>
              <a:t>r</a:t>
            </a:r>
            <a:r>
              <a:rPr lang="en-US" sz="2400" b="0" i="0" spc="767" baseline="0" dirty="0">
                <a:latin typeface="Times New Roman" panose="02020603050405020304" pitchFamily="18" charset="0"/>
                <a:cs typeface="Times New Roman" panose="02020603050405020304" pitchFamily="18" charset="0"/>
              </a:rPr>
              <a:t>d</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ep</a:t>
            </a:r>
            <a:r>
              <a:rPr lang="en-US" sz="2400" b="0" i="0" spc="-17"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ese</a:t>
            </a:r>
            <a:r>
              <a:rPr lang="en-US" sz="2400" b="0" i="0" spc="-25" baseline="0" dirty="0">
                <a:latin typeface="Times New Roman" panose="02020603050405020304" pitchFamily="18" charset="0"/>
                <a:cs typeface="Times New Roman" panose="02020603050405020304" pitchFamily="18" charset="0"/>
              </a:rPr>
              <a:t>nt</a:t>
            </a:r>
            <a:r>
              <a:rPr lang="en-US" sz="2400" b="0" i="0" spc="0" baseline="0" dirty="0">
                <a:latin typeface="Times New Roman" panose="02020603050405020304" pitchFamily="18" charset="0"/>
                <a:cs typeface="Times New Roman" panose="02020603050405020304" pitchFamily="18" charset="0"/>
              </a:rPr>
              <a:t>e</a:t>
            </a:r>
            <a:r>
              <a:rPr lang="en-US" sz="2400" b="0" i="0" spc="790" baseline="0" dirty="0">
                <a:latin typeface="Times New Roman" panose="02020603050405020304" pitchFamily="18" charset="0"/>
                <a:cs typeface="Times New Roman" panose="02020603050405020304" pitchFamily="18" charset="0"/>
              </a:rPr>
              <a:t>d</a:t>
            </a:r>
            <a:r>
              <a:rPr lang="en-US" sz="2400" b="0" i="0" spc="0" baseline="0" dirty="0">
                <a:latin typeface="Times New Roman" panose="02020603050405020304" pitchFamily="18" charset="0"/>
                <a:cs typeface="Times New Roman" panose="02020603050405020304" pitchFamily="18" charset="0"/>
              </a:rPr>
              <a:t>th</a:t>
            </a:r>
            <a:r>
              <a:rPr lang="en-US" sz="2400" b="0" i="0" spc="772"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adapti</a:t>
            </a:r>
            <a:r>
              <a:rPr lang="en-US" sz="2400" b="0" i="0" spc="-37" baseline="0" dirty="0">
                <a:latin typeface="Times New Roman" panose="02020603050405020304" pitchFamily="18" charset="0"/>
                <a:cs typeface="Times New Roman" panose="02020603050405020304" pitchFamily="18" charset="0"/>
              </a:rPr>
              <a:t>v</a:t>
            </a:r>
            <a:r>
              <a:rPr lang="en-US" sz="2400" b="0" i="0" spc="0" baseline="0" dirty="0">
                <a:latin typeface="Times New Roman" panose="02020603050405020304" pitchFamily="18" charset="0"/>
                <a:cs typeface="Times New Roman" panose="02020603050405020304" pitchFamily="18" charset="0"/>
              </a:rPr>
              <a:t>enes</a:t>
            </a:r>
            <a:r>
              <a:rPr lang="en-US" sz="2400" b="0" i="0" spc="777"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an</a:t>
            </a:r>
            <a:r>
              <a:rPr lang="en-US" sz="2400" b="0" i="0" spc="779" baseline="0" dirty="0">
                <a:latin typeface="Times New Roman" panose="02020603050405020304" pitchFamily="18" charset="0"/>
                <a:cs typeface="Times New Roman" panose="02020603050405020304" pitchFamily="18" charset="0"/>
              </a:rPr>
              <a:t>d</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espons</a:t>
            </a:r>
            <a:r>
              <a:rPr lang="en-US" sz="2400" b="0" i="0" spc="780" baseline="0" dirty="0">
                <a:latin typeface="Times New Roman" panose="02020603050405020304" pitchFamily="18" charset="0"/>
                <a:cs typeface="Times New Roman" panose="02020603050405020304" pitchFamily="18" charset="0"/>
              </a:rPr>
              <a:t>e</a:t>
            </a:r>
            <a:r>
              <a:rPr lang="en-US" sz="2400" b="0" i="0" spc="-25" baseline="0" dirty="0">
                <a:latin typeface="Times New Roman" panose="02020603050405020304" pitchFamily="18" charset="0"/>
                <a:cs typeface="Times New Roman" panose="02020603050405020304" pitchFamily="18" charset="0"/>
              </a:rPr>
              <a:t>t</a:t>
            </a:r>
            <a:r>
              <a:rPr lang="en-US" sz="2400" b="0" i="0" spc="763"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chan</a:t>
            </a:r>
            <a:r>
              <a:rPr lang="en-US" sz="2400" b="0" i="0" spc="-27" baseline="0" dirty="0">
                <a:latin typeface="Times New Roman" panose="02020603050405020304" pitchFamily="18" charset="0"/>
                <a:cs typeface="Times New Roman" panose="02020603050405020304" pitchFamily="18" charset="0"/>
              </a:rPr>
              <a:t>g</a:t>
            </a:r>
            <a:r>
              <a:rPr lang="en-US" sz="2400" b="0" i="0" spc="790"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which</a:t>
            </a:r>
          </a:p>
          <a:p>
            <a:pPr marL="0">
              <a:lnSpc>
                <a:spcPts val="4319"/>
              </a:lnSpc>
            </a:pPr>
            <a:r>
              <a:rPr lang="en-US" sz="2400" b="0" i="0" spc="-24"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a</a:t>
            </a:r>
            <a:r>
              <a:rPr lang="en-US" sz="2400" b="0" i="0" spc="527" baseline="0" dirty="0">
                <a:latin typeface="Times New Roman" panose="02020603050405020304" pitchFamily="18" charset="0"/>
                <a:cs typeface="Times New Roman" panose="02020603050405020304" pitchFamily="18" charset="0"/>
              </a:rPr>
              <a:t>s</a:t>
            </a:r>
            <a:r>
              <a:rPr lang="en-US" sz="2400" b="0" i="0" spc="0" baseline="0" dirty="0">
                <a:latin typeface="Times New Roman" panose="02020603050405020304" pitchFamily="18" charset="0"/>
                <a:cs typeface="Times New Roman" panose="02020603050405020304" pitchFamily="18" charset="0"/>
              </a:rPr>
              <a:t>s</a:t>
            </a:r>
            <a:r>
              <a:rPr lang="en-US" sz="2400" b="0" i="0" spc="535"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impor</a:t>
            </a:r>
            <a:r>
              <a:rPr lang="en-US" sz="2400" b="0" i="0" spc="-24"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a</a:t>
            </a:r>
            <a:r>
              <a:rPr lang="en-US" sz="2400" b="0" i="0" spc="-22" baseline="0" dirty="0">
                <a:latin typeface="Times New Roman" panose="02020603050405020304" pitchFamily="18" charset="0"/>
                <a:cs typeface="Times New Roman" panose="02020603050405020304" pitchFamily="18" charset="0"/>
              </a:rPr>
              <a:t>n</a:t>
            </a:r>
            <a:r>
              <a:rPr lang="en-US" sz="2400" b="0" i="0" spc="529" baseline="0" dirty="0">
                <a:latin typeface="Times New Roman" panose="02020603050405020304" pitchFamily="18" charset="0"/>
                <a:cs typeface="Times New Roman" panose="02020603050405020304" pitchFamily="18" charset="0"/>
              </a:rPr>
              <a:t>t</a:t>
            </a:r>
            <a:r>
              <a:rPr lang="en-US" sz="2400" b="0" i="0" spc="-24" baseline="0" dirty="0">
                <a:latin typeface="Times New Roman" panose="02020603050405020304" pitchFamily="18" charset="0"/>
                <a:cs typeface="Times New Roman" panose="02020603050405020304" pitchFamily="18" charset="0"/>
              </a:rPr>
              <a:t>t</a:t>
            </a:r>
            <a:r>
              <a:rPr lang="en-US" sz="2400" b="0" i="0" spc="523"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thei</a:t>
            </a:r>
            <a:r>
              <a:rPr lang="en-US" sz="2400" b="0" i="0" spc="547"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app</a:t>
            </a:r>
            <a:r>
              <a:rPr lang="en-US" sz="2400" b="0" i="0" spc="-32"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oach.</a:t>
            </a:r>
          </a:p>
        </p:txBody>
      </p:sp>
      <p:sp>
        <p:nvSpPr>
          <p:cNvPr id="7" name="Rectangle 554">
            <a:extLst>
              <a:ext uri="{FF2B5EF4-FFF2-40B4-BE49-F238E27FC236}">
                <a16:creationId xmlns:a16="http://schemas.microsoft.com/office/drawing/2014/main" id="{533F7644-33B8-C85B-82D3-930A7D8F0696}"/>
              </a:ext>
            </a:extLst>
          </p:cNvPr>
          <p:cNvSpPr/>
          <p:nvPr/>
        </p:nvSpPr>
        <p:spPr>
          <a:xfrm>
            <a:off x="816863" y="4362043"/>
            <a:ext cx="10390088" cy="369332"/>
          </a:xfrm>
          <a:prstGeom prst="rect">
            <a:avLst/>
          </a:prstGeom>
        </p:spPr>
        <p:txBody>
          <a:bodyPr wrap="none" lIns="0" tIns="0" rIns="0" bIns="0">
            <a:spAutoFit/>
          </a:bodyPr>
          <a:lstStyle/>
          <a:p>
            <a:pPr marL="0"/>
            <a:r>
              <a:rPr lang="en-US" sz="2400" b="0" i="0" spc="792"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It</a:t>
            </a:r>
            <a:r>
              <a:rPr lang="en-US" sz="2400" b="0" i="0" spc="-145" baseline="0" dirty="0">
                <a:latin typeface="Times New Roman" panose="02020603050405020304" pitchFamily="18" charset="0"/>
                <a:cs typeface="Times New Roman" panose="02020603050405020304" pitchFamily="18" charset="0"/>
              </a:rPr>
              <a:t>’</a:t>
            </a:r>
            <a:r>
              <a:rPr lang="en-US" sz="2400" b="0" i="0" spc="671" baseline="0" dirty="0">
                <a:latin typeface="Times New Roman" panose="02020603050405020304" pitchFamily="18" charset="0"/>
                <a:cs typeface="Times New Roman" panose="02020603050405020304" pitchFamily="18" charset="0"/>
              </a:rPr>
              <a:t>s</a:t>
            </a:r>
            <a:r>
              <a:rPr lang="en-US" sz="2400" b="0" i="0" spc="-34"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eall</a:t>
            </a:r>
            <a:r>
              <a:rPr lang="en-US" sz="2400" b="0" i="0" spc="678"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a</a:t>
            </a:r>
            <a:r>
              <a:rPr lang="en-US" sz="2400" b="0" i="0" spc="-13" baseline="0" dirty="0">
                <a:latin typeface="Times New Roman" panose="02020603050405020304" pitchFamily="18" charset="0"/>
                <a:cs typeface="Times New Roman" panose="02020603050405020304" pitchFamily="18" charset="0"/>
              </a:rPr>
              <a:t>b</a:t>
            </a:r>
            <a:r>
              <a:rPr lang="en-US" sz="2400" b="0" i="0" spc="0" baseline="0" dirty="0">
                <a:latin typeface="Times New Roman" panose="02020603050405020304" pitchFamily="18" charset="0"/>
                <a:cs typeface="Times New Roman" panose="02020603050405020304" pitchFamily="18" charset="0"/>
              </a:rPr>
              <a:t>ou</a:t>
            </a:r>
            <a:r>
              <a:rPr lang="en-US" sz="2400" b="0" i="0" spc="673"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thinkin</a:t>
            </a:r>
            <a:r>
              <a:rPr lang="en-US" sz="2400" b="0" i="0" spc="655"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th</a:t>
            </a:r>
            <a:r>
              <a:rPr lang="en-US" sz="2400" b="0" i="0" spc="-37"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oug</a:t>
            </a:r>
            <a:r>
              <a:rPr lang="en-US" sz="2400" b="0" i="0" spc="669" baseline="0" dirty="0">
                <a:latin typeface="Times New Roman" panose="02020603050405020304" pitchFamily="18" charset="0"/>
                <a:cs typeface="Times New Roman" panose="02020603050405020304" pitchFamily="18" charset="0"/>
              </a:rPr>
              <a:t>h</a:t>
            </a:r>
            <a:r>
              <a:rPr lang="en-US" sz="2400" b="0" i="0" spc="0" baseline="0" dirty="0">
                <a:latin typeface="Times New Roman" panose="02020603050405020304" pitchFamily="18" charset="0"/>
                <a:cs typeface="Times New Roman" panose="02020603050405020304" pitchFamily="18" charset="0"/>
              </a:rPr>
              <a:t>ho</a:t>
            </a:r>
            <a:r>
              <a:rPr lang="en-US" sz="2400" b="0" i="0" spc="670" baseline="0" dirty="0">
                <a:latin typeface="Times New Roman" panose="02020603050405020304" pitchFamily="18" charset="0"/>
                <a:cs typeface="Times New Roman" panose="02020603050405020304" pitchFamily="18" charset="0"/>
              </a:rPr>
              <a:t>w</a:t>
            </a:r>
            <a:r>
              <a:rPr lang="en-US" sz="2400" b="0" i="0" spc="-20"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o</a:t>
            </a:r>
            <a:r>
              <a:rPr lang="en-US" sz="2400" b="0" i="0" spc="663" baseline="0" dirty="0">
                <a:latin typeface="Times New Roman" panose="02020603050405020304" pitchFamily="18" charset="0"/>
                <a:cs typeface="Times New Roman" panose="02020603050405020304" pitchFamily="18" charset="0"/>
              </a:rPr>
              <a:t>u</a:t>
            </a:r>
            <a:r>
              <a:rPr lang="en-US" sz="2400" b="0" i="0" spc="-20"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a</a:t>
            </a:r>
            <a:r>
              <a:rPr lang="en-US" sz="2400" b="0" i="0" spc="67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unde</a:t>
            </a:r>
            <a:r>
              <a:rPr lang="en-US" sz="2400" b="0" i="0" spc="-34" baseline="0" dirty="0">
                <a:latin typeface="Times New Roman" panose="02020603050405020304" pitchFamily="18" charset="0"/>
                <a:cs typeface="Times New Roman" panose="02020603050405020304" pitchFamily="18" charset="0"/>
              </a:rPr>
              <a:t>r</a:t>
            </a:r>
            <a:r>
              <a:rPr lang="en-US" sz="2400" b="0" i="0" spc="-27" baseline="0" dirty="0">
                <a:latin typeface="Times New Roman" panose="02020603050405020304" pitchFamily="18" charset="0"/>
                <a:cs typeface="Times New Roman" panose="02020603050405020304" pitchFamily="18" charset="0"/>
              </a:rPr>
              <a:t>s</a:t>
            </a:r>
            <a:r>
              <a:rPr lang="en-US" sz="2400" b="0" i="0" spc="-25"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an</a:t>
            </a:r>
            <a:r>
              <a:rPr lang="en-US" sz="2400" b="0" i="0" spc="670" baseline="0" dirty="0">
                <a:latin typeface="Times New Roman" panose="02020603050405020304" pitchFamily="18" charset="0"/>
                <a:cs typeface="Times New Roman" panose="02020603050405020304" pitchFamily="18" charset="0"/>
              </a:rPr>
              <a:t>d</a:t>
            </a:r>
            <a:r>
              <a:rPr lang="en-US" sz="2400" b="0" i="0" spc="-15"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h</a:t>
            </a:r>
            <a:r>
              <a:rPr lang="en-US" sz="2400" b="0" i="0" spc="-25"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t</a:t>
            </a:r>
            <a:r>
              <a:rPr lang="en-US" sz="2400" b="0" i="0" spc="-145" baseline="0" dirty="0">
                <a:latin typeface="Times New Roman" panose="02020603050405020304" pitchFamily="18" charset="0"/>
                <a:cs typeface="Times New Roman" panose="02020603050405020304" pitchFamily="18" charset="0"/>
              </a:rPr>
              <a:t>’</a:t>
            </a:r>
            <a:r>
              <a:rPr lang="en-US" sz="2400" b="0" i="0" spc="670" baseline="0" dirty="0">
                <a:latin typeface="Times New Roman" panose="02020603050405020304" pitchFamily="18" charset="0"/>
                <a:cs typeface="Times New Roman" panose="02020603050405020304" pitchFamily="18" charset="0"/>
              </a:rPr>
              <a:t>s</a:t>
            </a:r>
            <a:r>
              <a:rPr lang="en-US" sz="2400" b="0" i="0" spc="-15"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oin</a:t>
            </a:r>
            <a:r>
              <a:rPr lang="en-US" sz="2400" b="0" i="0" spc="657" baseline="0" dirty="0">
                <a:latin typeface="Times New Roman" panose="02020603050405020304" pitchFamily="18" charset="0"/>
                <a:cs typeface="Times New Roman" panose="02020603050405020304" pitchFamily="18" charset="0"/>
              </a:rPr>
              <a:t>g</a:t>
            </a:r>
            <a:r>
              <a:rPr lang="en-US" sz="2400" b="0" i="0" spc="0" baseline="0" dirty="0">
                <a:latin typeface="Times New Roman" panose="02020603050405020304" pitchFamily="18" charset="0"/>
                <a:cs typeface="Times New Roman" panose="02020603050405020304" pitchFamily="18" charset="0"/>
              </a:rPr>
              <a:t>o</a:t>
            </a:r>
            <a:r>
              <a:rPr lang="en-US" sz="2400" b="0" i="0" spc="67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i</a:t>
            </a:r>
            <a:r>
              <a:rPr lang="en-US" sz="2400" b="0" i="0" spc="67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the</a:t>
            </a:r>
          </a:p>
        </p:txBody>
      </p:sp>
      <p:sp>
        <p:nvSpPr>
          <p:cNvPr id="8" name="Rectangle 555">
            <a:extLst>
              <a:ext uri="{FF2B5EF4-FFF2-40B4-BE49-F238E27FC236}">
                <a16:creationId xmlns:a16="http://schemas.microsoft.com/office/drawing/2014/main" id="{A50B4653-A082-A550-C92A-5B83BAC4AFFB}"/>
              </a:ext>
            </a:extLst>
          </p:cNvPr>
          <p:cNvSpPr/>
          <p:nvPr/>
        </p:nvSpPr>
        <p:spPr>
          <a:xfrm>
            <a:off x="1159763" y="4963033"/>
            <a:ext cx="9999404" cy="85504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e</a:t>
            </a:r>
            <a:r>
              <a:rPr lang="en-US" sz="2400" b="0" i="0" spc="-32"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vi</a:t>
            </a:r>
            <a:r>
              <a:rPr lang="en-US" sz="2400" b="0" i="0" spc="-39" baseline="0" dirty="0">
                <a:latin typeface="Times New Roman" panose="02020603050405020304" pitchFamily="18" charset="0"/>
                <a:cs typeface="Times New Roman" panose="02020603050405020304" pitchFamily="18" charset="0"/>
              </a:rPr>
              <a:t>r</a:t>
            </a:r>
            <a:r>
              <a:rPr lang="en-US" sz="2400" b="0" i="0" spc="0" baseline="0" dirty="0">
                <a:latin typeface="Times New Roman" panose="02020603050405020304" pitchFamily="18" charset="0"/>
                <a:cs typeface="Times New Roman" panose="02020603050405020304" pitchFamily="18" charset="0"/>
              </a:rPr>
              <a:t>onme</a:t>
            </a:r>
            <a:r>
              <a:rPr lang="en-US" sz="2400" b="0" i="0" spc="-22" baseline="0" dirty="0">
                <a:latin typeface="Times New Roman" panose="02020603050405020304" pitchFamily="18" charset="0"/>
                <a:cs typeface="Times New Roman" panose="02020603050405020304" pitchFamily="18" charset="0"/>
              </a:rPr>
              <a:t>n</a:t>
            </a:r>
            <a:r>
              <a:rPr lang="en-US" sz="2400" b="0" i="0" spc="986"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th</a:t>
            </a:r>
            <a:r>
              <a:rPr lang="en-US" sz="2400" b="0" i="0" spc="-22" baseline="0" dirty="0">
                <a:latin typeface="Times New Roman" panose="02020603050405020304" pitchFamily="18" charset="0"/>
                <a:cs typeface="Times New Roman" panose="02020603050405020304" pitchFamily="18" charset="0"/>
              </a:rPr>
              <a:t>a</a:t>
            </a:r>
            <a:r>
              <a:rPr lang="en-US" sz="2400" b="0" i="0" spc="983" baseline="0" dirty="0">
                <a:latin typeface="Times New Roman" panose="02020603050405020304" pitchFamily="18" charset="0"/>
                <a:cs typeface="Times New Roman" panose="02020603050405020304" pitchFamily="18" charset="0"/>
              </a:rPr>
              <a:t>t</a:t>
            </a:r>
            <a:r>
              <a:rPr lang="en-US" sz="2400" b="0" i="0" spc="-20"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ou</a:t>
            </a:r>
            <a:r>
              <a:rPr lang="en-US" sz="2400" b="0" i="0" spc="-53" baseline="0" dirty="0">
                <a:latin typeface="Times New Roman" panose="02020603050405020304" pitchFamily="18" charset="0"/>
                <a:cs typeface="Times New Roman" panose="02020603050405020304" pitchFamily="18" charset="0"/>
              </a:rPr>
              <a:t>’</a:t>
            </a:r>
            <a:r>
              <a:rPr lang="en-US" sz="2400" b="0" i="0" spc="-46" baseline="0" dirty="0">
                <a:latin typeface="Times New Roman" panose="02020603050405020304" pitchFamily="18" charset="0"/>
                <a:cs typeface="Times New Roman" panose="02020603050405020304" pitchFamily="18" charset="0"/>
              </a:rPr>
              <a:t>r</a:t>
            </a:r>
            <a:r>
              <a:rPr lang="en-US" sz="2400" b="0" i="0" spc="1000"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i</a:t>
            </a:r>
            <a:r>
              <a:rPr lang="en-US" sz="2400" b="0" i="0" spc="984" baseline="0" dirty="0">
                <a:latin typeface="Times New Roman" panose="02020603050405020304" pitchFamily="18" charset="0"/>
                <a:cs typeface="Times New Roman" panose="02020603050405020304" pitchFamily="18" charset="0"/>
              </a:rPr>
              <a:t>n</a:t>
            </a:r>
            <a:r>
              <a:rPr lang="en-US" sz="2400" b="0" i="0" spc="-24"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od</a:t>
            </a:r>
            <a:r>
              <a:rPr lang="en-US" sz="2400" b="0" i="0" spc="-51" baseline="0" dirty="0">
                <a:latin typeface="Times New Roman" panose="02020603050405020304" pitchFamily="18" charset="0"/>
                <a:cs typeface="Times New Roman" panose="02020603050405020304" pitchFamily="18" charset="0"/>
              </a:rPr>
              <a:t>a</a:t>
            </a:r>
            <a:r>
              <a:rPr lang="en-US" sz="2400" b="0" i="0" spc="-164" baseline="0" dirty="0">
                <a:latin typeface="Times New Roman" panose="02020603050405020304" pitchFamily="18" charset="0"/>
                <a:cs typeface="Times New Roman" panose="02020603050405020304" pitchFamily="18" charset="0"/>
              </a:rPr>
              <a:t>y</a:t>
            </a:r>
            <a:r>
              <a:rPr lang="en-US" sz="2400" b="0" i="0" spc="986"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ide</a:t>
            </a:r>
            <a:r>
              <a:rPr lang="en-US" sz="2400" b="0" i="0" spc="-2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tif</a:t>
            </a:r>
            <a:r>
              <a:rPr lang="en-US" sz="2400" b="0" i="0" spc="1003"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w</a:t>
            </a:r>
            <a:r>
              <a:rPr lang="en-US" sz="2400" b="0" i="0" spc="-12" baseline="0" dirty="0">
                <a:latin typeface="Times New Roman" panose="02020603050405020304" pitchFamily="18" charset="0"/>
                <a:cs typeface="Times New Roman" panose="02020603050405020304" pitchFamily="18" charset="0"/>
              </a:rPr>
              <a:t>h</a:t>
            </a:r>
            <a:r>
              <a:rPr lang="en-US" sz="2400" b="0" i="0" spc="-22" baseline="0" dirty="0">
                <a:latin typeface="Times New Roman" panose="02020603050405020304" pitchFamily="18" charset="0"/>
                <a:cs typeface="Times New Roman" panose="02020603050405020304" pitchFamily="18" charset="0"/>
              </a:rPr>
              <a:t>a</a:t>
            </a:r>
            <a:r>
              <a:rPr lang="en-US" sz="2400" b="0" i="0" spc="995"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uncer</a:t>
            </a:r>
            <a:r>
              <a:rPr lang="en-US" sz="2400" b="0" i="0" spc="-27"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ai</a:t>
            </a:r>
            <a:r>
              <a:rPr lang="en-US" sz="2400" b="0" i="0" spc="-22"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t</a:t>
            </a:r>
            <a:r>
              <a:rPr lang="en-US" sz="2400" b="0" i="0" spc="983" baseline="0" dirty="0">
                <a:latin typeface="Times New Roman" panose="02020603050405020304" pitchFamily="18" charset="0"/>
                <a:cs typeface="Times New Roman" panose="02020603050405020304" pitchFamily="18" charset="0"/>
              </a:rPr>
              <a:t>y</a:t>
            </a:r>
            <a:r>
              <a:rPr lang="en-US" sz="2400" b="0" i="0" spc="-20"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ou</a:t>
            </a:r>
            <a:r>
              <a:rPr lang="en-US" sz="2400" b="0" i="0" spc="-53" baseline="0" dirty="0">
                <a:latin typeface="Times New Roman" panose="02020603050405020304" pitchFamily="18" charset="0"/>
                <a:cs typeface="Times New Roman" panose="02020603050405020304" pitchFamily="18" charset="0"/>
              </a:rPr>
              <a:t>’</a:t>
            </a:r>
            <a:r>
              <a:rPr lang="en-US" sz="2400" b="0" i="0" spc="-34" baseline="0" dirty="0">
                <a:latin typeface="Times New Roman" panose="02020603050405020304" pitchFamily="18" charset="0"/>
                <a:cs typeface="Times New Roman" panose="02020603050405020304" pitchFamily="18" charset="0"/>
              </a:rPr>
              <a:t>r</a:t>
            </a:r>
            <a:r>
              <a:rPr lang="en-US" sz="2400" b="0" i="0" spc="991" baseline="0" dirty="0">
                <a:latin typeface="Times New Roman" panose="02020603050405020304" pitchFamily="18" charset="0"/>
                <a:cs typeface="Times New Roman" panose="02020603050405020304" pitchFamily="18" charset="0"/>
              </a:rPr>
              <a:t>e</a:t>
            </a:r>
            <a:r>
              <a:rPr lang="en-US" sz="2400" b="0" i="0" spc="-48" baseline="0" dirty="0">
                <a:latin typeface="Times New Roman" panose="02020603050405020304" pitchFamily="18" charset="0"/>
                <a:cs typeface="Times New Roman" panose="02020603050405020304" pitchFamily="18" charset="0"/>
              </a:rPr>
              <a:t>f</a:t>
            </a:r>
            <a:r>
              <a:rPr lang="en-US" sz="2400" b="0" i="0" spc="0" baseline="0" dirty="0">
                <a:latin typeface="Times New Roman" panose="02020603050405020304" pitchFamily="18" charset="0"/>
                <a:cs typeface="Times New Roman" panose="02020603050405020304" pitchFamily="18" charset="0"/>
              </a:rPr>
              <a:t>acing</a:t>
            </a:r>
            <a:r>
              <a:rPr lang="en-US" sz="2400" b="0" i="0" spc="1000" baseline="0" dirty="0">
                <a:latin typeface="Times New Roman" panose="02020603050405020304" pitchFamily="18" charset="0"/>
                <a:cs typeface="Times New Roman" panose="02020603050405020304" pitchFamily="18" charset="0"/>
              </a:rPr>
              <a:t>,</a:t>
            </a:r>
            <a:r>
              <a:rPr lang="en-US" sz="2400" b="0" i="0" spc="0" baseline="0" dirty="0">
                <a:latin typeface="Times New Roman" panose="02020603050405020304" pitchFamily="18" charset="0"/>
                <a:cs typeface="Times New Roman" panose="02020603050405020304" pitchFamily="18" charset="0"/>
              </a:rPr>
              <a:t>and</a:t>
            </a:r>
          </a:p>
          <a:p>
            <a:pPr marL="0">
              <a:lnSpc>
                <a:spcPts val="4320"/>
              </a:lnSpc>
            </a:pPr>
            <a:r>
              <a:rPr lang="en-US" sz="2400" b="0" i="0" spc="0" baseline="0" dirty="0">
                <a:latin typeface="Times New Roman" panose="02020603050405020304" pitchFamily="18" charset="0"/>
                <a:cs typeface="Times New Roman" panose="02020603050405020304" pitchFamily="18" charset="0"/>
              </a:rPr>
              <a:t>figu</a:t>
            </a:r>
            <a:r>
              <a:rPr lang="en-US" sz="2400" b="0" i="0" spc="-37" baseline="0" dirty="0">
                <a:latin typeface="Times New Roman" panose="02020603050405020304" pitchFamily="18" charset="0"/>
                <a:cs typeface="Times New Roman" panose="02020603050405020304" pitchFamily="18" charset="0"/>
              </a:rPr>
              <a:t>r</a:t>
            </a:r>
            <a:r>
              <a:rPr lang="en-US" sz="2400" b="0" i="0" spc="544" baseline="0" dirty="0">
                <a:latin typeface="Times New Roman" panose="02020603050405020304" pitchFamily="18" charset="0"/>
                <a:cs typeface="Times New Roman" panose="02020603050405020304" pitchFamily="18" charset="0"/>
              </a:rPr>
              <a:t>e</a:t>
            </a:r>
            <a:r>
              <a:rPr lang="en-US" sz="2400" b="0" i="0" spc="0" baseline="0" dirty="0">
                <a:latin typeface="Times New Roman" panose="02020603050405020304" pitchFamily="18" charset="0"/>
                <a:cs typeface="Times New Roman" panose="02020603050405020304" pitchFamily="18" charset="0"/>
              </a:rPr>
              <a:t>ou</a:t>
            </a:r>
            <a:r>
              <a:rPr lang="en-US" sz="2400" b="0" i="0" spc="535"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h</a:t>
            </a:r>
            <a:r>
              <a:rPr lang="en-US" sz="2400" b="0" i="0" spc="-17" baseline="0" dirty="0">
                <a:latin typeface="Times New Roman" panose="02020603050405020304" pitchFamily="18" charset="0"/>
                <a:cs typeface="Times New Roman" panose="02020603050405020304" pitchFamily="18" charset="0"/>
              </a:rPr>
              <a:t>o</a:t>
            </a:r>
            <a:r>
              <a:rPr lang="en-US" sz="2400" b="0" i="0" spc="541" baseline="0" dirty="0">
                <a:latin typeface="Times New Roman" panose="02020603050405020304" pitchFamily="18" charset="0"/>
                <a:cs typeface="Times New Roman" panose="02020603050405020304" pitchFamily="18" charset="0"/>
              </a:rPr>
              <a:t>w</a:t>
            </a:r>
            <a:r>
              <a:rPr lang="en-US" sz="2400" b="0" i="0" spc="-20"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o</a:t>
            </a:r>
            <a:r>
              <a:rPr lang="en-US" sz="2400" b="0" i="0" spc="535" baseline="0" dirty="0">
                <a:latin typeface="Times New Roman" panose="02020603050405020304" pitchFamily="18" charset="0"/>
                <a:cs typeface="Times New Roman" panose="02020603050405020304" pitchFamily="18" charset="0"/>
              </a:rPr>
              <a:t>u</a:t>
            </a:r>
            <a:r>
              <a:rPr lang="en-US" sz="2400" b="0" i="0" spc="-20" baseline="0" dirty="0">
                <a:latin typeface="Times New Roman" panose="02020603050405020304" pitchFamily="18" charset="0"/>
                <a:cs typeface="Times New Roman" panose="02020603050405020304" pitchFamily="18" charset="0"/>
              </a:rPr>
              <a:t>c</a:t>
            </a:r>
            <a:r>
              <a:rPr lang="en-US" sz="2400" b="0" i="0" spc="0" baseline="0" dirty="0">
                <a:latin typeface="Times New Roman" panose="02020603050405020304" pitchFamily="18" charset="0"/>
                <a:cs typeface="Times New Roman" panose="02020603050405020304" pitchFamily="18" charset="0"/>
              </a:rPr>
              <a:t>a</a:t>
            </a:r>
            <a:r>
              <a:rPr lang="en-US" sz="2400" b="0" i="0" spc="530" baseline="0" dirty="0">
                <a:latin typeface="Times New Roman" panose="02020603050405020304" pitchFamily="18" charset="0"/>
                <a:cs typeface="Times New Roman" panose="02020603050405020304" pitchFamily="18" charset="0"/>
              </a:rPr>
              <a:t>n</a:t>
            </a:r>
            <a:r>
              <a:rPr lang="en-US" sz="2400" b="0" i="0" spc="0" baseline="0" dirty="0">
                <a:latin typeface="Times New Roman" panose="02020603050405020304" pitchFamily="18" charset="0"/>
                <a:cs typeface="Times New Roman" panose="02020603050405020304" pitchFamily="18" charset="0"/>
              </a:rPr>
              <a:t>adap</a:t>
            </a:r>
            <a:r>
              <a:rPr lang="en-US" sz="2400" b="0" i="0" spc="532" baseline="0" dirty="0">
                <a:latin typeface="Times New Roman" panose="02020603050405020304" pitchFamily="18" charset="0"/>
                <a:cs typeface="Times New Roman" panose="02020603050405020304" pitchFamily="18" charset="0"/>
              </a:rPr>
              <a:t>t</a:t>
            </a:r>
            <a:r>
              <a:rPr lang="en-US" sz="2400" b="0" i="0" spc="-24" baseline="0" dirty="0">
                <a:latin typeface="Times New Roman" panose="02020603050405020304" pitchFamily="18" charset="0"/>
                <a:cs typeface="Times New Roman" panose="02020603050405020304" pitchFamily="18" charset="0"/>
              </a:rPr>
              <a:t>t</a:t>
            </a:r>
            <a:r>
              <a:rPr lang="en-US" sz="2400" b="0" i="0" spc="538"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th</a:t>
            </a:r>
            <a:r>
              <a:rPr lang="en-US" sz="2400" b="0" i="0" spc="-22" baseline="0" dirty="0">
                <a:latin typeface="Times New Roman" panose="02020603050405020304" pitchFamily="18" charset="0"/>
                <a:cs typeface="Times New Roman" panose="02020603050405020304" pitchFamily="18" charset="0"/>
              </a:rPr>
              <a:t>a</a:t>
            </a:r>
            <a:r>
              <a:rPr lang="en-US" sz="2400" b="0" i="0" spc="527" baseline="0" dirty="0">
                <a:latin typeface="Times New Roman" panose="02020603050405020304" pitchFamily="18" charset="0"/>
                <a:cs typeface="Times New Roman" panose="02020603050405020304" pitchFamily="18" charset="0"/>
              </a:rPr>
              <a:t>t</a:t>
            </a:r>
            <a:r>
              <a:rPr lang="en-US" sz="2400" b="0" i="0" spc="0" baseline="0" dirty="0">
                <a:latin typeface="Times New Roman" panose="02020603050405020304" pitchFamily="18" charset="0"/>
                <a:cs typeface="Times New Roman" panose="02020603050405020304" pitchFamily="18" charset="0"/>
              </a:rPr>
              <a:t>a</a:t>
            </a:r>
            <a:r>
              <a:rPr lang="en-US" sz="2400" b="0" i="0" spc="537" baseline="0" dirty="0">
                <a:latin typeface="Times New Roman" panose="02020603050405020304" pitchFamily="18" charset="0"/>
                <a:cs typeface="Times New Roman" panose="02020603050405020304" pitchFamily="18" charset="0"/>
              </a:rPr>
              <a:t>s</a:t>
            </a:r>
            <a:r>
              <a:rPr lang="en-US" sz="2400" b="0" i="0" spc="-20" baseline="0" dirty="0">
                <a:latin typeface="Times New Roman" panose="02020603050405020304" pitchFamily="18" charset="0"/>
                <a:cs typeface="Times New Roman" panose="02020603050405020304" pitchFamily="18" charset="0"/>
              </a:rPr>
              <a:t>y</a:t>
            </a:r>
            <a:r>
              <a:rPr lang="en-US" sz="2400" b="0" i="0" spc="0" baseline="0" dirty="0">
                <a:latin typeface="Times New Roman" panose="02020603050405020304" pitchFamily="18" charset="0"/>
                <a:cs typeface="Times New Roman" panose="02020603050405020304" pitchFamily="18" charset="0"/>
              </a:rPr>
              <a:t>o</a:t>
            </a:r>
            <a:r>
              <a:rPr lang="en-US" sz="2400" b="0" i="0" spc="523" baseline="0" dirty="0">
                <a:latin typeface="Times New Roman" panose="02020603050405020304" pitchFamily="18" charset="0"/>
                <a:cs typeface="Times New Roman" panose="02020603050405020304" pitchFamily="18" charset="0"/>
              </a:rPr>
              <a:t>u</a:t>
            </a:r>
            <a:r>
              <a:rPr lang="en-US" sz="2400" b="0" i="0" spc="-15" baseline="0" dirty="0">
                <a:latin typeface="Times New Roman" panose="02020603050405020304" pitchFamily="18" charset="0"/>
                <a:cs typeface="Times New Roman" panose="02020603050405020304" pitchFamily="18" charset="0"/>
              </a:rPr>
              <a:t>g</a:t>
            </a:r>
            <a:r>
              <a:rPr lang="en-US" sz="2400" b="0" i="0" spc="535" baseline="0" dirty="0">
                <a:latin typeface="Times New Roman" panose="02020603050405020304" pitchFamily="18" charset="0"/>
                <a:cs typeface="Times New Roman" panose="02020603050405020304" pitchFamily="18" charset="0"/>
              </a:rPr>
              <a:t>o</a:t>
            </a:r>
            <a:r>
              <a:rPr lang="en-US" sz="2400" b="0" i="0" spc="0" baseline="0" dirty="0">
                <a:latin typeface="Times New Roman" panose="02020603050405020304" pitchFamily="18" charset="0"/>
                <a:cs typeface="Times New Roman" panose="02020603050405020304" pitchFamily="18" charset="0"/>
              </a:rPr>
              <a:t>along.</a:t>
            </a:r>
          </a:p>
        </p:txBody>
      </p:sp>
    </p:spTree>
    <p:extLst>
      <p:ext uri="{BB962C8B-B14F-4D97-AF65-F5344CB8AC3E}">
        <p14:creationId xmlns:p14="http://schemas.microsoft.com/office/powerpoint/2010/main" val="34296183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5" name="Rectangle 528">
            <a:extLst>
              <a:ext uri="{FF2B5EF4-FFF2-40B4-BE49-F238E27FC236}">
                <a16:creationId xmlns:a16="http://schemas.microsoft.com/office/drawing/2014/main" id="{EB9794A1-932A-8BB7-E001-38DD50BA16D3}"/>
              </a:ext>
            </a:extLst>
          </p:cNvPr>
          <p:cNvSpPr/>
          <p:nvPr/>
        </p:nvSpPr>
        <p:spPr>
          <a:xfrm>
            <a:off x="4060873" y="394273"/>
            <a:ext cx="3071447" cy="430887"/>
          </a:xfrm>
          <a:prstGeom prst="rect">
            <a:avLst/>
          </a:prstGeom>
        </p:spPr>
        <p:txBody>
          <a:bodyPr wrap="square" lIns="0" tIns="0" rIns="0" bIns="0">
            <a:spAutoFit/>
          </a:bodyPr>
          <a:lstStyle/>
          <a:p>
            <a:pPr marL="0" algn="ctr"/>
            <a:r>
              <a:rPr lang="en-US" sz="2800" b="1" i="0" spc="0" baseline="0" dirty="0">
                <a:latin typeface="Times New Roman"/>
              </a:rPr>
              <a:t>Agile</a:t>
            </a:r>
            <a:endParaRPr lang="en-US" sz="2400" b="1" i="0" spc="0" baseline="0" dirty="0">
              <a:latin typeface="Times New Roman"/>
            </a:endParaRPr>
          </a:p>
        </p:txBody>
      </p:sp>
      <p:sp>
        <p:nvSpPr>
          <p:cNvPr id="9" name="Rectangle 557">
            <a:extLst>
              <a:ext uri="{FF2B5EF4-FFF2-40B4-BE49-F238E27FC236}">
                <a16:creationId xmlns:a16="http://schemas.microsoft.com/office/drawing/2014/main" id="{5D9DF26C-15C5-E538-4278-99B682D94C35}"/>
              </a:ext>
            </a:extLst>
          </p:cNvPr>
          <p:cNvSpPr/>
          <p:nvPr/>
        </p:nvSpPr>
        <p:spPr>
          <a:xfrm>
            <a:off x="840028" y="1547739"/>
            <a:ext cx="11318035" cy="338554"/>
          </a:xfrm>
          <a:prstGeom prst="rect">
            <a:avLst/>
          </a:prstGeom>
        </p:spPr>
        <p:txBody>
          <a:bodyPr wrap="none" lIns="0" tIns="0" rIns="0" bIns="0">
            <a:spAutoFit/>
          </a:bodyPr>
          <a:lstStyle/>
          <a:p>
            <a:pPr marL="0"/>
            <a:r>
              <a:rPr lang="en-US" sz="2200" b="0" i="0" spc="667"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Ultim</a:t>
            </a:r>
            <a:r>
              <a:rPr lang="en-US" sz="2200" b="0" i="0" spc="-23" baseline="0" dirty="0">
                <a:latin typeface="Times New Roman" panose="02020603050405020304" pitchFamily="18" charset="0"/>
                <a:cs typeface="Times New Roman" panose="02020603050405020304" pitchFamily="18" charset="0"/>
              </a:rPr>
              <a:t>a</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el</a:t>
            </a:r>
            <a:r>
              <a:rPr lang="en-US" sz="2200" b="0" i="0" spc="-145" baseline="0" dirty="0">
                <a:latin typeface="Times New Roman" panose="02020603050405020304" pitchFamily="18" charset="0"/>
                <a:cs typeface="Times New Roman" panose="02020603050405020304" pitchFamily="18" charset="0"/>
              </a:rPr>
              <a:t>y</a:t>
            </a:r>
            <a:r>
              <a:rPr lang="en-US" sz="2200" b="0" i="0" spc="800"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Ag</a:t>
            </a:r>
            <a:r>
              <a:rPr lang="en-US" sz="2200" b="0" i="0" spc="-17" baseline="0" dirty="0">
                <a:latin typeface="Times New Roman" panose="02020603050405020304" pitchFamily="18" charset="0"/>
                <a:cs typeface="Times New Roman" panose="02020603050405020304" pitchFamily="18" charset="0"/>
              </a:rPr>
              <a:t>i</a:t>
            </a:r>
            <a:r>
              <a:rPr lang="en-US" sz="2200" b="0" i="0" spc="0" baseline="0" dirty="0">
                <a:latin typeface="Times New Roman" panose="02020603050405020304" pitchFamily="18" charset="0"/>
                <a:cs typeface="Times New Roman" panose="02020603050405020304" pitchFamily="18" charset="0"/>
              </a:rPr>
              <a:t>l</a:t>
            </a:r>
            <a:r>
              <a:rPr lang="en-US" sz="2200" b="0" i="0" spc="785"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i</a:t>
            </a:r>
            <a:r>
              <a:rPr lang="en-US" sz="2200" b="0" i="0" spc="788" baseline="0" dirty="0">
                <a:latin typeface="Times New Roman" panose="02020603050405020304" pitchFamily="18" charset="0"/>
                <a:cs typeface="Times New Roman" panose="02020603050405020304" pitchFamily="18" charset="0"/>
              </a:rPr>
              <a:t>s</a:t>
            </a:r>
            <a:r>
              <a:rPr lang="en-US" sz="2200" b="0" i="0" spc="794" baseline="0" dirty="0">
                <a:latin typeface="Times New Roman" panose="02020603050405020304" pitchFamily="18" charset="0"/>
                <a:cs typeface="Times New Roman" panose="02020603050405020304" pitchFamily="18" charset="0"/>
              </a:rPr>
              <a:t>a</a:t>
            </a:r>
            <a:r>
              <a:rPr lang="en-US" sz="2200" b="0" i="0" spc="0" baseline="0" dirty="0">
                <a:latin typeface="Times New Roman" panose="02020603050405020304" pitchFamily="18" charset="0"/>
                <a:cs typeface="Times New Roman" panose="02020603050405020304" pitchFamily="18" charset="0"/>
              </a:rPr>
              <a:t>mindse</a:t>
            </a:r>
            <a:r>
              <a:rPr lang="en-US" sz="2200" b="0" i="0" spc="792"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i</a:t>
            </a:r>
            <a:r>
              <a:rPr lang="en-US" sz="2200" b="0" i="0" spc="-13" baseline="0" dirty="0">
                <a:latin typeface="Times New Roman" panose="02020603050405020304" pitchFamily="18" charset="0"/>
                <a:cs typeface="Times New Roman" panose="02020603050405020304" pitchFamily="18" charset="0"/>
              </a:rPr>
              <a:t>n</a:t>
            </a:r>
            <a:r>
              <a:rPr lang="en-US" sz="2200" b="0" i="0" spc="-37"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orme</a:t>
            </a:r>
            <a:r>
              <a:rPr lang="en-US" sz="2200" b="0" i="0" spc="793" baseline="0" dirty="0">
                <a:latin typeface="Times New Roman" panose="02020603050405020304" pitchFamily="18" charset="0"/>
                <a:cs typeface="Times New Roman" panose="02020603050405020304" pitchFamily="18" charset="0"/>
              </a:rPr>
              <a:t>d</a:t>
            </a:r>
            <a:r>
              <a:rPr lang="en-US" sz="2200" b="0" i="0" spc="-21" baseline="0" dirty="0">
                <a:latin typeface="Times New Roman" panose="02020603050405020304" pitchFamily="18" charset="0"/>
                <a:cs typeface="Times New Roman" panose="02020603050405020304" pitchFamily="18" charset="0"/>
              </a:rPr>
              <a:t>b</a:t>
            </a:r>
            <a:r>
              <a:rPr lang="en-US" sz="2200" b="0" i="0" spc="787"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th</a:t>
            </a:r>
            <a:r>
              <a:rPr lang="en-US" sz="2200" b="0" i="0" spc="794"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Agi</a:t>
            </a:r>
            <a:r>
              <a:rPr lang="en-US" sz="2200" b="0" i="0" spc="-11" baseline="0" dirty="0">
                <a:latin typeface="Times New Roman" panose="02020603050405020304" pitchFamily="18" charset="0"/>
                <a:cs typeface="Times New Roman" panose="02020603050405020304" pitchFamily="18" charset="0"/>
              </a:rPr>
              <a:t>l</a:t>
            </a:r>
            <a:r>
              <a:rPr lang="en-US" sz="2200" b="0" i="0" spc="791"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Mani</a:t>
            </a:r>
            <a:r>
              <a:rPr lang="en-US" sz="2200" b="0" i="0" spc="-53"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e</a:t>
            </a:r>
            <a:r>
              <a:rPr lang="en-US" sz="2200" b="0" i="0" spc="-19" baseline="0" dirty="0">
                <a:latin typeface="Times New Roman" panose="02020603050405020304" pitchFamily="18" charset="0"/>
                <a:cs typeface="Times New Roman" panose="02020603050405020304" pitchFamily="18" charset="0"/>
              </a:rPr>
              <a:t>s</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o</a:t>
            </a:r>
            <a:r>
              <a:rPr lang="en-US" sz="2200" b="0" i="0" spc="-117" baseline="0" dirty="0">
                <a:latin typeface="Times New Roman" panose="02020603050405020304" pitchFamily="18" charset="0"/>
                <a:cs typeface="Times New Roman" panose="02020603050405020304" pitchFamily="18" charset="0"/>
              </a:rPr>
              <a:t>’</a:t>
            </a:r>
            <a:r>
              <a:rPr lang="en-US" sz="2200" b="0" i="0" spc="793" baseline="0" dirty="0">
                <a:latin typeface="Times New Roman" panose="02020603050405020304" pitchFamily="18" charset="0"/>
                <a:cs typeface="Times New Roman" panose="02020603050405020304" pitchFamily="18" charset="0"/>
              </a:rPr>
              <a:t>s</a:t>
            </a:r>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alue</a:t>
            </a:r>
            <a:r>
              <a:rPr lang="en-US" sz="2200" b="0" i="0" spc="785" baseline="0" dirty="0">
                <a:latin typeface="Times New Roman" panose="02020603050405020304" pitchFamily="18" charset="0"/>
                <a:cs typeface="Times New Roman" panose="02020603050405020304" pitchFamily="18" charset="0"/>
              </a:rPr>
              <a:t>s</a:t>
            </a:r>
            <a:r>
              <a:rPr lang="en-US" sz="2200" b="0" i="0" spc="0" baseline="0" dirty="0">
                <a:latin typeface="Times New Roman" panose="02020603050405020304" pitchFamily="18" charset="0"/>
                <a:cs typeface="Times New Roman" panose="02020603050405020304" pitchFamily="18" charset="0"/>
              </a:rPr>
              <a:t>an</a:t>
            </a:r>
            <a:r>
              <a:rPr lang="en-US" sz="2200" b="0" i="0" spc="799"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principles</a:t>
            </a:r>
            <a:r>
              <a:rPr lang="en-US" sz="2200" b="0" i="0" spc="790"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Those</a:t>
            </a:r>
          </a:p>
        </p:txBody>
      </p:sp>
      <p:sp>
        <p:nvSpPr>
          <p:cNvPr id="11" name="Rectangle 558">
            <a:extLst>
              <a:ext uri="{FF2B5EF4-FFF2-40B4-BE49-F238E27FC236}">
                <a16:creationId xmlns:a16="http://schemas.microsoft.com/office/drawing/2014/main" id="{79DAF105-5D35-E535-A0C6-34F54FA55340}"/>
              </a:ext>
            </a:extLst>
          </p:cNvPr>
          <p:cNvSpPr/>
          <p:nvPr/>
        </p:nvSpPr>
        <p:spPr>
          <a:xfrm>
            <a:off x="1126845" y="2048536"/>
            <a:ext cx="10647851" cy="750975"/>
          </a:xfrm>
          <a:prstGeom prst="rect">
            <a:avLst/>
          </a:prstGeom>
        </p:spPr>
        <p:txBody>
          <a:bodyPr wrap="none" lIns="0" tIns="0" rIns="0" bIns="0">
            <a:spAutoFit/>
          </a:bodyPr>
          <a:lstStyle/>
          <a:p>
            <a:pPr marL="0"/>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alue</a:t>
            </a:r>
            <a:r>
              <a:rPr lang="en-US" sz="2200" b="0" i="0" spc="485" baseline="0" dirty="0">
                <a:latin typeface="Times New Roman" panose="02020603050405020304" pitchFamily="18" charset="0"/>
                <a:cs typeface="Times New Roman" panose="02020603050405020304" pitchFamily="18" charset="0"/>
              </a:rPr>
              <a:t>s</a:t>
            </a:r>
            <a:r>
              <a:rPr lang="en-US" sz="2200" b="0" i="0" spc="0" baseline="0" dirty="0">
                <a:latin typeface="Times New Roman" panose="02020603050405020304" pitchFamily="18" charset="0"/>
                <a:cs typeface="Times New Roman" panose="02020603050405020304" pitchFamily="18" charset="0"/>
              </a:rPr>
              <a:t>an</a:t>
            </a:r>
            <a:r>
              <a:rPr lang="en-US" sz="2200" b="0" i="0" spc="499"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principle</a:t>
            </a:r>
            <a:r>
              <a:rPr lang="en-US" sz="2200" b="0" i="0" spc="486" baseline="0" dirty="0">
                <a:latin typeface="Times New Roman" panose="02020603050405020304" pitchFamily="18" charset="0"/>
                <a:cs typeface="Times New Roman" panose="02020603050405020304" pitchFamily="18" charset="0"/>
              </a:rPr>
              <a:t>s</a:t>
            </a:r>
            <a:r>
              <a:rPr lang="en-US" sz="2200" b="0" i="0" spc="0" baseline="0" dirty="0">
                <a:latin typeface="Times New Roman" panose="02020603050405020304" pitchFamily="18" charset="0"/>
                <a:cs typeface="Times New Roman" panose="02020603050405020304" pitchFamily="18" charset="0"/>
              </a:rPr>
              <a:t>p</a:t>
            </a:r>
            <a:r>
              <a:rPr lang="en-US" sz="2200" b="0" i="0" spc="-37" baseline="0" dirty="0">
                <a:latin typeface="Times New Roman" panose="02020603050405020304" pitchFamily="18" charset="0"/>
                <a:cs typeface="Times New Roman" panose="02020603050405020304" pitchFamily="18" charset="0"/>
              </a:rPr>
              <a:t>r</a:t>
            </a:r>
            <a:r>
              <a:rPr lang="en-US" sz="2200" b="0" i="0" spc="-13"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v</a:t>
            </a:r>
            <a:r>
              <a:rPr lang="en-US" sz="2200" b="0" i="0" spc="-11" baseline="0" dirty="0">
                <a:latin typeface="Times New Roman" panose="02020603050405020304" pitchFamily="18" charset="0"/>
                <a:cs typeface="Times New Roman" panose="02020603050405020304" pitchFamily="18" charset="0"/>
              </a:rPr>
              <a:t>i</a:t>
            </a:r>
            <a:r>
              <a:rPr lang="en-US" sz="2200" b="0" i="0" spc="0" baseline="0" dirty="0">
                <a:latin typeface="Times New Roman" panose="02020603050405020304" pitchFamily="18" charset="0"/>
                <a:cs typeface="Times New Roman" panose="02020603050405020304" pitchFamily="18" charset="0"/>
              </a:rPr>
              <a:t>d</a:t>
            </a:r>
            <a:r>
              <a:rPr lang="en-US" sz="2200" b="0" i="0" spc="491"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guida</a:t>
            </a:r>
            <a:r>
              <a:rPr lang="en-US" sz="2200" b="0" i="0" spc="-11" baseline="0" dirty="0">
                <a:latin typeface="Times New Roman" panose="02020603050405020304" pitchFamily="18" charset="0"/>
                <a:cs typeface="Times New Roman" panose="02020603050405020304" pitchFamily="18" charset="0"/>
              </a:rPr>
              <a:t>n</a:t>
            </a:r>
            <a:r>
              <a:rPr lang="en-US" sz="2200" b="0" i="0" spc="0" baseline="0" dirty="0">
                <a:latin typeface="Times New Roman" panose="02020603050405020304" pitchFamily="18" charset="0"/>
                <a:cs typeface="Times New Roman" panose="02020603050405020304" pitchFamily="18" charset="0"/>
              </a:rPr>
              <a:t>c</a:t>
            </a:r>
            <a:r>
              <a:rPr lang="en-US" sz="2200" b="0" i="0" spc="497"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o</a:t>
            </a:r>
            <a:r>
              <a:rPr lang="en-US" sz="2200" b="0" i="0" spc="483" baseline="0" dirty="0">
                <a:latin typeface="Times New Roman" panose="02020603050405020304" pitchFamily="18" charset="0"/>
                <a:cs typeface="Times New Roman" panose="02020603050405020304" pitchFamily="18" charset="0"/>
              </a:rPr>
              <a:t>n</a:t>
            </a:r>
            <a:r>
              <a:rPr lang="en-US" sz="2200" b="0" i="0" spc="0" baseline="0" dirty="0">
                <a:latin typeface="Times New Roman" panose="02020603050405020304" pitchFamily="18" charset="0"/>
                <a:cs typeface="Times New Roman" panose="02020603050405020304" pitchFamily="18" charset="0"/>
              </a:rPr>
              <a:t>ho</a:t>
            </a:r>
            <a:r>
              <a:rPr lang="en-US" sz="2200" b="0" i="0" spc="489" baseline="0" dirty="0">
                <a:latin typeface="Times New Roman" panose="02020603050405020304" pitchFamily="18" charset="0"/>
                <a:cs typeface="Times New Roman" panose="02020603050405020304" pitchFamily="18" charset="0"/>
              </a:rPr>
              <a:t>w</a:t>
            </a:r>
            <a:r>
              <a:rPr lang="en-US" sz="2200" b="0" i="0" spc="-24" baseline="0" dirty="0">
                <a:latin typeface="Times New Roman" panose="02020603050405020304" pitchFamily="18" charset="0"/>
                <a:cs typeface="Times New Roman" panose="02020603050405020304" pitchFamily="18" charset="0"/>
              </a:rPr>
              <a:t>t</a:t>
            </a:r>
            <a:r>
              <a:rPr lang="en-US" sz="2200" b="0" i="0" spc="491"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c</a:t>
            </a:r>
            <a:r>
              <a:rPr lang="en-US" sz="2200" b="0" i="0" spc="-25"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e</a:t>
            </a:r>
            <a:r>
              <a:rPr lang="en-US" sz="2200" b="0" i="0" spc="-27" baseline="0" dirty="0">
                <a:latin typeface="Times New Roman" panose="02020603050405020304" pitchFamily="18" charset="0"/>
                <a:cs typeface="Times New Roman" panose="02020603050405020304" pitchFamily="18" charset="0"/>
              </a:rPr>
              <a:t>a</a:t>
            </a:r>
            <a:r>
              <a:rPr lang="en-US" sz="2200" b="0" i="0" spc="-25" baseline="0" dirty="0">
                <a:latin typeface="Times New Roman" panose="02020603050405020304" pitchFamily="18" charset="0"/>
                <a:cs typeface="Times New Roman" panose="02020603050405020304" pitchFamily="18" charset="0"/>
              </a:rPr>
              <a:t>t</a:t>
            </a:r>
            <a:r>
              <a:rPr lang="en-US" sz="2200" b="0" i="0" spc="503"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an</a:t>
            </a:r>
            <a:r>
              <a:rPr lang="en-US" sz="2200" b="0" i="0" spc="499" baseline="0" dirty="0">
                <a:latin typeface="Times New Roman" panose="02020603050405020304" pitchFamily="18" charset="0"/>
                <a:cs typeface="Times New Roman" panose="02020603050405020304" pitchFamily="18" charset="0"/>
              </a:rPr>
              <a:t>d</a:t>
            </a:r>
            <a:r>
              <a:rPr lang="en-US" sz="2200" b="0" i="0" spc="-29"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espo</a:t>
            </a:r>
            <a:r>
              <a:rPr lang="en-US" sz="2200" b="0" i="0" spc="-11" baseline="0" dirty="0">
                <a:latin typeface="Times New Roman" panose="02020603050405020304" pitchFamily="18" charset="0"/>
                <a:cs typeface="Times New Roman" panose="02020603050405020304" pitchFamily="18" charset="0"/>
              </a:rPr>
              <a:t>n</a:t>
            </a:r>
            <a:r>
              <a:rPr lang="en-US" sz="2200" b="0" i="0" spc="498" baseline="0" dirty="0">
                <a:latin typeface="Times New Roman" panose="02020603050405020304" pitchFamily="18" charset="0"/>
                <a:cs typeface="Times New Roman" panose="02020603050405020304" pitchFamily="18" charset="0"/>
              </a:rPr>
              <a:t>d</a:t>
            </a:r>
            <a:r>
              <a:rPr lang="en-US" sz="2200" b="0" i="0" spc="-24" baseline="0" dirty="0">
                <a:latin typeface="Times New Roman" panose="02020603050405020304" pitchFamily="18" charset="0"/>
                <a:cs typeface="Times New Roman" panose="02020603050405020304" pitchFamily="18" charset="0"/>
              </a:rPr>
              <a:t>t</a:t>
            </a:r>
            <a:r>
              <a:rPr lang="en-US" sz="2200" b="0" i="0" spc="491"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ch</a:t>
            </a:r>
            <a:r>
              <a:rPr lang="en-US" sz="2200" b="0" i="0" spc="-13" baseline="0" dirty="0">
                <a:latin typeface="Times New Roman" panose="02020603050405020304" pitchFamily="18" charset="0"/>
                <a:cs typeface="Times New Roman" panose="02020603050405020304" pitchFamily="18" charset="0"/>
              </a:rPr>
              <a:t>a</a:t>
            </a:r>
            <a:r>
              <a:rPr lang="en-US" sz="2200" b="0" i="0" spc="0" baseline="0" dirty="0">
                <a:latin typeface="Times New Roman" panose="02020603050405020304" pitchFamily="18" charset="0"/>
                <a:cs typeface="Times New Roman" panose="02020603050405020304" pitchFamily="18" charset="0"/>
              </a:rPr>
              <a:t>ng</a:t>
            </a:r>
            <a:r>
              <a:rPr lang="en-US" sz="2200" b="0" i="0" spc="492"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an</a:t>
            </a:r>
            <a:r>
              <a:rPr lang="en-US" sz="2200" b="0" i="0" spc="487"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ho</a:t>
            </a:r>
            <a:r>
              <a:rPr lang="en-US" sz="2200" b="0" i="0" spc="488" baseline="0" dirty="0">
                <a:latin typeface="Times New Roman" panose="02020603050405020304" pitchFamily="18" charset="0"/>
                <a:cs typeface="Times New Roman" panose="02020603050405020304" pitchFamily="18" charset="0"/>
              </a:rPr>
              <a:t>w</a:t>
            </a:r>
            <a:r>
              <a:rPr lang="en-US" sz="2200" b="0" i="0" spc="-24" baseline="0" dirty="0">
                <a:latin typeface="Times New Roman" panose="02020603050405020304" pitchFamily="18" charset="0"/>
                <a:cs typeface="Times New Roman" panose="02020603050405020304" pitchFamily="18" charset="0"/>
              </a:rPr>
              <a:t>t</a:t>
            </a:r>
            <a:r>
              <a:rPr lang="en-US" sz="2200" b="0" i="0" spc="491"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de</a:t>
            </a:r>
            <a:r>
              <a:rPr lang="en-US" sz="2200" b="0" i="0" spc="-11" baseline="0" dirty="0">
                <a:latin typeface="Times New Roman" panose="02020603050405020304" pitchFamily="18" charset="0"/>
                <a:cs typeface="Times New Roman" panose="02020603050405020304" pitchFamily="18" charset="0"/>
              </a:rPr>
              <a:t>al</a:t>
            </a:r>
          </a:p>
          <a:p>
            <a:pPr marL="0">
              <a:lnSpc>
                <a:spcPts val="3600"/>
              </a:lnSpc>
            </a:pPr>
            <a:r>
              <a:rPr lang="en-US" sz="2200" b="0" i="0" spc="0" baseline="0" dirty="0">
                <a:latin typeface="Times New Roman" panose="02020603050405020304" pitchFamily="18" charset="0"/>
                <a:cs typeface="Times New Roman" panose="02020603050405020304" pitchFamily="18" charset="0"/>
              </a:rPr>
              <a:t>w</a:t>
            </a:r>
            <a:r>
              <a:rPr lang="en-US" sz="2200" b="0" i="0" spc="-11" baseline="0" dirty="0">
                <a:latin typeface="Times New Roman" panose="02020603050405020304" pitchFamily="18" charset="0"/>
                <a:cs typeface="Times New Roman" panose="02020603050405020304" pitchFamily="18" charset="0"/>
              </a:rPr>
              <a:t>i</a:t>
            </a:r>
            <a:r>
              <a:rPr lang="en-US" sz="2200" b="0" i="0" spc="0" baseline="0" dirty="0">
                <a:latin typeface="Times New Roman" panose="02020603050405020304" pitchFamily="18" charset="0"/>
                <a:cs typeface="Times New Roman" panose="02020603050405020304" pitchFamily="18" charset="0"/>
              </a:rPr>
              <a:t>t</a:t>
            </a:r>
            <a:r>
              <a:rPr lang="en-US" sz="2200" b="0" i="0" spc="461" baseline="0" dirty="0">
                <a:latin typeface="Times New Roman" panose="02020603050405020304" pitchFamily="18" charset="0"/>
                <a:cs typeface="Times New Roman" panose="02020603050405020304" pitchFamily="18" charset="0"/>
              </a:rPr>
              <a:t>h</a:t>
            </a:r>
            <a:r>
              <a:rPr lang="en-US" sz="2200" b="0" i="0" spc="0" baseline="0" dirty="0">
                <a:latin typeface="Times New Roman" panose="02020603050405020304" pitchFamily="18" charset="0"/>
                <a:cs typeface="Times New Roman" panose="02020603050405020304" pitchFamily="18" charset="0"/>
              </a:rPr>
              <a:t>uncer</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ai</a:t>
            </a:r>
            <a:r>
              <a:rPr lang="en-US" sz="2200" b="0" i="0" spc="-25" baseline="0" dirty="0">
                <a:latin typeface="Times New Roman" panose="02020603050405020304" pitchFamily="18" charset="0"/>
                <a:cs typeface="Times New Roman" panose="02020603050405020304" pitchFamily="18" charset="0"/>
              </a:rPr>
              <a:t>n</a:t>
            </a:r>
            <a:r>
              <a:rPr lang="en-US" sz="2200" b="0" i="0" spc="0" baseline="0" dirty="0">
                <a:latin typeface="Times New Roman" panose="02020603050405020304" pitchFamily="18" charset="0"/>
                <a:cs typeface="Times New Roman" panose="02020603050405020304" pitchFamily="18" charset="0"/>
              </a:rPr>
              <a:t>t</a:t>
            </a:r>
            <a:r>
              <a:rPr lang="en-US" sz="2200" b="0" i="0" spc="-127" baseline="0" dirty="0">
                <a:latin typeface="Times New Roman" panose="02020603050405020304" pitchFamily="18" charset="0"/>
                <a:cs typeface="Times New Roman" panose="02020603050405020304" pitchFamily="18" charset="0"/>
              </a:rPr>
              <a:t>y.</a:t>
            </a:r>
          </a:p>
        </p:txBody>
      </p:sp>
      <p:sp>
        <p:nvSpPr>
          <p:cNvPr id="14" name="Rectangle 559">
            <a:extLst>
              <a:ext uri="{FF2B5EF4-FFF2-40B4-BE49-F238E27FC236}">
                <a16:creationId xmlns:a16="http://schemas.microsoft.com/office/drawing/2014/main" id="{2302A035-7DD0-76BA-4AD2-EA32F0655E19}"/>
              </a:ext>
            </a:extLst>
          </p:cNvPr>
          <p:cNvSpPr/>
          <p:nvPr/>
        </p:nvSpPr>
        <p:spPr>
          <a:xfrm>
            <a:off x="840028" y="2919720"/>
            <a:ext cx="11052962" cy="338554"/>
          </a:xfrm>
          <a:prstGeom prst="rect">
            <a:avLst/>
          </a:prstGeom>
        </p:spPr>
        <p:txBody>
          <a:bodyPr wrap="none" lIns="0" tIns="0" rIns="0" bIns="0">
            <a:spAutoFit/>
          </a:bodyPr>
          <a:lstStyle/>
          <a:p>
            <a:pPr marL="0"/>
            <a:r>
              <a:rPr lang="en-US" sz="2200" b="0" i="0" spc="667" baseline="0" dirty="0">
                <a:latin typeface="Times New Roman" panose="02020603050405020304" pitchFamily="18" charset="0"/>
                <a:cs typeface="Times New Roman" panose="02020603050405020304" pitchFamily="18" charset="0"/>
              </a:rPr>
              <a:t>➢</a:t>
            </a:r>
            <a:r>
              <a:rPr lang="en-US" sz="2200" b="0" i="0" spc="-149"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o</a:t>
            </a:r>
            <a:r>
              <a:rPr lang="en-US" sz="2200" b="0" i="0" spc="448" baseline="0" dirty="0">
                <a:latin typeface="Times New Roman" panose="02020603050405020304" pitchFamily="18" charset="0"/>
                <a:cs typeface="Times New Roman" panose="02020603050405020304" pitchFamily="18" charset="0"/>
              </a:rPr>
              <a:t>u</a:t>
            </a:r>
            <a:r>
              <a:rPr lang="en-US" sz="2200" b="0" i="0" spc="-21" baseline="0" dirty="0">
                <a:latin typeface="Times New Roman" panose="02020603050405020304" pitchFamily="18" charset="0"/>
                <a:cs typeface="Times New Roman" panose="02020603050405020304" pitchFamily="18" charset="0"/>
              </a:rPr>
              <a:t>c</a:t>
            </a:r>
            <a:r>
              <a:rPr lang="en-US" sz="2200" b="0" i="0" spc="0" baseline="0" dirty="0">
                <a:latin typeface="Times New Roman" panose="02020603050405020304" pitchFamily="18" charset="0"/>
                <a:cs typeface="Times New Roman" panose="02020603050405020304" pitchFamily="18" charset="0"/>
              </a:rPr>
              <a:t>oul</a:t>
            </a:r>
            <a:r>
              <a:rPr lang="en-US" sz="2200" b="0" i="0" spc="447"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s</a:t>
            </a:r>
            <a:r>
              <a:rPr lang="en-US" sz="2200" b="0" i="0" spc="-41" baseline="0" dirty="0">
                <a:latin typeface="Times New Roman" panose="02020603050405020304" pitchFamily="18" charset="0"/>
                <a:cs typeface="Times New Roman" panose="02020603050405020304" pitchFamily="18" charset="0"/>
              </a:rPr>
              <a:t>a</a:t>
            </a:r>
            <a:r>
              <a:rPr lang="en-US" sz="2200" b="0" i="0" spc="460" baseline="0" dirty="0">
                <a:latin typeface="Times New Roman" panose="02020603050405020304" pitchFamily="18" charset="0"/>
                <a:cs typeface="Times New Roman" panose="02020603050405020304" pitchFamily="18" charset="0"/>
              </a:rPr>
              <a:t>y</a:t>
            </a:r>
            <a:r>
              <a:rPr lang="en-US" sz="2200" b="0" i="0" spc="-13"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h</a:t>
            </a:r>
            <a:r>
              <a:rPr lang="en-US" sz="2200" b="0" i="0" spc="-21" baseline="0" dirty="0">
                <a:latin typeface="Times New Roman" panose="02020603050405020304" pitchFamily="18" charset="0"/>
                <a:cs typeface="Times New Roman" panose="02020603050405020304" pitchFamily="18" charset="0"/>
              </a:rPr>
              <a:t>a</a:t>
            </a:r>
            <a:r>
              <a:rPr lang="en-US" sz="2200" b="0" i="0" spc="457"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th</a:t>
            </a:r>
            <a:r>
              <a:rPr lang="en-US" sz="2200" b="0" i="0" spc="460"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fi</a:t>
            </a:r>
            <a:r>
              <a:rPr lang="en-US" sz="2200" b="0" i="0" spc="-45" baseline="0" dirty="0">
                <a:latin typeface="Times New Roman" panose="02020603050405020304" pitchFamily="18" charset="0"/>
                <a:cs typeface="Times New Roman" panose="02020603050405020304" pitchFamily="18" charset="0"/>
              </a:rPr>
              <a:t>r</a:t>
            </a:r>
            <a:r>
              <a:rPr lang="en-US" sz="2200" b="0" i="0" spc="-17" baseline="0" dirty="0">
                <a:latin typeface="Times New Roman" panose="02020603050405020304" pitchFamily="18" charset="0"/>
                <a:cs typeface="Times New Roman" panose="02020603050405020304" pitchFamily="18" charset="0"/>
              </a:rPr>
              <a:t>s</a:t>
            </a:r>
            <a:r>
              <a:rPr lang="en-US" sz="2200" b="0" i="0" spc="457"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se</a:t>
            </a:r>
            <a:r>
              <a:rPr lang="en-US" sz="2200" b="0" i="0" spc="-21" baseline="0" dirty="0">
                <a:latin typeface="Times New Roman" panose="02020603050405020304" pitchFamily="18" charset="0"/>
                <a:cs typeface="Times New Roman" panose="02020603050405020304" pitchFamily="18" charset="0"/>
              </a:rPr>
              <a:t>n</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enc</a:t>
            </a:r>
            <a:r>
              <a:rPr lang="en-US" sz="2200" b="0" i="0" spc="459"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o</a:t>
            </a:r>
            <a:r>
              <a:rPr lang="en-US" sz="2200" b="0" i="0" spc="456"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th</a:t>
            </a:r>
            <a:r>
              <a:rPr lang="en-US" sz="2200" b="0" i="0" spc="446"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Agi</a:t>
            </a:r>
            <a:r>
              <a:rPr lang="en-US" sz="2200" b="0" i="0" spc="-11" baseline="0" dirty="0">
                <a:latin typeface="Times New Roman" panose="02020603050405020304" pitchFamily="18" charset="0"/>
                <a:cs typeface="Times New Roman" panose="02020603050405020304" pitchFamily="18" charset="0"/>
              </a:rPr>
              <a:t>l</a:t>
            </a:r>
            <a:r>
              <a:rPr lang="en-US" sz="2200" b="0" i="0" spc="458"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Mani</a:t>
            </a:r>
            <a:r>
              <a:rPr lang="en-US" sz="2200" b="0" i="0" spc="-53"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e</a:t>
            </a:r>
            <a:r>
              <a:rPr lang="en-US" sz="2200" b="0" i="0" spc="-31" baseline="0" dirty="0">
                <a:latin typeface="Times New Roman" panose="02020603050405020304" pitchFamily="18" charset="0"/>
                <a:cs typeface="Times New Roman" panose="02020603050405020304" pitchFamily="18" charset="0"/>
              </a:rPr>
              <a:t>s</a:t>
            </a:r>
            <a:r>
              <a:rPr lang="en-US" sz="2200" b="0" i="0" spc="-13" baseline="0" dirty="0">
                <a:latin typeface="Times New Roman" panose="02020603050405020304" pitchFamily="18" charset="0"/>
                <a:cs typeface="Times New Roman" panose="02020603050405020304" pitchFamily="18" charset="0"/>
              </a:rPr>
              <a:t>t</a:t>
            </a:r>
            <a:r>
              <a:rPr lang="en-US" sz="2200" b="0" i="0" spc="459"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e</a:t>
            </a:r>
            <a:r>
              <a:rPr lang="en-US" sz="2200" b="0" i="0" spc="-11" baseline="0" dirty="0">
                <a:latin typeface="Times New Roman" panose="02020603050405020304" pitchFamily="18" charset="0"/>
                <a:cs typeface="Times New Roman" panose="02020603050405020304" pitchFamily="18" charset="0"/>
              </a:rPr>
              <a:t>n</a:t>
            </a:r>
            <a:r>
              <a:rPr lang="en-US" sz="2200" b="0" i="0" spc="0" baseline="0" dirty="0">
                <a:latin typeface="Times New Roman" panose="02020603050405020304" pitchFamily="18" charset="0"/>
                <a:cs typeface="Times New Roman" panose="02020603050405020304" pitchFamily="18" charset="0"/>
              </a:rPr>
              <a:t>capsul</a:t>
            </a:r>
            <a:r>
              <a:rPr lang="en-US" sz="2200" b="0" i="0" spc="-29" baseline="0" dirty="0">
                <a:latin typeface="Times New Roman" panose="02020603050405020304" pitchFamily="18" charset="0"/>
                <a:cs typeface="Times New Roman" panose="02020603050405020304" pitchFamily="18" charset="0"/>
              </a:rPr>
              <a:t>a</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e</a:t>
            </a:r>
            <a:r>
              <a:rPr lang="en-US" sz="2200" b="0" i="0" spc="468" baseline="0" dirty="0">
                <a:latin typeface="Times New Roman" panose="02020603050405020304" pitchFamily="18" charset="0"/>
                <a:cs typeface="Times New Roman" panose="02020603050405020304" pitchFamily="18" charset="0"/>
              </a:rPr>
              <a:t>s</a:t>
            </a:r>
            <a:r>
              <a:rPr lang="en-US" sz="2200" b="0" i="0" spc="0" baseline="0" dirty="0">
                <a:latin typeface="Times New Roman" panose="02020603050405020304" pitchFamily="18" charset="0"/>
                <a:cs typeface="Times New Roman" panose="02020603050405020304" pitchFamily="18" charset="0"/>
              </a:rPr>
              <a:t>th</a:t>
            </a:r>
            <a:r>
              <a:rPr lang="en-US" sz="2200" b="0" i="0" spc="458" baseline="0" dirty="0">
                <a:latin typeface="Times New Roman" panose="02020603050405020304" pitchFamily="18" charset="0"/>
                <a:cs typeface="Times New Roman" panose="02020603050405020304" pitchFamily="18" charset="0"/>
              </a:rPr>
              <a:t>e</a:t>
            </a:r>
            <a:r>
              <a:rPr lang="en-US" sz="2200" b="0" i="0" spc="-17" baseline="0" dirty="0">
                <a:latin typeface="Times New Roman" panose="02020603050405020304" pitchFamily="18" charset="0"/>
                <a:cs typeface="Times New Roman" panose="02020603050405020304" pitchFamily="18" charset="0"/>
              </a:rPr>
              <a:t>w</a:t>
            </a:r>
            <a:r>
              <a:rPr lang="en-US" sz="2200" b="0" i="0" spc="0" baseline="0" dirty="0">
                <a:latin typeface="Times New Roman" panose="02020603050405020304" pitchFamily="18" charset="0"/>
                <a:cs typeface="Times New Roman" panose="02020603050405020304" pitchFamily="18" charset="0"/>
              </a:rPr>
              <a:t>hol</a:t>
            </a:r>
            <a:r>
              <a:rPr lang="en-US" sz="2200" b="0" i="0" spc="452"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idea</a:t>
            </a:r>
            <a:r>
              <a:rPr lang="en-US" sz="2200" b="0" i="0" spc="458"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a:t>
            </a:r>
            <a:r>
              <a:rPr lang="en-US" sz="2200" b="0" i="0" spc="-63" baseline="0" dirty="0">
                <a:latin typeface="Times New Roman" panose="02020603050405020304" pitchFamily="18" charset="0"/>
                <a:cs typeface="Times New Roman" panose="02020603050405020304" pitchFamily="18" charset="0"/>
              </a:rPr>
              <a:t>W</a:t>
            </a:r>
            <a:r>
              <a:rPr lang="en-US" sz="2200" b="0" i="0" spc="452"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a</a:t>
            </a:r>
            <a:r>
              <a:rPr lang="en-US" sz="2200" b="0" i="0" spc="-29" baseline="0" dirty="0">
                <a:latin typeface="Times New Roman" panose="02020603050405020304" pitchFamily="18" charset="0"/>
                <a:cs typeface="Times New Roman" panose="02020603050405020304" pitchFamily="18" charset="0"/>
              </a:rPr>
              <a:t>re</a:t>
            </a:r>
          </a:p>
        </p:txBody>
      </p:sp>
      <p:sp>
        <p:nvSpPr>
          <p:cNvPr id="15" name="Rectangle 560">
            <a:extLst>
              <a:ext uri="{FF2B5EF4-FFF2-40B4-BE49-F238E27FC236}">
                <a16:creationId xmlns:a16="http://schemas.microsoft.com/office/drawing/2014/main" id="{1FDB20D7-2647-29D5-0122-7FD6883DC4FF}"/>
              </a:ext>
            </a:extLst>
          </p:cNvPr>
          <p:cNvSpPr/>
          <p:nvPr/>
        </p:nvSpPr>
        <p:spPr>
          <a:xfrm>
            <a:off x="840028" y="3419846"/>
            <a:ext cx="11063157" cy="750526"/>
          </a:xfrm>
          <a:prstGeom prst="rect">
            <a:avLst/>
          </a:prstGeom>
        </p:spPr>
        <p:txBody>
          <a:bodyPr wrap="none" lIns="0" tIns="0" rIns="0" bIns="0">
            <a:spAutoFit/>
          </a:bodyPr>
          <a:lstStyle/>
          <a:p>
            <a:pPr marL="286816"/>
            <a:r>
              <a:rPr lang="en-US" sz="2200" b="0" i="0" spc="0" baseline="0" dirty="0">
                <a:latin typeface="Times New Roman" panose="02020603050405020304" pitchFamily="18" charset="0"/>
                <a:cs typeface="Times New Roman" panose="02020603050405020304" pitchFamily="18" charset="0"/>
              </a:rPr>
              <a:t>unc</a:t>
            </a:r>
            <a:r>
              <a:rPr lang="en-US" sz="2200" b="0" i="0" spc="-17" baseline="0" dirty="0">
                <a:latin typeface="Times New Roman" panose="02020603050405020304" pitchFamily="18" charset="0"/>
                <a:cs typeface="Times New Roman" panose="02020603050405020304" pitchFamily="18" charset="0"/>
              </a:rPr>
              <a:t>o</a:t>
            </a:r>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erin</a:t>
            </a:r>
            <a:r>
              <a:rPr lang="en-US" sz="2200" b="0" i="0" spc="431" baseline="0" dirty="0">
                <a:latin typeface="Times New Roman" panose="02020603050405020304" pitchFamily="18" charset="0"/>
                <a:cs typeface="Times New Roman" panose="02020603050405020304" pitchFamily="18" charset="0"/>
              </a:rPr>
              <a:t>g</a:t>
            </a:r>
            <a:r>
              <a:rPr lang="en-US" sz="2200" b="0" i="0" spc="0" baseline="0" dirty="0">
                <a:latin typeface="Times New Roman" panose="02020603050405020304" pitchFamily="18" charset="0"/>
                <a:cs typeface="Times New Roman" panose="02020603050405020304" pitchFamily="18" charset="0"/>
              </a:rPr>
              <a:t>b</a:t>
            </a:r>
            <a:r>
              <a:rPr lang="en-US" sz="2200" b="0" i="0" spc="-13" baseline="0" dirty="0">
                <a:latin typeface="Times New Roman" panose="02020603050405020304" pitchFamily="18" charset="0"/>
                <a:cs typeface="Times New Roman" panose="02020603050405020304" pitchFamily="18" charset="0"/>
              </a:rPr>
              <a:t>e</a:t>
            </a:r>
            <a:r>
              <a:rPr lang="en-US" sz="2200" b="0" i="0" spc="-25" baseline="0" dirty="0">
                <a:latin typeface="Times New Roman" panose="02020603050405020304" pitchFamily="18" charset="0"/>
                <a:cs typeface="Times New Roman" panose="02020603050405020304" pitchFamily="18" charset="0"/>
              </a:rPr>
              <a:t>tt</a:t>
            </a:r>
            <a:r>
              <a:rPr lang="en-US" sz="2200" b="0" i="0" spc="0" baseline="0" dirty="0">
                <a:latin typeface="Times New Roman" panose="02020603050405020304" pitchFamily="18" charset="0"/>
                <a:cs typeface="Times New Roman" panose="02020603050405020304" pitchFamily="18" charset="0"/>
              </a:rPr>
              <a:t>e</a:t>
            </a:r>
            <a:r>
              <a:rPr lang="en-US" sz="2200" b="0" i="0" spc="447" baseline="0" dirty="0">
                <a:latin typeface="Times New Roman" panose="02020603050405020304" pitchFamily="18" charset="0"/>
                <a:cs typeface="Times New Roman" panose="02020603050405020304" pitchFamily="18" charset="0"/>
              </a:rPr>
              <a:t>r</a:t>
            </a:r>
            <a:r>
              <a:rPr lang="en-US" sz="2200" b="0" i="0" spc="-31" baseline="0" dirty="0">
                <a:latin typeface="Times New Roman" panose="02020603050405020304" pitchFamily="18" charset="0"/>
                <a:cs typeface="Times New Roman" panose="02020603050405020304" pitchFamily="18" charset="0"/>
              </a:rPr>
              <a:t>w</a:t>
            </a:r>
            <a:r>
              <a:rPr lang="en-US" sz="2200" b="0" i="0" spc="-37" baseline="0" dirty="0">
                <a:latin typeface="Times New Roman" panose="02020603050405020304" pitchFamily="18" charset="0"/>
                <a:cs typeface="Times New Roman" panose="02020603050405020304" pitchFamily="18" charset="0"/>
              </a:rPr>
              <a:t>a</a:t>
            </a:r>
            <a:r>
              <a:rPr lang="en-US" sz="2200" b="0" i="0" spc="-21" baseline="0" dirty="0">
                <a:latin typeface="Times New Roman" panose="02020603050405020304" pitchFamily="18" charset="0"/>
                <a:cs typeface="Times New Roman" panose="02020603050405020304" pitchFamily="18" charset="0"/>
              </a:rPr>
              <a:t>y</a:t>
            </a:r>
            <a:r>
              <a:rPr lang="en-US" sz="2200" b="0" i="0" spc="451" baseline="0" dirty="0">
                <a:latin typeface="Times New Roman" panose="02020603050405020304" pitchFamily="18" charset="0"/>
                <a:cs typeface="Times New Roman" panose="02020603050405020304" pitchFamily="18" charset="0"/>
              </a:rPr>
              <a:t>s</a:t>
            </a:r>
            <a:r>
              <a:rPr lang="en-US" sz="2200" b="0" i="0" spc="0" baseline="0" dirty="0">
                <a:latin typeface="Times New Roman" panose="02020603050405020304" pitchFamily="18" charset="0"/>
                <a:cs typeface="Times New Roman" panose="02020603050405020304" pitchFamily="18" charset="0"/>
              </a:rPr>
              <a:t>o</a:t>
            </a:r>
            <a:r>
              <a:rPr lang="en-US" sz="2200" b="0" i="0" spc="444"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d</a:t>
            </a:r>
            <a:r>
              <a:rPr lang="en-US" sz="2200" b="0" i="0" spc="-13" baseline="0" dirty="0">
                <a:latin typeface="Times New Roman" panose="02020603050405020304" pitchFamily="18" charset="0"/>
                <a:cs typeface="Times New Roman" panose="02020603050405020304" pitchFamily="18" charset="0"/>
              </a:rPr>
              <a:t>e</a:t>
            </a:r>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elopin</a:t>
            </a:r>
            <a:r>
              <a:rPr lang="en-US" sz="2200" b="0" i="0" spc="443" baseline="0" dirty="0">
                <a:latin typeface="Times New Roman" panose="02020603050405020304" pitchFamily="18" charset="0"/>
                <a:cs typeface="Times New Roman" panose="02020603050405020304" pitchFamily="18" charset="0"/>
              </a:rPr>
              <a:t>g</a:t>
            </a:r>
            <a:r>
              <a:rPr lang="en-US" sz="2200" b="0" i="0" spc="0" baseline="0" dirty="0">
                <a:latin typeface="Times New Roman" panose="02020603050405020304" pitchFamily="18" charset="0"/>
                <a:cs typeface="Times New Roman" panose="02020603050405020304" pitchFamily="18" charset="0"/>
              </a:rPr>
              <a:t>soft</a:t>
            </a:r>
            <a:r>
              <a:rPr lang="en-US" sz="2200" b="0" i="0" spc="-37" baseline="0" dirty="0">
                <a:latin typeface="Times New Roman" panose="02020603050405020304" pitchFamily="18" charset="0"/>
                <a:cs typeface="Times New Roman" panose="02020603050405020304" pitchFamily="18" charset="0"/>
              </a:rPr>
              <a:t>w</a:t>
            </a:r>
            <a:r>
              <a:rPr lang="en-US" sz="2200" b="0" i="0" spc="0" baseline="0" dirty="0">
                <a:latin typeface="Times New Roman" panose="02020603050405020304" pitchFamily="18" charset="0"/>
                <a:cs typeface="Times New Roman" panose="02020603050405020304" pitchFamily="18" charset="0"/>
              </a:rPr>
              <a:t>a</a:t>
            </a:r>
            <a:r>
              <a:rPr lang="en-US" sz="2200" b="0" i="0" spc="-31" baseline="0" dirty="0">
                <a:latin typeface="Times New Roman" panose="02020603050405020304" pitchFamily="18" charset="0"/>
                <a:cs typeface="Times New Roman" panose="02020603050405020304" pitchFamily="18" charset="0"/>
              </a:rPr>
              <a:t>r</a:t>
            </a:r>
            <a:r>
              <a:rPr lang="en-US" sz="2200" b="0" i="0" spc="456"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b</a:t>
            </a:r>
            <a:r>
              <a:rPr lang="en-US" sz="2200" b="0" i="0" spc="447"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doin</a:t>
            </a:r>
            <a:r>
              <a:rPr lang="en-US" sz="2200" b="0" i="0" spc="421" baseline="0" dirty="0">
                <a:latin typeface="Times New Roman" panose="02020603050405020304" pitchFamily="18" charset="0"/>
                <a:cs typeface="Times New Roman" panose="02020603050405020304" pitchFamily="18" charset="0"/>
              </a:rPr>
              <a:t>g</a:t>
            </a:r>
            <a:r>
              <a:rPr lang="en-US" sz="2200" b="0" i="0" spc="0" baseline="0" dirty="0">
                <a:latin typeface="Times New Roman" panose="02020603050405020304" pitchFamily="18" charset="0"/>
                <a:cs typeface="Times New Roman" panose="02020603050405020304" pitchFamily="18" charset="0"/>
              </a:rPr>
              <a:t>i</a:t>
            </a:r>
            <a:r>
              <a:rPr lang="en-US" sz="2200" b="0" i="0" spc="467"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an</a:t>
            </a:r>
            <a:r>
              <a:rPr lang="en-US" sz="2200" b="0" i="0" spc="436"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helpin</a:t>
            </a:r>
            <a:r>
              <a:rPr lang="en-US" sz="2200" b="0" i="0" spc="448" baseline="0" dirty="0">
                <a:latin typeface="Times New Roman" panose="02020603050405020304" pitchFamily="18" charset="0"/>
                <a:cs typeface="Times New Roman" panose="02020603050405020304" pitchFamily="18" charset="0"/>
              </a:rPr>
              <a:t>g</a:t>
            </a:r>
            <a:r>
              <a:rPr lang="en-US" sz="2200" b="0" i="0" spc="0" baseline="0" dirty="0">
                <a:latin typeface="Times New Roman" panose="02020603050405020304" pitchFamily="18" charset="0"/>
                <a:cs typeface="Times New Roman" panose="02020603050405020304" pitchFamily="18" charset="0"/>
              </a:rPr>
              <a:t>othe</a:t>
            </a:r>
            <a:r>
              <a:rPr lang="en-US" sz="2200" b="0" i="0" spc="-43" baseline="0" dirty="0">
                <a:latin typeface="Times New Roman" panose="02020603050405020304" pitchFamily="18" charset="0"/>
                <a:cs typeface="Times New Roman" panose="02020603050405020304" pitchFamily="18" charset="0"/>
              </a:rPr>
              <a:t>r</a:t>
            </a:r>
            <a:r>
              <a:rPr lang="en-US" sz="2200" b="0" i="0" spc="451" baseline="0" dirty="0">
                <a:latin typeface="Times New Roman" panose="02020603050405020304" pitchFamily="18" charset="0"/>
                <a:cs typeface="Times New Roman" panose="02020603050405020304" pitchFamily="18" charset="0"/>
              </a:rPr>
              <a:t>s</a:t>
            </a:r>
            <a:r>
              <a:rPr lang="en-US" sz="2200" b="0" i="0" spc="0" baseline="0" dirty="0">
                <a:latin typeface="Times New Roman" panose="02020603050405020304" pitchFamily="18" charset="0"/>
                <a:cs typeface="Times New Roman" panose="02020603050405020304" pitchFamily="18" charset="0"/>
              </a:rPr>
              <a:t>d</a:t>
            </a:r>
            <a:r>
              <a:rPr lang="en-US" sz="2200" b="0" i="0" spc="430"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it</a:t>
            </a:r>
            <a:r>
              <a:rPr lang="en-US" sz="2200" b="0" i="0" spc="-146" baseline="0" dirty="0">
                <a:latin typeface="Times New Roman" panose="02020603050405020304" pitchFamily="18" charset="0"/>
                <a:cs typeface="Times New Roman" panose="02020603050405020304" pitchFamily="18" charset="0"/>
              </a:rPr>
              <a:t>.”</a:t>
            </a:r>
          </a:p>
          <a:p>
            <a:pPr marL="0">
              <a:lnSpc>
                <a:spcPts val="3601"/>
              </a:lnSpc>
            </a:pPr>
            <a:r>
              <a:rPr lang="en-US" sz="2200" b="0" i="0" spc="667"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Whe</a:t>
            </a:r>
            <a:r>
              <a:rPr lang="en-US" sz="2200" b="0" i="0" spc="930" baseline="0" dirty="0">
                <a:latin typeface="Times New Roman" panose="02020603050405020304" pitchFamily="18" charset="0"/>
                <a:cs typeface="Times New Roman" panose="02020603050405020304" pitchFamily="18" charset="0"/>
              </a:rPr>
              <a:t>n</a:t>
            </a:r>
            <a:r>
              <a:rPr lang="en-US" sz="2200" b="0" i="0" spc="-21" baseline="0" dirty="0">
                <a:latin typeface="Times New Roman" panose="02020603050405020304" pitchFamily="18" charset="0"/>
                <a:cs typeface="Times New Roman" panose="02020603050405020304" pitchFamily="18" charset="0"/>
              </a:rPr>
              <a:t>y</a:t>
            </a:r>
            <a:r>
              <a:rPr lang="en-US" sz="2200" b="0" i="0" spc="-13" baseline="0" dirty="0">
                <a:latin typeface="Times New Roman" panose="02020603050405020304" pitchFamily="18" charset="0"/>
                <a:cs typeface="Times New Roman" panose="02020603050405020304" pitchFamily="18" charset="0"/>
              </a:rPr>
              <a:t>o</a:t>
            </a:r>
            <a:r>
              <a:rPr lang="en-US" sz="2200" b="0" i="0" spc="940" baseline="0" dirty="0">
                <a:latin typeface="Times New Roman" panose="02020603050405020304" pitchFamily="18" charset="0"/>
                <a:cs typeface="Times New Roman" panose="02020603050405020304" pitchFamily="18" charset="0"/>
              </a:rPr>
              <a:t>u</a:t>
            </a:r>
            <a:r>
              <a:rPr lang="en-US" sz="2200" b="0" i="0" spc="-37"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ac</a:t>
            </a:r>
            <a:r>
              <a:rPr lang="en-US" sz="2200" b="0" i="0" spc="947"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uncer</a:t>
            </a:r>
            <a:r>
              <a:rPr lang="en-US" sz="2200" b="0" i="0" spc="-29"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ai</a:t>
            </a:r>
            <a:r>
              <a:rPr lang="en-US" sz="2200" b="0" i="0" spc="-25" baseline="0" dirty="0">
                <a:latin typeface="Times New Roman" panose="02020603050405020304" pitchFamily="18" charset="0"/>
                <a:cs typeface="Times New Roman" panose="02020603050405020304" pitchFamily="18" charset="0"/>
              </a:rPr>
              <a:t>n</a:t>
            </a:r>
            <a:r>
              <a:rPr lang="en-US" sz="2200" b="0" i="0" spc="0" baseline="0" dirty="0">
                <a:latin typeface="Times New Roman" panose="02020603050405020304" pitchFamily="18" charset="0"/>
                <a:cs typeface="Times New Roman" panose="02020603050405020304" pitchFamily="18" charset="0"/>
              </a:rPr>
              <a:t>t</a:t>
            </a:r>
            <a:r>
              <a:rPr lang="en-US" sz="2200" b="0" i="0" spc="-139" baseline="0" dirty="0">
                <a:latin typeface="Times New Roman" panose="02020603050405020304" pitchFamily="18" charset="0"/>
                <a:cs typeface="Times New Roman" panose="02020603050405020304" pitchFamily="18" charset="0"/>
              </a:rPr>
              <a:t>y</a:t>
            </a:r>
            <a:r>
              <a:rPr lang="en-US" sz="2200" b="0" i="0" spc="952"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tr</a:t>
            </a:r>
            <a:r>
              <a:rPr lang="en-US" sz="2200" b="0" i="0" spc="941"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som</a:t>
            </a:r>
            <a:r>
              <a:rPr lang="en-US" sz="2200" b="0" i="0" spc="-15"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thin</a:t>
            </a:r>
            <a:r>
              <a:rPr lang="en-US" sz="2200" b="0" i="0" spc="929" baseline="0" dirty="0">
                <a:latin typeface="Times New Roman" panose="02020603050405020304" pitchFamily="18" charset="0"/>
                <a:cs typeface="Times New Roman" panose="02020603050405020304" pitchFamily="18" charset="0"/>
              </a:rPr>
              <a:t>g</a:t>
            </a:r>
            <a:r>
              <a:rPr lang="en-US" sz="2200" b="0" i="0" spc="-21" baseline="0" dirty="0">
                <a:latin typeface="Times New Roman" panose="02020603050405020304" pitchFamily="18" charset="0"/>
                <a:cs typeface="Times New Roman" panose="02020603050405020304" pitchFamily="18" charset="0"/>
              </a:rPr>
              <a:t>y</a:t>
            </a:r>
            <a:r>
              <a:rPr lang="en-US" sz="2200" b="0" i="0" spc="-13" baseline="0" dirty="0">
                <a:latin typeface="Times New Roman" panose="02020603050405020304" pitchFamily="18" charset="0"/>
                <a:cs typeface="Times New Roman" panose="02020603050405020304" pitchFamily="18" charset="0"/>
              </a:rPr>
              <a:t>o</a:t>
            </a:r>
            <a:r>
              <a:rPr lang="en-US" sz="2200" b="0" i="0" spc="940" baseline="0" dirty="0">
                <a:latin typeface="Times New Roman" panose="02020603050405020304" pitchFamily="18" charset="0"/>
                <a:cs typeface="Times New Roman" panose="02020603050405020304" pitchFamily="18" charset="0"/>
              </a:rPr>
              <a:t>u</a:t>
            </a:r>
            <a:r>
              <a:rPr lang="en-US" sz="2200" b="0" i="0" spc="0" baseline="0" dirty="0">
                <a:latin typeface="Times New Roman" panose="02020603050405020304" pitchFamily="18" charset="0"/>
                <a:cs typeface="Times New Roman" panose="02020603050405020304" pitchFamily="18" charset="0"/>
              </a:rPr>
              <a:t>thin</a:t>
            </a:r>
            <a:r>
              <a:rPr lang="en-US" sz="2200" b="0" i="0" spc="927" baseline="0" dirty="0">
                <a:latin typeface="Times New Roman" panose="02020603050405020304" pitchFamily="18" charset="0"/>
                <a:cs typeface="Times New Roman" panose="02020603050405020304" pitchFamily="18" charset="0"/>
              </a:rPr>
              <a:t>k</a:t>
            </a:r>
            <a:r>
              <a:rPr lang="en-US" sz="2200" b="0" i="0" spc="0" baseline="0" dirty="0">
                <a:latin typeface="Times New Roman" panose="02020603050405020304" pitchFamily="18" charset="0"/>
                <a:cs typeface="Times New Roman" panose="02020603050405020304" pitchFamily="18" charset="0"/>
              </a:rPr>
              <a:t>m</a:t>
            </a:r>
            <a:r>
              <a:rPr lang="en-US" sz="2200" b="0" i="0" spc="-11" baseline="0" dirty="0">
                <a:latin typeface="Times New Roman" panose="02020603050405020304" pitchFamily="18" charset="0"/>
                <a:cs typeface="Times New Roman" panose="02020603050405020304" pitchFamily="18" charset="0"/>
              </a:rPr>
              <a:t>i</a:t>
            </a:r>
            <a:r>
              <a:rPr lang="en-US" sz="2200" b="0" i="0" spc="0" baseline="0" dirty="0">
                <a:latin typeface="Times New Roman" panose="02020603050405020304" pitchFamily="18" charset="0"/>
                <a:cs typeface="Times New Roman" panose="02020603050405020304" pitchFamily="18" charset="0"/>
              </a:rPr>
              <a:t>g</a:t>
            </a:r>
            <a:r>
              <a:rPr lang="en-US" sz="2200" b="0" i="0" spc="-17" baseline="0" dirty="0">
                <a:latin typeface="Times New Roman" panose="02020603050405020304" pitchFamily="18" charset="0"/>
                <a:cs typeface="Times New Roman" panose="02020603050405020304" pitchFamily="18" charset="0"/>
              </a:rPr>
              <a:t>h</a:t>
            </a:r>
            <a:r>
              <a:rPr lang="en-US" sz="2200" b="0" i="0" spc="948" baseline="0" dirty="0">
                <a:latin typeface="Times New Roman" panose="02020603050405020304" pitchFamily="18" charset="0"/>
                <a:cs typeface="Times New Roman" panose="02020603050405020304" pitchFamily="18" charset="0"/>
              </a:rPr>
              <a:t>t</a:t>
            </a:r>
            <a:r>
              <a:rPr lang="en-US" sz="2200" b="0" i="0" spc="-29" baseline="0" dirty="0">
                <a:latin typeface="Times New Roman" panose="02020603050405020304" pitchFamily="18" charset="0"/>
                <a:cs typeface="Times New Roman" panose="02020603050405020304" pitchFamily="18" charset="0"/>
              </a:rPr>
              <a:t>w</a:t>
            </a:r>
            <a:r>
              <a:rPr lang="en-US" sz="2200" b="0" i="0" spc="0" baseline="0" dirty="0">
                <a:latin typeface="Times New Roman" panose="02020603050405020304" pitchFamily="18" charset="0"/>
                <a:cs typeface="Times New Roman" panose="02020603050405020304" pitchFamily="18" charset="0"/>
              </a:rPr>
              <a:t>ork</a:t>
            </a:r>
            <a:r>
              <a:rPr lang="en-US" sz="2200" b="0" i="0" spc="924" baseline="0" dirty="0">
                <a:latin typeface="Times New Roman" panose="02020603050405020304" pitchFamily="18" charset="0"/>
                <a:cs typeface="Times New Roman" panose="02020603050405020304" pitchFamily="18" charset="0"/>
              </a:rPr>
              <a:t>,</a:t>
            </a:r>
            <a:r>
              <a:rPr lang="en-US" sz="2200" b="0" i="0" spc="-21" baseline="0" dirty="0">
                <a:latin typeface="Times New Roman" panose="02020603050405020304" pitchFamily="18" charset="0"/>
                <a:cs typeface="Times New Roman" panose="02020603050405020304" pitchFamily="18" charset="0"/>
              </a:rPr>
              <a:t>g</a:t>
            </a:r>
            <a:r>
              <a:rPr lang="en-US" sz="2200" b="0" i="0" spc="-15" baseline="0" dirty="0">
                <a:latin typeface="Times New Roman" panose="02020603050405020304" pitchFamily="18" charset="0"/>
                <a:cs typeface="Times New Roman" panose="02020603050405020304" pitchFamily="18" charset="0"/>
              </a:rPr>
              <a:t>e</a:t>
            </a:r>
            <a:r>
              <a:rPr lang="en-US" sz="2200" b="0" i="0" spc="948" baseline="0" dirty="0">
                <a:latin typeface="Times New Roman" panose="02020603050405020304" pitchFamily="18" charset="0"/>
                <a:cs typeface="Times New Roman" panose="02020603050405020304" pitchFamily="18" charset="0"/>
              </a:rPr>
              <a:t>t</a:t>
            </a:r>
            <a:r>
              <a:rPr lang="en-US" sz="2200" b="0" i="0" spc="-49" baseline="0" dirty="0">
                <a:latin typeface="Times New Roman" panose="02020603050405020304" pitchFamily="18" charset="0"/>
                <a:cs typeface="Times New Roman" panose="02020603050405020304" pitchFamily="18" charset="0"/>
              </a:rPr>
              <a:t>f</a:t>
            </a:r>
            <a:r>
              <a:rPr lang="en-US" sz="2200" b="0" i="0" spc="0" baseline="0" dirty="0">
                <a:latin typeface="Times New Roman" panose="02020603050405020304" pitchFamily="18" charset="0"/>
                <a:cs typeface="Times New Roman" panose="02020603050405020304" pitchFamily="18" charset="0"/>
              </a:rPr>
              <a:t>eedback</a:t>
            </a:r>
            <a:r>
              <a:rPr lang="en-US" sz="2200" b="0" i="0" spc="930"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an</a:t>
            </a:r>
            <a:r>
              <a:rPr lang="en-US" sz="2200" b="0" i="0" spc="945"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adju</a:t>
            </a:r>
            <a:r>
              <a:rPr lang="en-US" sz="2200" b="0" i="0" spc="-13" baseline="0" dirty="0">
                <a:latin typeface="Times New Roman" panose="02020603050405020304" pitchFamily="18" charset="0"/>
                <a:cs typeface="Times New Roman" panose="02020603050405020304" pitchFamily="18" charset="0"/>
              </a:rPr>
              <a:t>st</a:t>
            </a:r>
          </a:p>
        </p:txBody>
      </p:sp>
      <p:sp>
        <p:nvSpPr>
          <p:cNvPr id="16" name="Rectangle 561">
            <a:extLst>
              <a:ext uri="{FF2B5EF4-FFF2-40B4-BE49-F238E27FC236}">
                <a16:creationId xmlns:a16="http://schemas.microsoft.com/office/drawing/2014/main" id="{1F4FAFFB-0C08-B339-322A-576905E3CCA0}"/>
              </a:ext>
            </a:extLst>
          </p:cNvPr>
          <p:cNvSpPr/>
          <p:nvPr/>
        </p:nvSpPr>
        <p:spPr>
          <a:xfrm>
            <a:off x="840028" y="4334790"/>
            <a:ext cx="10934668" cy="750526"/>
          </a:xfrm>
          <a:prstGeom prst="rect">
            <a:avLst/>
          </a:prstGeom>
        </p:spPr>
        <p:txBody>
          <a:bodyPr wrap="square" lIns="0" tIns="0" rIns="0" bIns="0">
            <a:spAutoFit/>
          </a:bodyPr>
          <a:lstStyle/>
          <a:p>
            <a:pPr marL="286816"/>
            <a:r>
              <a:rPr lang="en-US" sz="2200" b="0" i="0" spc="0" baseline="0" dirty="0">
                <a:latin typeface="Times New Roman" panose="02020603050405020304" pitchFamily="18" charset="0"/>
                <a:cs typeface="Times New Roman" panose="02020603050405020304" pitchFamily="18" charset="0"/>
              </a:rPr>
              <a:t>acco</a:t>
            </a:r>
            <a:r>
              <a:rPr lang="en-US" sz="2200" b="0" i="0" spc="-31"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dingl</a:t>
            </a:r>
            <a:r>
              <a:rPr lang="en-US" sz="2200" b="0" i="0" spc="-131" baseline="0" dirty="0">
                <a:latin typeface="Times New Roman" panose="02020603050405020304" pitchFamily="18" charset="0"/>
                <a:cs typeface="Times New Roman" panose="02020603050405020304" pitchFamily="18" charset="0"/>
              </a:rPr>
              <a:t>y.</a:t>
            </a:r>
          </a:p>
          <a:p>
            <a:pPr marL="0">
              <a:lnSpc>
                <a:spcPts val="3600"/>
              </a:lnSpc>
              <a:tabLst>
                <a:tab pos="936066" algn="l"/>
                <a:tab pos="1414602" algn="l"/>
                <a:tab pos="2197938" algn="l"/>
                <a:tab pos="2720924" algn="l"/>
                <a:tab pos="3853256" algn="l"/>
                <a:tab pos="4179392" algn="l"/>
                <a:tab pos="4841188" algn="l"/>
                <a:tab pos="5548324" algn="l"/>
                <a:tab pos="6060389" algn="l"/>
                <a:tab pos="6461201" algn="l"/>
                <a:tab pos="7035749" algn="l"/>
                <a:tab pos="7485583" algn="l"/>
                <a:tab pos="8086039" algn="l"/>
                <a:tab pos="8991295" algn="l"/>
                <a:tab pos="9697161" algn="l"/>
              </a:tabLst>
            </a:pPr>
            <a:r>
              <a:rPr lang="en-US" sz="2200" b="0" i="0" spc="667" baseline="0" dirty="0">
                <a:latin typeface="Times New Roman" panose="02020603050405020304" pitchFamily="18" charset="0"/>
                <a:cs typeface="Times New Roman" panose="02020603050405020304" pitchFamily="18" charset="0"/>
              </a:rPr>
              <a:t>➢</a:t>
            </a:r>
            <a:endParaRPr lang="en-US" sz="2200" b="0" i="0" spc="0" baseline="0" dirty="0">
              <a:latin typeface="Times New Roman" panose="02020603050405020304" pitchFamily="18" charset="0"/>
              <a:cs typeface="Times New Roman" panose="02020603050405020304" pitchFamily="18" charset="0"/>
            </a:endParaRPr>
          </a:p>
        </p:txBody>
      </p:sp>
      <p:sp>
        <p:nvSpPr>
          <p:cNvPr id="17" name="Rectangle 562">
            <a:extLst>
              <a:ext uri="{FF2B5EF4-FFF2-40B4-BE49-F238E27FC236}">
                <a16:creationId xmlns:a16="http://schemas.microsoft.com/office/drawing/2014/main" id="{037EA473-88ED-30AF-023B-FD0A1782912D}"/>
              </a:ext>
            </a:extLst>
          </p:cNvPr>
          <p:cNvSpPr/>
          <p:nvPr/>
        </p:nvSpPr>
        <p:spPr>
          <a:xfrm>
            <a:off x="1126845" y="4722528"/>
            <a:ext cx="10764422" cy="1212640"/>
          </a:xfrm>
          <a:prstGeom prst="rect">
            <a:avLst/>
          </a:prstGeom>
        </p:spPr>
        <p:txBody>
          <a:bodyPr wrap="none" lIns="0" tIns="0" rIns="0" bIns="0">
            <a:spAutoFit/>
          </a:bodyPr>
          <a:lstStyle/>
          <a:p>
            <a:pPr marL="0">
              <a:lnSpc>
                <a:spcPts val="3600"/>
              </a:lnSpc>
              <a:tabLst>
                <a:tab pos="936066" algn="l"/>
                <a:tab pos="1414602" algn="l"/>
                <a:tab pos="2197938" algn="l"/>
                <a:tab pos="2720924" algn="l"/>
                <a:tab pos="3853256" algn="l"/>
                <a:tab pos="4179392" algn="l"/>
                <a:tab pos="4841188" algn="l"/>
                <a:tab pos="5548324" algn="l"/>
                <a:tab pos="6060389" algn="l"/>
                <a:tab pos="6461201" algn="l"/>
                <a:tab pos="7035749" algn="l"/>
                <a:tab pos="7485583" algn="l"/>
                <a:tab pos="8086039" algn="l"/>
                <a:tab pos="8991295" algn="l"/>
                <a:tab pos="9697161" algn="l"/>
              </a:tabLst>
            </a:pPr>
            <a:r>
              <a:rPr lang="en-US" sz="2200" b="0" i="0" spc="-35" baseline="0" dirty="0">
                <a:latin typeface="Times New Roman" panose="02020603050405020304" pitchFamily="18" charset="0"/>
                <a:cs typeface="Times New Roman" panose="02020603050405020304" pitchFamily="18" charset="0"/>
              </a:rPr>
              <a:t>K</a:t>
            </a:r>
            <a:r>
              <a:rPr lang="en-US" sz="2200" b="0" i="0" spc="0" baseline="0" dirty="0">
                <a:latin typeface="Times New Roman" panose="02020603050405020304" pitchFamily="18" charset="0"/>
                <a:cs typeface="Times New Roman" panose="02020603050405020304" pitchFamily="18" charset="0"/>
              </a:rPr>
              <a:t>eep	the	</a:t>
            </a:r>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al</a:t>
            </a:r>
            <a:r>
              <a:rPr lang="en-US" sz="2200" b="0" i="0" spc="-13" baseline="0" dirty="0">
                <a:latin typeface="Times New Roman" panose="02020603050405020304" pitchFamily="18" charset="0"/>
                <a:cs typeface="Times New Roman" panose="02020603050405020304" pitchFamily="18" charset="0"/>
              </a:rPr>
              <a:t>u</a:t>
            </a:r>
            <a:r>
              <a:rPr lang="en-US" sz="2200" b="0" i="0" spc="0" baseline="0" dirty="0">
                <a:latin typeface="Times New Roman" panose="02020603050405020304" pitchFamily="18" charset="0"/>
                <a:cs typeface="Times New Roman" panose="02020603050405020304" pitchFamily="18" charset="0"/>
              </a:rPr>
              <a:t>es	and	principles	in	m</a:t>
            </a:r>
            <a:r>
              <a:rPr lang="en-US" sz="2200" b="0" i="0" spc="-11" baseline="0" dirty="0">
                <a:latin typeface="Times New Roman" panose="02020603050405020304" pitchFamily="18" charset="0"/>
                <a:cs typeface="Times New Roman" panose="02020603050405020304" pitchFamily="18" charset="0"/>
              </a:rPr>
              <a:t>i</a:t>
            </a:r>
            <a:r>
              <a:rPr lang="en-US" sz="2200" b="0" i="0" spc="0" baseline="0" dirty="0">
                <a:latin typeface="Times New Roman" panose="02020603050405020304" pitchFamily="18" charset="0"/>
                <a:cs typeface="Times New Roman" panose="02020603050405020304" pitchFamily="18" charset="0"/>
              </a:rPr>
              <a:t>nd	when	</a:t>
            </a:r>
            <a:r>
              <a:rPr lang="en-US" sz="2200" b="0" i="0" spc="-21" baseline="0" dirty="0">
                <a:latin typeface="Times New Roman" panose="02020603050405020304" pitchFamily="18" charset="0"/>
                <a:cs typeface="Times New Roman" panose="02020603050405020304" pitchFamily="18" charset="0"/>
              </a:rPr>
              <a:t>y</a:t>
            </a:r>
            <a:r>
              <a:rPr lang="en-US" sz="2200" b="0" i="0" spc="-13"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u	do	this. L</a:t>
            </a:r>
            <a:r>
              <a:rPr lang="en-US" sz="2200" b="0" i="0" spc="-17"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t	</a:t>
            </a:r>
            <a:r>
              <a:rPr lang="en-US" sz="2200" b="0" i="0" spc="-21" baseline="0" dirty="0">
                <a:latin typeface="Times New Roman" panose="02020603050405020304" pitchFamily="18" charset="0"/>
                <a:cs typeface="Times New Roman" panose="02020603050405020304" pitchFamily="18" charset="0"/>
              </a:rPr>
              <a:t>y</a:t>
            </a:r>
            <a:r>
              <a:rPr lang="en-US" sz="2200" b="0" i="0" spc="-13" baseline="0" dirty="0">
                <a:latin typeface="Times New Roman" panose="02020603050405020304" pitchFamily="18" charset="0"/>
                <a:cs typeface="Times New Roman" panose="02020603050405020304" pitchFamily="18" charset="0"/>
              </a:rPr>
              <a:t>o</a:t>
            </a:r>
            <a:r>
              <a:rPr lang="en-US" sz="2200" b="0" i="0" spc="0" baseline="0" dirty="0">
                <a:latin typeface="Times New Roman" panose="02020603050405020304" pitchFamily="18" charset="0"/>
                <a:cs typeface="Times New Roman" panose="02020603050405020304" pitchFamily="18" charset="0"/>
              </a:rPr>
              <a:t>ur	co</a:t>
            </a:r>
            <a:r>
              <a:rPr lang="en-US" sz="2200" b="0" i="0" spc="-21" baseline="0" dirty="0">
                <a:latin typeface="Times New Roman" panose="02020603050405020304" pitchFamily="18" charset="0"/>
                <a:cs typeface="Times New Roman" panose="02020603050405020304" pitchFamily="18" charset="0"/>
              </a:rPr>
              <a:t>n</a:t>
            </a:r>
            <a:r>
              <a:rPr lang="en-US" sz="2200" b="0" i="0" spc="-25" baseline="0" dirty="0">
                <a:latin typeface="Times New Roman" panose="02020603050405020304" pitchFamily="18" charset="0"/>
                <a:cs typeface="Times New Roman" panose="02020603050405020304" pitchFamily="18" charset="0"/>
              </a:rPr>
              <a:t>t</a:t>
            </a:r>
            <a:r>
              <a:rPr lang="en-US" sz="2200" b="0" i="0" spc="-39"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xt	guide	</a:t>
            </a:r>
            <a:r>
              <a:rPr lang="en-US" sz="2200" b="0" i="0" spc="-17" baseline="0" dirty="0">
                <a:latin typeface="Times New Roman" panose="02020603050405020304" pitchFamily="18" charset="0"/>
                <a:cs typeface="Times New Roman" panose="02020603050405020304" pitchFamily="18" charset="0"/>
              </a:rPr>
              <a:t>w</a:t>
            </a:r>
            <a:r>
              <a:rPr lang="en-US" sz="2200" b="0" i="0" spc="0" baseline="0" dirty="0">
                <a:latin typeface="Times New Roman" panose="02020603050405020304" pitchFamily="18" charset="0"/>
                <a:cs typeface="Times New Roman" panose="02020603050405020304" pitchFamily="18" charset="0"/>
              </a:rPr>
              <a:t>hich</a:t>
            </a:r>
          </a:p>
          <a:p>
            <a:pPr marL="0"/>
            <a:r>
              <a:rPr lang="en-US" sz="2200" b="0" i="0" spc="0" baseline="0" dirty="0">
                <a:latin typeface="Times New Roman" panose="02020603050405020304" pitchFamily="18" charset="0"/>
                <a:cs typeface="Times New Roman" panose="02020603050405020304" pitchFamily="18" charset="0"/>
              </a:rPr>
              <a:t> f</a:t>
            </a:r>
            <a:r>
              <a:rPr lang="en-US" sz="2200" b="0" i="0" spc="-39"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am</a:t>
            </a:r>
            <a:r>
              <a:rPr lang="en-US" sz="2200" b="0" i="0" spc="-21" baseline="0" dirty="0">
                <a:latin typeface="Times New Roman" panose="02020603050405020304" pitchFamily="18" charset="0"/>
                <a:cs typeface="Times New Roman" panose="02020603050405020304" pitchFamily="18" charset="0"/>
              </a:rPr>
              <a:t>e</a:t>
            </a:r>
            <a:r>
              <a:rPr lang="en-US" sz="2200" b="0" i="0" spc="-29" baseline="0" dirty="0">
                <a:latin typeface="Times New Roman" panose="02020603050405020304" pitchFamily="18" charset="0"/>
                <a:cs typeface="Times New Roman" panose="02020603050405020304" pitchFamily="18" charset="0"/>
              </a:rPr>
              <a:t>w</a:t>
            </a:r>
            <a:r>
              <a:rPr lang="en-US" sz="2200" b="0" i="0" spc="0" baseline="0" dirty="0">
                <a:latin typeface="Times New Roman" panose="02020603050405020304" pitchFamily="18" charset="0"/>
                <a:cs typeface="Times New Roman" panose="02020603050405020304" pitchFamily="18" charset="0"/>
              </a:rPr>
              <a:t>or</a:t>
            </a:r>
            <a:r>
              <a:rPr lang="en-US" sz="2200" b="0" i="0" spc="-25" baseline="0" dirty="0">
                <a:latin typeface="Times New Roman" panose="02020603050405020304" pitchFamily="18" charset="0"/>
                <a:cs typeface="Times New Roman" panose="02020603050405020304" pitchFamily="18" charset="0"/>
              </a:rPr>
              <a:t>k</a:t>
            </a:r>
            <a:r>
              <a:rPr lang="en-US" sz="2200" b="0" i="0" spc="0" baseline="0" dirty="0">
                <a:latin typeface="Times New Roman" panose="02020603050405020304" pitchFamily="18" charset="0"/>
                <a:cs typeface="Times New Roman" panose="02020603050405020304" pitchFamily="18" charset="0"/>
              </a:rPr>
              <a:t>s</a:t>
            </a:r>
            <a:r>
              <a:rPr lang="en-US" sz="2200" b="0" i="0" spc="613"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p</a:t>
            </a:r>
            <a:r>
              <a:rPr lang="en-US" sz="2200" b="0" i="0" spc="-37"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actices</a:t>
            </a:r>
            <a:r>
              <a:rPr lang="en-US" sz="2200" b="0" i="0" spc="616" baseline="0" dirty="0">
                <a:latin typeface="Times New Roman" panose="02020603050405020304" pitchFamily="18" charset="0"/>
                <a:cs typeface="Times New Roman" panose="02020603050405020304" pitchFamily="18" charset="0"/>
              </a:rPr>
              <a:t>,</a:t>
            </a:r>
            <a:r>
              <a:rPr lang="en-US" sz="2200" b="0" i="0" spc="0" baseline="0" dirty="0">
                <a:latin typeface="Times New Roman" panose="02020603050405020304" pitchFamily="18" charset="0"/>
                <a:cs typeface="Times New Roman" panose="02020603050405020304" pitchFamily="18" charset="0"/>
              </a:rPr>
              <a:t>an</a:t>
            </a:r>
            <a:r>
              <a:rPr lang="en-US" sz="2200" b="0" i="0" spc="607" baseline="0" dirty="0">
                <a:latin typeface="Times New Roman" panose="02020603050405020304" pitchFamily="18" charset="0"/>
                <a:cs typeface="Times New Roman" panose="02020603050405020304" pitchFamily="18" charset="0"/>
              </a:rPr>
              <a:t>d</a:t>
            </a:r>
            <a:r>
              <a:rPr lang="en-US" sz="2200" b="0" i="0" spc="-37"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echnique</a:t>
            </a:r>
            <a:r>
              <a:rPr lang="en-US" sz="2200" b="0" i="0" spc="600" baseline="0" dirty="0">
                <a:latin typeface="Times New Roman" panose="02020603050405020304" pitchFamily="18" charset="0"/>
                <a:cs typeface="Times New Roman" panose="02020603050405020304" pitchFamily="18" charset="0"/>
              </a:rPr>
              <a:t>s</a:t>
            </a:r>
            <a:r>
              <a:rPr lang="en-US" sz="2200" b="0" i="0" spc="-33"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o</a:t>
            </a:r>
            <a:r>
              <a:rPr lang="en-US" sz="2200" b="0" i="0" spc="607" baseline="0" dirty="0">
                <a:latin typeface="Times New Roman" panose="02020603050405020304" pitchFamily="18" charset="0"/>
                <a:cs typeface="Times New Roman" panose="02020603050405020304" pitchFamily="18" charset="0"/>
              </a:rPr>
              <a:t>u</a:t>
            </a:r>
            <a:r>
              <a:rPr lang="en-US" sz="2200" b="0" i="0" spc="0" baseline="0" dirty="0">
                <a:latin typeface="Times New Roman" panose="02020603050405020304" pitchFamily="18" charset="0"/>
                <a:cs typeface="Times New Roman" panose="02020603050405020304" pitchFamily="18" charset="0"/>
              </a:rPr>
              <a:t>us</a:t>
            </a:r>
            <a:r>
              <a:rPr lang="en-US" sz="2200" b="0" i="0" spc="610" baseline="0" dirty="0">
                <a:latin typeface="Times New Roman" panose="02020603050405020304" pitchFamily="18" charset="0"/>
                <a:cs typeface="Times New Roman" panose="02020603050405020304" pitchFamily="18" charset="0"/>
              </a:rPr>
              <a:t>e</a:t>
            </a:r>
            <a:r>
              <a:rPr lang="en-US" sz="2200" b="0" i="0" spc="-24" baseline="0" dirty="0">
                <a:latin typeface="Times New Roman" panose="02020603050405020304" pitchFamily="18" charset="0"/>
                <a:cs typeface="Times New Roman" panose="02020603050405020304" pitchFamily="18" charset="0"/>
              </a:rPr>
              <a:t>t</a:t>
            </a:r>
            <a:r>
              <a:rPr lang="en-US" sz="2200" b="0" i="0" spc="599" baseline="0" dirty="0">
                <a:latin typeface="Times New Roman" panose="02020603050405020304" pitchFamily="18" charset="0"/>
                <a:cs typeface="Times New Roman" panose="02020603050405020304" pitchFamily="18" charset="0"/>
              </a:rPr>
              <a:t>o</a:t>
            </a:r>
            <a:r>
              <a:rPr lang="en-US" sz="2200" b="0" i="0" spc="-21" baseline="0" dirty="0">
                <a:latin typeface="Times New Roman" panose="02020603050405020304" pitchFamily="18" charset="0"/>
                <a:cs typeface="Times New Roman" panose="02020603050405020304" pitchFamily="18" charset="0"/>
              </a:rPr>
              <a:t>c</a:t>
            </a:r>
            <a:r>
              <a:rPr lang="en-US" sz="2200" b="0" i="0" spc="0" baseline="0" dirty="0">
                <a:latin typeface="Times New Roman" panose="02020603050405020304" pitchFamily="18" charset="0"/>
                <a:cs typeface="Times New Roman" panose="02020603050405020304" pitchFamily="18" charset="0"/>
              </a:rPr>
              <a:t>ol</a:t>
            </a:r>
            <a:r>
              <a:rPr lang="en-US" sz="2200" b="0" i="0" spc="-11" baseline="0" dirty="0">
                <a:latin typeface="Times New Roman" panose="02020603050405020304" pitchFamily="18" charset="0"/>
                <a:cs typeface="Times New Roman" panose="02020603050405020304" pitchFamily="18" charset="0"/>
              </a:rPr>
              <a:t>l</a:t>
            </a:r>
            <a:r>
              <a:rPr lang="en-US" sz="2200" b="0" i="0" spc="0" baseline="0" dirty="0">
                <a:latin typeface="Times New Roman" panose="02020603050405020304" pitchFamily="18" charset="0"/>
                <a:cs typeface="Times New Roman" panose="02020603050405020304" pitchFamily="18" charset="0"/>
              </a:rPr>
              <a:t>abo</a:t>
            </a:r>
            <a:r>
              <a:rPr lang="en-US" sz="2200" b="0" i="0" spc="-41" baseline="0" dirty="0">
                <a:latin typeface="Times New Roman" panose="02020603050405020304" pitchFamily="18" charset="0"/>
                <a:cs typeface="Times New Roman" panose="02020603050405020304" pitchFamily="18" charset="0"/>
              </a:rPr>
              <a:t>r</a:t>
            </a:r>
            <a:r>
              <a:rPr lang="en-US" sz="2200" b="0" i="0" spc="-25" baseline="0" dirty="0">
                <a:latin typeface="Times New Roman" panose="02020603050405020304" pitchFamily="18" charset="0"/>
                <a:cs typeface="Times New Roman" panose="02020603050405020304" pitchFamily="18" charset="0"/>
              </a:rPr>
              <a:t>at</a:t>
            </a:r>
            <a:r>
              <a:rPr lang="en-US" sz="2200" b="0" i="0" spc="611" baseline="0" dirty="0">
                <a:latin typeface="Times New Roman" panose="02020603050405020304" pitchFamily="18" charset="0"/>
                <a:cs typeface="Times New Roman" panose="02020603050405020304" pitchFamily="18" charset="0"/>
              </a:rPr>
              <a:t>e</a:t>
            </a:r>
            <a:r>
              <a:rPr lang="en-US" sz="2200" b="0" i="0" spc="0" baseline="0" dirty="0">
                <a:latin typeface="Times New Roman" panose="02020603050405020304" pitchFamily="18" charset="0"/>
                <a:cs typeface="Times New Roman" panose="02020603050405020304" pitchFamily="18" charset="0"/>
              </a:rPr>
              <a:t>w</a:t>
            </a:r>
            <a:r>
              <a:rPr lang="en-US" sz="2200" b="0" i="0" spc="-11" baseline="0" dirty="0">
                <a:latin typeface="Times New Roman" panose="02020603050405020304" pitchFamily="18" charset="0"/>
                <a:cs typeface="Times New Roman" panose="02020603050405020304" pitchFamily="18" charset="0"/>
              </a:rPr>
              <a:t>i</a:t>
            </a:r>
            <a:r>
              <a:rPr lang="en-US" sz="2200" b="0" i="0" spc="0" baseline="0" dirty="0">
                <a:latin typeface="Times New Roman" panose="02020603050405020304" pitchFamily="18" charset="0"/>
                <a:cs typeface="Times New Roman" panose="02020603050405020304" pitchFamily="18" charset="0"/>
              </a:rPr>
              <a:t>t</a:t>
            </a:r>
            <a:r>
              <a:rPr lang="en-US" sz="2200" b="0" i="0" spc="618" baseline="0" dirty="0">
                <a:latin typeface="Times New Roman" panose="02020603050405020304" pitchFamily="18" charset="0"/>
                <a:cs typeface="Times New Roman" panose="02020603050405020304" pitchFamily="18" charset="0"/>
              </a:rPr>
              <a:t>h</a:t>
            </a:r>
            <a:r>
              <a:rPr lang="en-US" sz="2200" b="0" i="0" spc="-33"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ou</a:t>
            </a:r>
            <a:r>
              <a:rPr lang="en-US" sz="2200" b="0" i="0" spc="600" baseline="0" dirty="0">
                <a:latin typeface="Times New Roman" panose="02020603050405020304" pitchFamily="18" charset="0"/>
                <a:cs typeface="Times New Roman" panose="02020603050405020304" pitchFamily="18" charset="0"/>
              </a:rPr>
              <a:t>r</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ea</a:t>
            </a:r>
            <a:r>
              <a:rPr lang="en-US" sz="2200" b="0" i="0" spc="605" baseline="0" dirty="0">
                <a:latin typeface="Times New Roman" panose="02020603050405020304" pitchFamily="18" charset="0"/>
                <a:cs typeface="Times New Roman" panose="02020603050405020304" pitchFamily="18" charset="0"/>
              </a:rPr>
              <a:t>m</a:t>
            </a:r>
            <a:r>
              <a:rPr lang="en-US" sz="2200" b="0" i="0" spc="0" baseline="0" dirty="0">
                <a:latin typeface="Times New Roman" panose="02020603050405020304" pitchFamily="18" charset="0"/>
                <a:cs typeface="Times New Roman" panose="02020603050405020304" pitchFamily="18" charset="0"/>
              </a:rPr>
              <a:t>an</a:t>
            </a:r>
            <a:r>
              <a:rPr lang="en-US" sz="2200" b="0" i="0" spc="607" baseline="0" dirty="0">
                <a:latin typeface="Times New Roman" panose="02020603050405020304" pitchFamily="18" charset="0"/>
                <a:cs typeface="Times New Roman" panose="02020603050405020304" pitchFamily="18" charset="0"/>
              </a:rPr>
              <a:t>d</a:t>
            </a:r>
            <a:r>
              <a:rPr lang="en-US" sz="2200" b="0" i="0" spc="0" baseline="0" dirty="0">
                <a:latin typeface="Times New Roman" panose="02020603050405020304" pitchFamily="18" charset="0"/>
                <a:cs typeface="Times New Roman" panose="02020603050405020304" pitchFamily="18" charset="0"/>
              </a:rPr>
              <a:t>deli</a:t>
            </a:r>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e</a:t>
            </a:r>
            <a:r>
              <a:rPr lang="en-US" sz="2200" b="0" i="0" spc="608" baseline="0" dirty="0">
                <a:latin typeface="Times New Roman" panose="02020603050405020304" pitchFamily="18" charset="0"/>
                <a:cs typeface="Times New Roman" panose="02020603050405020304" pitchFamily="18" charset="0"/>
              </a:rPr>
              <a:t>r</a:t>
            </a:r>
            <a:r>
              <a:rPr lang="en-US" sz="2200" b="0" i="0" spc="-31" baseline="0" dirty="0">
                <a:latin typeface="Times New Roman" panose="02020603050405020304" pitchFamily="18" charset="0"/>
                <a:cs typeface="Times New Roman" panose="02020603050405020304" pitchFamily="18" charset="0"/>
              </a:rPr>
              <a:t>v</a:t>
            </a:r>
            <a:r>
              <a:rPr lang="en-US" sz="2200" b="0" i="0" spc="0" baseline="0" dirty="0">
                <a:latin typeface="Times New Roman" panose="02020603050405020304" pitchFamily="18" charset="0"/>
                <a:cs typeface="Times New Roman" panose="02020603050405020304" pitchFamily="18" charset="0"/>
              </a:rPr>
              <a:t>alue</a:t>
            </a:r>
          </a:p>
          <a:p>
            <a:pPr marL="0">
              <a:lnSpc>
                <a:spcPts val="3600"/>
              </a:lnSpc>
            </a:pPr>
            <a:r>
              <a:rPr lang="en-US" sz="2200" b="0" i="0" spc="-24" baseline="0" dirty="0">
                <a:latin typeface="Times New Roman" panose="02020603050405020304" pitchFamily="18" charset="0"/>
                <a:cs typeface="Times New Roman" panose="02020603050405020304" pitchFamily="18" charset="0"/>
              </a:rPr>
              <a:t>t</a:t>
            </a:r>
            <a:r>
              <a:rPr lang="en-US" sz="2200" b="0" i="0" spc="456" baseline="0" dirty="0">
                <a:latin typeface="Times New Roman" panose="02020603050405020304" pitchFamily="18" charset="0"/>
                <a:cs typeface="Times New Roman" panose="02020603050405020304" pitchFamily="18" charset="0"/>
              </a:rPr>
              <a:t>o</a:t>
            </a:r>
            <a:r>
              <a:rPr lang="en-US" sz="2200" b="0" i="0" spc="-21" baseline="0" dirty="0">
                <a:latin typeface="Times New Roman" panose="02020603050405020304" pitchFamily="18" charset="0"/>
                <a:cs typeface="Times New Roman" panose="02020603050405020304" pitchFamily="18" charset="0"/>
              </a:rPr>
              <a:t>y</a:t>
            </a:r>
            <a:r>
              <a:rPr lang="en-US" sz="2200" b="0" i="0" spc="0" baseline="0" dirty="0">
                <a:latin typeface="Times New Roman" panose="02020603050405020304" pitchFamily="18" charset="0"/>
                <a:cs typeface="Times New Roman" panose="02020603050405020304" pitchFamily="18" charset="0"/>
              </a:rPr>
              <a:t>ou</a:t>
            </a:r>
            <a:r>
              <a:rPr lang="en-US" sz="2200" b="0" i="0" spc="420"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cu</a:t>
            </a:r>
            <a:r>
              <a:rPr lang="en-US" sz="2200" b="0" i="0" spc="-29" baseline="0" dirty="0">
                <a:latin typeface="Times New Roman" panose="02020603050405020304" pitchFamily="18" charset="0"/>
                <a:cs typeface="Times New Roman" panose="02020603050405020304" pitchFamily="18" charset="0"/>
              </a:rPr>
              <a:t>s</a:t>
            </a:r>
            <a:r>
              <a:rPr lang="en-US" sz="2200" b="0" i="0" spc="-25" baseline="0" dirty="0">
                <a:latin typeface="Times New Roman" panose="02020603050405020304" pitchFamily="18" charset="0"/>
                <a:cs typeface="Times New Roman" panose="02020603050405020304" pitchFamily="18" charset="0"/>
              </a:rPr>
              <a:t>t</a:t>
            </a:r>
            <a:r>
              <a:rPr lang="en-US" sz="2200" b="0" i="0" spc="0" baseline="0" dirty="0">
                <a:latin typeface="Times New Roman" panose="02020603050405020304" pitchFamily="18" charset="0"/>
                <a:cs typeface="Times New Roman" panose="02020603050405020304" pitchFamily="18" charset="0"/>
              </a:rPr>
              <a:t>ome</a:t>
            </a:r>
            <a:r>
              <a:rPr lang="en-US" sz="2200" b="0" i="0" spc="-41" baseline="0" dirty="0">
                <a:latin typeface="Times New Roman" panose="02020603050405020304" pitchFamily="18" charset="0"/>
                <a:cs typeface="Times New Roman" panose="02020603050405020304" pitchFamily="18" charset="0"/>
              </a:rPr>
              <a:t>r</a:t>
            </a:r>
            <a:r>
              <a:rPr lang="en-US" sz="2200" b="0" i="0" spc="0" baseline="0" dirty="0">
                <a:latin typeface="Times New Roman" panose="02020603050405020304" pitchFamily="18" charset="0"/>
                <a:cs typeface="Times New Roman" panose="02020603050405020304" pitchFamily="18" charset="0"/>
              </a:rPr>
              <a:t>s.</a:t>
            </a:r>
          </a:p>
        </p:txBody>
      </p:sp>
      <p:sp>
        <p:nvSpPr>
          <p:cNvPr id="18" name="Rectangle 563">
            <a:extLst>
              <a:ext uri="{FF2B5EF4-FFF2-40B4-BE49-F238E27FC236}">
                <a16:creationId xmlns:a16="http://schemas.microsoft.com/office/drawing/2014/main" id="{2F365800-FA62-5800-8C42-702161702329}"/>
              </a:ext>
            </a:extLst>
          </p:cNvPr>
          <p:cNvSpPr/>
          <p:nvPr/>
        </p:nvSpPr>
        <p:spPr>
          <a:xfrm>
            <a:off x="840028" y="983869"/>
            <a:ext cx="2154436" cy="338554"/>
          </a:xfrm>
          <a:prstGeom prst="rect">
            <a:avLst/>
          </a:prstGeom>
        </p:spPr>
        <p:txBody>
          <a:bodyPr wrap="none" lIns="0" tIns="0" rIns="0" bIns="0">
            <a:spAutoFit/>
          </a:bodyPr>
          <a:lstStyle/>
          <a:p>
            <a:pPr marL="0"/>
            <a:r>
              <a:rPr lang="en-US" sz="2200" b="1" i="0" spc="0" baseline="0" dirty="0">
                <a:latin typeface="Times New Roman" panose="02020603050405020304" pitchFamily="18" charset="0"/>
                <a:cs typeface="Times New Roman" panose="02020603050405020304" pitchFamily="18" charset="0"/>
              </a:rPr>
              <a:t>Agile is a Mindset</a:t>
            </a:r>
          </a:p>
        </p:txBody>
      </p:sp>
    </p:spTree>
    <p:extLst>
      <p:ext uri="{BB962C8B-B14F-4D97-AF65-F5344CB8AC3E}">
        <p14:creationId xmlns:p14="http://schemas.microsoft.com/office/powerpoint/2010/main" val="23385301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2" name="Rectangle 565">
            <a:extLst>
              <a:ext uri="{FF2B5EF4-FFF2-40B4-BE49-F238E27FC236}">
                <a16:creationId xmlns:a16="http://schemas.microsoft.com/office/drawing/2014/main" id="{FBC9493F-5DFB-7C9D-53AF-C33529E43283}"/>
              </a:ext>
            </a:extLst>
          </p:cNvPr>
          <p:cNvSpPr/>
          <p:nvPr/>
        </p:nvSpPr>
        <p:spPr>
          <a:xfrm>
            <a:off x="879987" y="1243306"/>
            <a:ext cx="10962968" cy="553998"/>
          </a:xfrm>
          <a:prstGeom prst="rect">
            <a:avLst/>
          </a:prstGeom>
        </p:spPr>
        <p:txBody>
          <a:bodyPr wrap="square" lIns="0" tIns="0" rIns="0" bIns="0">
            <a:spAutoFit/>
          </a:bodyPr>
          <a:lstStyle/>
          <a:p>
            <a:pPr marL="0"/>
            <a:r>
              <a:rPr lang="en-US" sz="1800" b="0" i="0" spc="826"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Agil</a:t>
            </a:r>
            <a:r>
              <a:rPr lang="en-US" sz="1800" b="0" i="0" spc="508"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soft</a:t>
            </a:r>
            <a:r>
              <a:rPr lang="en-US" sz="1800" b="0" i="0" spc="-31"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r</a:t>
            </a:r>
            <a:r>
              <a:rPr lang="en-US" sz="1800" b="0" i="0" spc="512"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developmen</a:t>
            </a:r>
            <a:r>
              <a:rPr lang="en-US" sz="1800" b="0" i="0" spc="505"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i</a:t>
            </a:r>
            <a:r>
              <a:rPr lang="en-US" sz="1800" b="0" i="0" spc="508"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mo</a:t>
            </a:r>
            <a:r>
              <a:rPr lang="en-US" sz="1800" b="0" i="0" spc="-28" baseline="0" dirty="0">
                <a:latin typeface="Times New Roman" panose="02020603050405020304" pitchFamily="18" charset="0"/>
                <a:cs typeface="Times New Roman" panose="02020603050405020304" pitchFamily="18" charset="0"/>
              </a:rPr>
              <a:t>r</a:t>
            </a:r>
            <a:r>
              <a:rPr lang="en-US" sz="1800" b="0" i="0" spc="507"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tha</a:t>
            </a:r>
            <a:r>
              <a:rPr lang="en-US" sz="1800" b="0" i="0" spc="511"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f</a:t>
            </a:r>
            <a:r>
              <a:rPr lang="en-US" sz="1800" b="0" i="0" spc="-38"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ame</a:t>
            </a:r>
            <a:r>
              <a:rPr lang="en-US" sz="1800" b="0" i="0" spc="-15"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or</a:t>
            </a:r>
            <a:r>
              <a:rPr lang="en-US" sz="1800" b="0" i="0" spc="-20" baseline="0" dirty="0">
                <a:latin typeface="Times New Roman" panose="02020603050405020304" pitchFamily="18" charset="0"/>
                <a:cs typeface="Times New Roman" panose="02020603050405020304" pitchFamily="18" charset="0"/>
              </a:rPr>
              <a:t>k</a:t>
            </a:r>
            <a:r>
              <a:rPr lang="en-US" sz="1800" b="0" i="0" spc="509"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suc</a:t>
            </a:r>
            <a:r>
              <a:rPr lang="en-US" sz="1800" b="0" i="0" spc="508" baseline="0" dirty="0">
                <a:latin typeface="Times New Roman" panose="02020603050405020304" pitchFamily="18" charset="0"/>
                <a:cs typeface="Times New Roman" panose="02020603050405020304" pitchFamily="18" charset="0"/>
              </a:rPr>
              <a:t>h</a:t>
            </a:r>
            <a:r>
              <a:rPr lang="en-US" sz="1800" b="0" i="0" spc="0" baseline="0" dirty="0">
                <a:latin typeface="Times New Roman" panose="02020603050405020304" pitchFamily="18" charset="0"/>
                <a:cs typeface="Times New Roman" panose="02020603050405020304" pitchFamily="18" charset="0"/>
              </a:rPr>
              <a:t>a</a:t>
            </a:r>
            <a:r>
              <a:rPr lang="en-US" sz="1800" b="0" i="0" spc="508" baseline="0" dirty="0">
                <a:latin typeface="Times New Roman" panose="02020603050405020304" pitchFamily="18" charset="0"/>
                <a:cs typeface="Times New Roman" panose="02020603050405020304" pitchFamily="18" charset="0"/>
              </a:rPr>
              <a:t>s</a:t>
            </a:r>
            <a:r>
              <a:rPr lang="en-US" sz="1800" b="1" i="0" spc="0" baseline="0" dirty="0">
                <a:latin typeface="Times New Roman" panose="02020603050405020304" pitchFamily="18" charset="0"/>
                <a:cs typeface="Times New Roman" panose="02020603050405020304" pitchFamily="18" charset="0"/>
              </a:rPr>
              <a:t>Scrum</a:t>
            </a:r>
            <a:r>
              <a:rPr lang="en-US" sz="1800" b="1" i="0" spc="508" baseline="0" dirty="0">
                <a:latin typeface="Times New Roman" panose="02020603050405020304" pitchFamily="18" charset="0"/>
                <a:cs typeface="Times New Roman" panose="02020603050405020304" pitchFamily="18" charset="0"/>
              </a:rPr>
              <a:t>,</a:t>
            </a:r>
            <a:r>
              <a:rPr lang="en-US" sz="1800" b="1" i="0" spc="0" baseline="0" dirty="0">
                <a:latin typeface="Times New Roman" panose="02020603050405020304" pitchFamily="18" charset="0"/>
                <a:cs typeface="Times New Roman" panose="02020603050405020304" pitchFamily="18" charset="0"/>
              </a:rPr>
              <a:t>Ext</a:t>
            </a:r>
            <a:r>
              <a:rPr lang="en-US" sz="1800" b="1" i="0" spc="-29" baseline="0" dirty="0">
                <a:latin typeface="Times New Roman" panose="02020603050405020304" pitchFamily="18" charset="0"/>
                <a:cs typeface="Times New Roman" panose="02020603050405020304" pitchFamily="18" charset="0"/>
              </a:rPr>
              <a:t>r</a:t>
            </a:r>
            <a:r>
              <a:rPr lang="en-US" sz="1800" b="1" i="0" spc="0" baseline="0" dirty="0">
                <a:latin typeface="Times New Roman" panose="02020603050405020304" pitchFamily="18" charset="0"/>
                <a:cs typeface="Times New Roman" panose="02020603050405020304" pitchFamily="18" charset="0"/>
              </a:rPr>
              <a:t>e</a:t>
            </a:r>
            <a:r>
              <a:rPr lang="en-US" sz="1800" b="1" i="0" spc="-11" baseline="0" dirty="0">
                <a:latin typeface="Times New Roman" panose="02020603050405020304" pitchFamily="18" charset="0"/>
                <a:cs typeface="Times New Roman" panose="02020603050405020304" pitchFamily="18" charset="0"/>
              </a:rPr>
              <a:t>m</a:t>
            </a:r>
            <a:r>
              <a:rPr lang="en-US" sz="1800" b="1" i="0" spc="499" baseline="0" dirty="0">
                <a:latin typeface="Times New Roman" panose="02020603050405020304" pitchFamily="18" charset="0"/>
                <a:cs typeface="Times New Roman" panose="02020603050405020304" pitchFamily="18" charset="0"/>
              </a:rPr>
              <a:t>e</a:t>
            </a:r>
            <a:r>
              <a:rPr lang="en-US" sz="1800" b="1" i="0" spc="0" baseline="0" dirty="0">
                <a:latin typeface="Times New Roman" panose="02020603050405020304" pitchFamily="18" charset="0"/>
                <a:cs typeface="Times New Roman" panose="02020603050405020304" pitchFamily="18" charset="0"/>
              </a:rPr>
              <a:t>P</a:t>
            </a:r>
            <a:r>
              <a:rPr lang="en-US" sz="1800" b="1" i="0" spc="-26" baseline="0" dirty="0">
                <a:latin typeface="Times New Roman" panose="02020603050405020304" pitchFamily="18" charset="0"/>
                <a:cs typeface="Times New Roman" panose="02020603050405020304" pitchFamily="18" charset="0"/>
              </a:rPr>
              <a:t>r</a:t>
            </a:r>
            <a:r>
              <a:rPr lang="en-US" sz="1800" b="1" i="0" spc="0" baseline="0" dirty="0">
                <a:latin typeface="Times New Roman" panose="02020603050405020304" pitchFamily="18" charset="0"/>
                <a:cs typeface="Times New Roman" panose="02020603050405020304" pitchFamily="18" charset="0"/>
              </a:rPr>
              <a:t>og</a:t>
            </a:r>
            <a:r>
              <a:rPr lang="en-US" sz="1800" b="1" i="0" spc="-37" baseline="0" dirty="0">
                <a:latin typeface="Times New Roman" panose="02020603050405020304" pitchFamily="18" charset="0"/>
                <a:cs typeface="Times New Roman" panose="02020603050405020304" pitchFamily="18" charset="0"/>
              </a:rPr>
              <a:t>r</a:t>
            </a:r>
            <a:r>
              <a:rPr lang="en-US" sz="1800" b="1" i="0" spc="0" baseline="0" dirty="0">
                <a:latin typeface="Times New Roman" panose="02020603050405020304" pitchFamily="18" charset="0"/>
                <a:cs typeface="Times New Roman" panose="02020603050405020304" pitchFamily="18" charset="0"/>
              </a:rPr>
              <a:t>amm</a:t>
            </a:r>
            <a:r>
              <a:rPr lang="en-US" sz="1800" b="1" i="0" spc="-11" baseline="0" dirty="0">
                <a:latin typeface="Times New Roman" panose="02020603050405020304" pitchFamily="18" charset="0"/>
                <a:cs typeface="Times New Roman" panose="02020603050405020304" pitchFamily="18" charset="0"/>
              </a:rPr>
              <a:t>i</a:t>
            </a:r>
            <a:r>
              <a:rPr lang="en-US" sz="1800" b="1" i="0" spc="0" baseline="0" dirty="0">
                <a:latin typeface="Times New Roman" panose="02020603050405020304" pitchFamily="18" charset="0"/>
                <a:cs typeface="Times New Roman" panose="02020603050405020304" pitchFamily="18" charset="0"/>
              </a:rPr>
              <a:t>ng</a:t>
            </a:r>
            <a:r>
              <a:rPr lang="en-US" sz="1800" b="1" i="0" spc="501" baseline="0" dirty="0">
                <a:latin typeface="Times New Roman" panose="02020603050405020304" pitchFamily="18" charset="0"/>
                <a:cs typeface="Times New Roman" panose="02020603050405020304" pitchFamily="18" charset="0"/>
              </a:rPr>
              <a:t>,</a:t>
            </a:r>
            <a:r>
              <a:rPr lang="en-US" sz="1800" b="1" i="0" spc="0" baseline="0" dirty="0">
                <a:latin typeface="Times New Roman" panose="02020603050405020304" pitchFamily="18" charset="0"/>
                <a:cs typeface="Times New Roman" panose="02020603050405020304" pitchFamily="18" charset="0"/>
              </a:rPr>
              <a:t>o</a:t>
            </a:r>
            <a:r>
              <a:rPr lang="en-US" sz="1800" b="1" i="0" spc="501" baseline="0" dirty="0">
                <a:latin typeface="Times New Roman" panose="02020603050405020304" pitchFamily="18" charset="0"/>
                <a:cs typeface="Times New Roman" panose="02020603050405020304" pitchFamily="18" charset="0"/>
              </a:rPr>
              <a:t>r</a:t>
            </a:r>
            <a:r>
              <a:rPr lang="en-US" sz="1800" b="1" i="0" spc="-35" baseline="0" dirty="0">
                <a:latin typeface="Times New Roman" panose="02020603050405020304" pitchFamily="18" charset="0"/>
                <a:cs typeface="Times New Roman" panose="02020603050405020304" pitchFamily="18" charset="0"/>
              </a:rPr>
              <a:t>F</a:t>
            </a:r>
            <a:r>
              <a:rPr lang="en-US" sz="1800" b="1" i="0" spc="0" baseline="0" dirty="0">
                <a:latin typeface="Times New Roman" panose="02020603050405020304" pitchFamily="18" charset="0"/>
                <a:cs typeface="Times New Roman" panose="02020603050405020304" pitchFamily="18" charset="0"/>
              </a:rPr>
              <a:t>e</a:t>
            </a:r>
            <a:r>
              <a:rPr lang="en-US" sz="1800" b="1" i="0" spc="-13" baseline="0" dirty="0">
                <a:latin typeface="Times New Roman" panose="02020603050405020304" pitchFamily="18" charset="0"/>
                <a:cs typeface="Times New Roman" panose="02020603050405020304" pitchFamily="18" charset="0"/>
              </a:rPr>
              <a:t>at</a:t>
            </a:r>
            <a:r>
              <a:rPr lang="en-US" sz="1800" b="1" i="0" spc="0" baseline="0" dirty="0">
                <a:latin typeface="Times New Roman" panose="02020603050405020304" pitchFamily="18" charset="0"/>
                <a:cs typeface="Times New Roman" panose="02020603050405020304" pitchFamily="18" charset="0"/>
              </a:rPr>
              <a:t>u</a:t>
            </a:r>
            <a:r>
              <a:rPr lang="en-US" sz="1800" b="1" i="0" spc="-28" baseline="0" dirty="0">
                <a:latin typeface="Times New Roman" panose="02020603050405020304" pitchFamily="18" charset="0"/>
                <a:cs typeface="Times New Roman" panose="02020603050405020304" pitchFamily="18" charset="0"/>
              </a:rPr>
              <a:t>r</a:t>
            </a:r>
            <a:r>
              <a:rPr lang="en-US" sz="1800" b="1" i="0" spc="0" baseline="0" dirty="0">
                <a:latin typeface="Times New Roman" panose="02020603050405020304" pitchFamily="18" charset="0"/>
                <a:cs typeface="Times New Roman" panose="02020603050405020304" pitchFamily="18" charset="0"/>
              </a:rPr>
              <a:t>e-Dr</a:t>
            </a:r>
            <a:r>
              <a:rPr lang="en-US" sz="1800" b="1" i="0" spc="-15" baseline="0" dirty="0">
                <a:latin typeface="Times New Roman" panose="02020603050405020304" pitchFamily="18" charset="0"/>
                <a:cs typeface="Times New Roman" panose="02020603050405020304" pitchFamily="18" charset="0"/>
              </a:rPr>
              <a:t>i</a:t>
            </a:r>
            <a:r>
              <a:rPr lang="en-US" sz="1800" b="1" i="0" spc="-24" baseline="0" dirty="0">
                <a:latin typeface="Times New Roman" panose="02020603050405020304" pitchFamily="18" charset="0"/>
                <a:cs typeface="Times New Roman" panose="02020603050405020304" pitchFamily="18" charset="0"/>
              </a:rPr>
              <a:t>v</a:t>
            </a:r>
            <a:r>
              <a:rPr lang="en-US" sz="1800" b="1" i="0" spc="0" baseline="0" dirty="0">
                <a:latin typeface="Times New Roman" panose="02020603050405020304" pitchFamily="18" charset="0"/>
                <a:cs typeface="Times New Roman" panose="02020603050405020304" pitchFamily="18" charset="0"/>
              </a:rPr>
              <a:t>en</a:t>
            </a:r>
          </a:p>
        </p:txBody>
      </p:sp>
      <p:sp>
        <p:nvSpPr>
          <p:cNvPr id="3" name="Rectangle 566">
            <a:extLst>
              <a:ext uri="{FF2B5EF4-FFF2-40B4-BE49-F238E27FC236}">
                <a16:creationId xmlns:a16="http://schemas.microsoft.com/office/drawing/2014/main" id="{24BC37B4-A99D-B458-8A6F-1D38CDA44EA3}"/>
              </a:ext>
            </a:extLst>
          </p:cNvPr>
          <p:cNvSpPr/>
          <p:nvPr/>
        </p:nvSpPr>
        <p:spPr>
          <a:xfrm>
            <a:off x="864108" y="1797304"/>
            <a:ext cx="10688182" cy="638508"/>
          </a:xfrm>
          <a:prstGeom prst="rect">
            <a:avLst/>
          </a:prstGeom>
        </p:spPr>
        <p:txBody>
          <a:bodyPr wrap="none" lIns="0" tIns="0" rIns="0" bIns="0">
            <a:spAutoFit/>
          </a:bodyPr>
          <a:lstStyle/>
          <a:p>
            <a:pPr marL="286511"/>
            <a:r>
              <a:rPr lang="en-US" sz="1800" b="1" i="0" spc="0" baseline="0" dirty="0">
                <a:latin typeface="Times New Roman" panose="02020603050405020304" pitchFamily="18" charset="0"/>
                <a:cs typeface="Times New Roman" panose="02020603050405020304" pitchFamily="18" charset="0"/>
              </a:rPr>
              <a:t>De</a:t>
            </a:r>
            <a:r>
              <a:rPr lang="en-US" sz="1800" b="1" i="0" spc="-11" baseline="0" dirty="0">
                <a:latin typeface="Times New Roman" panose="02020603050405020304" pitchFamily="18" charset="0"/>
                <a:cs typeface="Times New Roman" panose="02020603050405020304" pitchFamily="18" charset="0"/>
              </a:rPr>
              <a:t>v</a:t>
            </a:r>
            <a:r>
              <a:rPr lang="en-US" sz="1800" b="1" i="0" spc="0" baseline="0" dirty="0">
                <a:latin typeface="Times New Roman" panose="02020603050405020304" pitchFamily="18" charset="0"/>
                <a:cs typeface="Times New Roman" panose="02020603050405020304" pitchFamily="18" charset="0"/>
              </a:rPr>
              <a:t>elopme</a:t>
            </a:r>
            <a:r>
              <a:rPr lang="en-US" sz="1800" b="1" i="0" spc="-24" baseline="0" dirty="0">
                <a:latin typeface="Times New Roman" panose="02020603050405020304" pitchFamily="18" charset="0"/>
                <a:cs typeface="Times New Roman" panose="02020603050405020304" pitchFamily="18" charset="0"/>
              </a:rPr>
              <a:t>n</a:t>
            </a:r>
            <a:r>
              <a:rPr lang="en-US" sz="1800" b="1" i="0" spc="389" baseline="0" dirty="0">
                <a:latin typeface="Times New Roman" panose="02020603050405020304" pitchFamily="18" charset="0"/>
                <a:cs typeface="Times New Roman" panose="02020603050405020304" pitchFamily="18" charset="0"/>
              </a:rPr>
              <a:t>t</a:t>
            </a:r>
            <a:r>
              <a:rPr lang="en-US" sz="1800" b="1" i="0" spc="0" baseline="0" dirty="0">
                <a:latin typeface="Times New Roman" panose="02020603050405020304" pitchFamily="18" charset="0"/>
                <a:cs typeface="Times New Roman" panose="02020603050405020304" pitchFamily="18" charset="0"/>
              </a:rPr>
              <a:t>(FDD).</a:t>
            </a:r>
          </a:p>
          <a:p>
            <a:pPr marL="0">
              <a:lnSpc>
                <a:spcPts val="3242"/>
              </a:lnSpc>
            </a:pPr>
            <a:r>
              <a:rPr lang="en-US" sz="1800" b="0" i="0" spc="826"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Agil</a:t>
            </a:r>
            <a:r>
              <a:rPr lang="en-US" sz="1800" b="0" i="0" spc="568"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soft</a:t>
            </a:r>
            <a:r>
              <a:rPr lang="en-US" sz="1800" b="0" i="0" spc="-31"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r</a:t>
            </a:r>
            <a:r>
              <a:rPr lang="en-US" sz="1800" b="0" i="0" spc="584"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developmen</a:t>
            </a:r>
            <a:r>
              <a:rPr lang="en-US" sz="1800" b="0" i="0" spc="565"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i</a:t>
            </a:r>
            <a:r>
              <a:rPr lang="en-US" sz="1800" b="0" i="0" spc="580"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mo</a:t>
            </a:r>
            <a:r>
              <a:rPr lang="en-US" sz="1800" b="0" i="0" spc="-28" baseline="0" dirty="0">
                <a:latin typeface="Times New Roman" panose="02020603050405020304" pitchFamily="18" charset="0"/>
                <a:cs typeface="Times New Roman" panose="02020603050405020304" pitchFamily="18" charset="0"/>
              </a:rPr>
              <a:t>r</a:t>
            </a:r>
            <a:r>
              <a:rPr lang="en-US" sz="1800" b="0" i="0" spc="567"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tha</a:t>
            </a:r>
            <a:r>
              <a:rPr lang="en-US" sz="1800" b="0" i="0" spc="583"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p</a:t>
            </a:r>
            <a:r>
              <a:rPr lang="en-US" sz="1800" b="0" i="0" spc="-38"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actice</a:t>
            </a:r>
            <a:r>
              <a:rPr lang="en-US" sz="1800" b="0" i="0" spc="586"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suc</a:t>
            </a:r>
            <a:r>
              <a:rPr lang="en-US" sz="1800" b="0" i="0" spc="580" baseline="0" dirty="0">
                <a:latin typeface="Times New Roman" panose="02020603050405020304" pitchFamily="18" charset="0"/>
                <a:cs typeface="Times New Roman" panose="02020603050405020304" pitchFamily="18" charset="0"/>
              </a:rPr>
              <a:t>h</a:t>
            </a:r>
            <a:r>
              <a:rPr lang="en-US" sz="1800" b="0" i="0" spc="0" baseline="0" dirty="0">
                <a:latin typeface="Times New Roman" panose="02020603050405020304" pitchFamily="18" charset="0"/>
                <a:cs typeface="Times New Roman" panose="02020603050405020304" pitchFamily="18" charset="0"/>
              </a:rPr>
              <a:t>a</a:t>
            </a:r>
            <a:r>
              <a:rPr lang="en-US" sz="1800" b="0" i="0" spc="580"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pai</a:t>
            </a:r>
            <a:r>
              <a:rPr lang="en-US" sz="1800" b="0" i="0" spc="572"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p</a:t>
            </a:r>
            <a:r>
              <a:rPr lang="en-US" sz="1800" b="0" i="0" spc="-26"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og</a:t>
            </a:r>
            <a:r>
              <a:rPr lang="en-US" sz="1800" b="0" i="0" spc="-37"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amming</a:t>
            </a:r>
            <a:r>
              <a:rPr lang="en-US" sz="1800" b="0" i="0" spc="571" baseline="0" dirty="0">
                <a:latin typeface="Times New Roman" panose="02020603050405020304" pitchFamily="18" charset="0"/>
                <a:cs typeface="Times New Roman" panose="02020603050405020304" pitchFamily="18" charset="0"/>
              </a:rPr>
              <a:t>,</a:t>
            </a:r>
            <a:r>
              <a:rPr lang="en-US" sz="1800" b="0" i="0" spc="-28"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a:t>
            </a:r>
            <a:r>
              <a:rPr lang="en-US" sz="1800" b="0" i="0" spc="-17"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t-drive</a:t>
            </a:r>
            <a:r>
              <a:rPr lang="en-US" sz="1800" b="0" i="0" spc="584"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deve</a:t>
            </a:r>
            <a:r>
              <a:rPr lang="en-US" sz="1800" b="0" i="0" spc="-15" baseline="0" dirty="0">
                <a:latin typeface="Times New Roman" panose="02020603050405020304" pitchFamily="18" charset="0"/>
                <a:cs typeface="Times New Roman" panose="02020603050405020304" pitchFamily="18" charset="0"/>
              </a:rPr>
              <a:t>l</a:t>
            </a:r>
            <a:r>
              <a:rPr lang="en-US" sz="1800" b="0" i="0" spc="0" baseline="0" dirty="0">
                <a:latin typeface="Times New Roman" panose="02020603050405020304" pitchFamily="18" charset="0"/>
                <a:cs typeface="Times New Roman" panose="02020603050405020304" pitchFamily="18" charset="0"/>
              </a:rPr>
              <a:t>opment</a:t>
            </a:r>
            <a:r>
              <a:rPr lang="en-US" sz="1800" b="0" i="0" spc="568" baseline="0" dirty="0">
                <a:latin typeface="Times New Roman" panose="02020603050405020304" pitchFamily="18" charset="0"/>
                <a:cs typeface="Times New Roman" panose="02020603050405020304" pitchFamily="18" charset="0"/>
              </a:rPr>
              <a:t>,</a:t>
            </a:r>
            <a:r>
              <a:rPr lang="en-US" sz="1800" b="0" i="0" spc="-20" baseline="0" dirty="0">
                <a:latin typeface="Times New Roman" panose="02020603050405020304" pitchFamily="18" charset="0"/>
                <a:cs typeface="Times New Roman" panose="02020603050405020304" pitchFamily="18" charset="0"/>
              </a:rPr>
              <a:t>s</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and-</a:t>
            </a:r>
          </a:p>
        </p:txBody>
      </p:sp>
      <p:sp>
        <p:nvSpPr>
          <p:cNvPr id="4" name="Rectangle 567">
            <a:extLst>
              <a:ext uri="{FF2B5EF4-FFF2-40B4-BE49-F238E27FC236}">
                <a16:creationId xmlns:a16="http://schemas.microsoft.com/office/drawing/2014/main" id="{D2C9D725-BC56-AF51-4A94-F3FA8956051B}"/>
              </a:ext>
            </a:extLst>
          </p:cNvPr>
          <p:cNvSpPr/>
          <p:nvPr/>
        </p:nvSpPr>
        <p:spPr>
          <a:xfrm>
            <a:off x="864108" y="2620519"/>
            <a:ext cx="10666959" cy="638508"/>
          </a:xfrm>
          <a:prstGeom prst="rect">
            <a:avLst/>
          </a:prstGeom>
        </p:spPr>
        <p:txBody>
          <a:bodyPr wrap="none" lIns="0" tIns="0" rIns="0" bIns="0">
            <a:spAutoFit/>
          </a:bodyPr>
          <a:lstStyle/>
          <a:p>
            <a:pPr marL="286511"/>
            <a:r>
              <a:rPr lang="en-US" sz="1800" b="0" i="0" spc="0" baseline="0" dirty="0">
                <a:latin typeface="Times New Roman" panose="02020603050405020304" pitchFamily="18" charset="0"/>
                <a:cs typeface="Times New Roman" panose="02020603050405020304" pitchFamily="18" charset="0"/>
              </a:rPr>
              <a:t>ups</a:t>
            </a:r>
            <a:r>
              <a:rPr lang="en-US" sz="1800" b="0" i="0" spc="417"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plannin</a:t>
            </a:r>
            <a:r>
              <a:rPr lang="en-US" sz="1800" b="0" i="0" spc="427" baseline="0" dirty="0">
                <a:latin typeface="Times New Roman" panose="02020603050405020304" pitchFamily="18" charset="0"/>
                <a:cs typeface="Times New Roman" panose="02020603050405020304" pitchFamily="18" charset="0"/>
              </a:rPr>
              <a:t>g</a:t>
            </a:r>
            <a:r>
              <a:rPr lang="en-US" sz="1800" b="0" i="0" spc="0" baseline="0" dirty="0">
                <a:latin typeface="Times New Roman" panose="02020603050405020304" pitchFamily="18" charset="0"/>
                <a:cs typeface="Times New Roman" panose="02020603050405020304" pitchFamily="18" charset="0"/>
              </a:rPr>
              <a:t>sessions</a:t>
            </a:r>
            <a:r>
              <a:rPr lang="en-US" sz="1800" b="0" i="0" spc="394"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an</a:t>
            </a:r>
            <a:r>
              <a:rPr lang="en-US" sz="1800" b="0" i="0" spc="427"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spr</a:t>
            </a:r>
            <a:r>
              <a:rPr lang="en-US" sz="1800" b="0" i="0" spc="-11" baseline="0" dirty="0">
                <a:latin typeface="Times New Roman" panose="02020603050405020304" pitchFamily="18" charset="0"/>
                <a:cs typeface="Times New Roman" panose="02020603050405020304" pitchFamily="18" charset="0"/>
              </a:rPr>
              <a:t>i</a:t>
            </a:r>
            <a:r>
              <a:rPr lang="en-US" sz="1800" b="0" i="0" spc="0" baseline="0" dirty="0">
                <a:latin typeface="Times New Roman" panose="02020603050405020304" pitchFamily="18" charset="0"/>
                <a:cs typeface="Times New Roman" panose="02020603050405020304" pitchFamily="18" charset="0"/>
              </a:rPr>
              <a:t>nts.</a:t>
            </a:r>
          </a:p>
          <a:p>
            <a:pPr marL="0">
              <a:lnSpc>
                <a:spcPts val="3239"/>
              </a:lnSpc>
            </a:pPr>
            <a:r>
              <a:rPr lang="en-US" sz="1800" b="0" i="0" spc="826"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Agil</a:t>
            </a:r>
            <a:r>
              <a:rPr lang="en-US" sz="1800" b="0" i="0" spc="532"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soft</a:t>
            </a:r>
            <a:r>
              <a:rPr lang="en-US" sz="1800" b="0" i="0" spc="-31"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r</a:t>
            </a:r>
            <a:r>
              <a:rPr lang="en-US" sz="1800" b="0" i="0" spc="535"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developmen</a:t>
            </a:r>
            <a:r>
              <a:rPr lang="en-US" sz="1800" b="0" i="0" spc="526"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i</a:t>
            </a:r>
            <a:r>
              <a:rPr lang="en-US" sz="1800" b="0" i="0" spc="532" baseline="0" dirty="0">
                <a:latin typeface="Times New Roman" panose="02020603050405020304" pitchFamily="18" charset="0"/>
                <a:cs typeface="Times New Roman" panose="02020603050405020304" pitchFamily="18" charset="0"/>
              </a:rPr>
              <a:t>s</a:t>
            </a:r>
            <a:r>
              <a:rPr lang="en-US" sz="1800" b="0" i="0" spc="-11" baseline="0" dirty="0">
                <a:latin typeface="Times New Roman" panose="02020603050405020304" pitchFamily="18" charset="0"/>
                <a:cs typeface="Times New Roman" panose="02020603050405020304" pitchFamily="18" charset="0"/>
              </a:rPr>
              <a:t>a</a:t>
            </a:r>
            <a:r>
              <a:rPr lang="en-US" sz="1800" b="0" i="0" spc="530"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umb</a:t>
            </a:r>
            <a:r>
              <a:rPr lang="en-US" sz="1800" b="0" i="0" spc="-2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ell</a:t>
            </a:r>
            <a:r>
              <a:rPr lang="en-US" sz="1800" b="0" i="0" spc="536"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er</a:t>
            </a:r>
            <a:r>
              <a:rPr lang="en-US" sz="1800" b="0" i="0" spc="541" baseline="0" dirty="0">
                <a:latin typeface="Times New Roman" panose="02020603050405020304" pitchFamily="18" charset="0"/>
                <a:cs typeface="Times New Roman" panose="02020603050405020304" pitchFamily="18" charset="0"/>
              </a:rPr>
              <a:t>m</a:t>
            </a:r>
            <a:r>
              <a:rPr lang="en-US" sz="1800" b="0" i="0" spc="-33"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o</a:t>
            </a:r>
            <a:r>
              <a:rPr lang="en-US" sz="1800" b="0" i="0" spc="522" baseline="0" dirty="0">
                <a:latin typeface="Times New Roman" panose="02020603050405020304" pitchFamily="18" charset="0"/>
                <a:cs typeface="Times New Roman" panose="02020603050405020304" pitchFamily="18" charset="0"/>
              </a:rPr>
              <a:t>r</a:t>
            </a:r>
            <a:r>
              <a:rPr lang="en-US" sz="1800" b="0" i="0" spc="529"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se</a:t>
            </a:r>
            <a:r>
              <a:rPr lang="en-US" sz="1800" b="0" i="0" spc="520"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o</a:t>
            </a:r>
            <a:r>
              <a:rPr lang="en-US" sz="1800" b="0" i="0" spc="531"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f</a:t>
            </a:r>
            <a:r>
              <a:rPr lang="en-US" sz="1800" b="0" i="0" spc="-38" baseline="0" dirty="0">
                <a:latin typeface="Times New Roman" panose="02020603050405020304" pitchFamily="18" charset="0"/>
                <a:cs typeface="Times New Roman" panose="02020603050405020304" pitchFamily="18" charset="0"/>
              </a:rPr>
              <a:t>r</a:t>
            </a:r>
            <a:r>
              <a:rPr lang="en-US" sz="1800" b="0" i="0" spc="-11"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me</a:t>
            </a:r>
            <a:r>
              <a:rPr lang="en-US" sz="1800" b="0" i="0" spc="-15"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or</a:t>
            </a:r>
            <a:r>
              <a:rPr lang="en-US" sz="1800" b="0" i="0" spc="-20" baseline="0" dirty="0">
                <a:latin typeface="Times New Roman" panose="02020603050405020304" pitchFamily="18" charset="0"/>
                <a:cs typeface="Times New Roman" panose="02020603050405020304" pitchFamily="18" charset="0"/>
              </a:rPr>
              <a:t>k</a:t>
            </a:r>
            <a:r>
              <a:rPr lang="en-US" sz="1800" b="0" i="0" spc="535"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an</a:t>
            </a:r>
            <a:r>
              <a:rPr lang="en-US" sz="1800" b="0" i="0" spc="535"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p</a:t>
            </a:r>
            <a:r>
              <a:rPr lang="en-US" sz="1800" b="0" i="0" spc="-4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actice</a:t>
            </a:r>
            <a:r>
              <a:rPr lang="en-US" sz="1800" b="0" i="0" spc="535"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base</a:t>
            </a:r>
            <a:r>
              <a:rPr lang="en-US" sz="1800" b="0" i="0" spc="539"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o</a:t>
            </a:r>
            <a:r>
              <a:rPr lang="en-US" sz="1800" b="0" i="0" spc="531"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th</a:t>
            </a:r>
            <a:r>
              <a:rPr lang="en-US" sz="1800" b="0" i="0" spc="531" baseline="0" dirty="0">
                <a:latin typeface="Times New Roman" panose="02020603050405020304" pitchFamily="18" charset="0"/>
                <a:cs typeface="Times New Roman" panose="02020603050405020304" pitchFamily="18" charset="0"/>
              </a:rPr>
              <a:t>e</a:t>
            </a:r>
            <a:r>
              <a:rPr lang="en-US" sz="1800" b="0" i="0" spc="-22" baseline="0" dirty="0">
                <a:latin typeface="Times New Roman" panose="02020603050405020304" pitchFamily="18" charset="0"/>
                <a:cs typeface="Times New Roman" panose="02020603050405020304" pitchFamily="18" charset="0"/>
              </a:rPr>
              <a:t>v</a:t>
            </a:r>
            <a:r>
              <a:rPr lang="en-US" sz="1800" b="0" i="0" spc="0" baseline="0" dirty="0">
                <a:latin typeface="Times New Roman" panose="02020603050405020304" pitchFamily="18" charset="0"/>
                <a:cs typeface="Times New Roman" panose="02020603050405020304" pitchFamily="18" charset="0"/>
              </a:rPr>
              <a:t>alue</a:t>
            </a:r>
            <a:r>
              <a:rPr lang="en-US" sz="1800" b="0" i="0" spc="534"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and</a:t>
            </a:r>
          </a:p>
        </p:txBody>
      </p:sp>
      <p:sp>
        <p:nvSpPr>
          <p:cNvPr id="7" name="Rectangle 568">
            <a:extLst>
              <a:ext uri="{FF2B5EF4-FFF2-40B4-BE49-F238E27FC236}">
                <a16:creationId xmlns:a16="http://schemas.microsoft.com/office/drawing/2014/main" id="{CFF3127D-C7FA-FF5B-8F7D-4AC8D1D23584}"/>
              </a:ext>
            </a:extLst>
          </p:cNvPr>
          <p:cNvSpPr/>
          <p:nvPr/>
        </p:nvSpPr>
        <p:spPr>
          <a:xfrm>
            <a:off x="1150619" y="3443479"/>
            <a:ext cx="10480048" cy="1049262"/>
          </a:xfrm>
          <a:prstGeom prst="rect">
            <a:avLst/>
          </a:prstGeom>
        </p:spPr>
        <p:txBody>
          <a:bodyPr wrap="none" lIns="0" tIns="0" rIns="0" bIns="0">
            <a:spAutoFit/>
          </a:bodyPr>
          <a:lstStyle/>
          <a:p>
            <a:pPr marL="0"/>
            <a:r>
              <a:rPr lang="en-US" sz="1800" b="0" i="0" spc="0" baseline="0" dirty="0">
                <a:latin typeface="Times New Roman" panose="02020603050405020304" pitchFamily="18" charset="0"/>
                <a:cs typeface="Times New Roman" panose="02020603050405020304" pitchFamily="18" charset="0"/>
              </a:rPr>
              <a:t>principle</a:t>
            </a:r>
            <a:r>
              <a:rPr lang="en-US" sz="1800" b="0" i="0" spc="462" baseline="0" dirty="0">
                <a:latin typeface="Times New Roman" panose="02020603050405020304" pitchFamily="18" charset="0"/>
                <a:cs typeface="Times New Roman" panose="02020603050405020304" pitchFamily="18" charset="0"/>
              </a:rPr>
              <a:t>s</a:t>
            </a:r>
            <a:r>
              <a:rPr lang="en-US" sz="1800" b="0" i="0" spc="-20"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xp</a:t>
            </a:r>
            <a:r>
              <a:rPr lang="en-US" sz="1800" b="0" i="0" spc="-26"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esse</a:t>
            </a:r>
            <a:r>
              <a:rPr lang="en-US" sz="1800" b="0" i="0" spc="466"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i</a:t>
            </a:r>
            <a:r>
              <a:rPr lang="en-US" sz="1800" b="0" i="0" spc="458"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th</a:t>
            </a:r>
            <a:r>
              <a:rPr lang="en-US" sz="1800" b="0" i="0" spc="471"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Mani</a:t>
            </a:r>
            <a:r>
              <a:rPr lang="en-US" sz="1800" b="0" i="0" spc="-45"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e</a:t>
            </a:r>
            <a:r>
              <a:rPr lang="en-US" sz="1800" b="0" i="0" spc="-17" baseline="0" dirty="0">
                <a:latin typeface="Times New Roman" panose="02020603050405020304" pitchFamily="18" charset="0"/>
                <a:cs typeface="Times New Roman" panose="02020603050405020304" pitchFamily="18" charset="0"/>
              </a:rPr>
              <a:t>s</a:t>
            </a:r>
            <a:r>
              <a:rPr lang="en-US" sz="1800" b="0" i="0" spc="-15" baseline="0" dirty="0">
                <a:latin typeface="Times New Roman" panose="02020603050405020304" pitchFamily="18" charset="0"/>
                <a:cs typeface="Times New Roman" panose="02020603050405020304" pitchFamily="18" charset="0"/>
              </a:rPr>
              <a:t>t</a:t>
            </a:r>
            <a:r>
              <a:rPr lang="en-US" sz="1800" b="0" i="0" spc="457" baseline="0" dirty="0">
                <a:latin typeface="Times New Roman" panose="02020603050405020304" pitchFamily="18" charset="0"/>
                <a:cs typeface="Times New Roman" panose="02020603050405020304" pitchFamily="18" charset="0"/>
              </a:rPr>
              <a:t>o</a:t>
            </a:r>
            <a:r>
              <a:rPr lang="en-US" sz="1800" b="0" i="0" spc="-33"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o</a:t>
            </a:r>
            <a:r>
              <a:rPr lang="en-US" sz="1800" b="0" i="0" spc="453"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Agil</a:t>
            </a:r>
            <a:r>
              <a:rPr lang="en-US" sz="1800" b="0" i="0" spc="472"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Soft</a:t>
            </a:r>
            <a:r>
              <a:rPr lang="en-US" sz="1800" b="0" i="0" spc="-26"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8" baseline="0" dirty="0">
                <a:latin typeface="Times New Roman" panose="02020603050405020304" pitchFamily="18" charset="0"/>
                <a:cs typeface="Times New Roman" panose="02020603050405020304" pitchFamily="18" charset="0"/>
              </a:rPr>
              <a:t>r</a:t>
            </a:r>
            <a:r>
              <a:rPr lang="en-US" sz="1800" b="0" i="0" spc="471"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a:t>
            </a:r>
            <a:r>
              <a:rPr lang="en-US" sz="1800" b="0" i="0" spc="-11"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velopmen</a:t>
            </a:r>
            <a:r>
              <a:rPr lang="en-US" sz="1800" b="0" i="0" spc="451"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an</a:t>
            </a:r>
            <a:r>
              <a:rPr lang="en-US" sz="1800" b="0" i="0" spc="463"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th</a:t>
            </a:r>
            <a:r>
              <a:rPr lang="en-US" sz="1800" b="0" i="0" spc="471"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1</a:t>
            </a:r>
            <a:r>
              <a:rPr lang="en-US" sz="1800" b="0" i="0" spc="455" baseline="0" dirty="0">
                <a:latin typeface="Times New Roman" panose="02020603050405020304" pitchFamily="18" charset="0"/>
                <a:cs typeface="Times New Roman" panose="02020603050405020304" pitchFamily="18" charset="0"/>
              </a:rPr>
              <a:t>2</a:t>
            </a:r>
            <a:r>
              <a:rPr lang="en-US" sz="1800" b="0" i="0" spc="0" baseline="0" dirty="0">
                <a:latin typeface="Times New Roman" panose="02020603050405020304" pitchFamily="18" charset="0"/>
                <a:cs typeface="Times New Roman" panose="02020603050405020304" pitchFamily="18" charset="0"/>
              </a:rPr>
              <a:t>Pr</a:t>
            </a:r>
            <a:r>
              <a:rPr lang="en-US" sz="1800" b="0" i="0" spc="-11" baseline="0" dirty="0">
                <a:latin typeface="Times New Roman" panose="02020603050405020304" pitchFamily="18" charset="0"/>
                <a:cs typeface="Times New Roman" panose="02020603050405020304" pitchFamily="18" charset="0"/>
              </a:rPr>
              <a:t>i</a:t>
            </a:r>
            <a:r>
              <a:rPr lang="en-US" sz="1800" b="0" i="0" spc="0" baseline="0" dirty="0">
                <a:latin typeface="Times New Roman" panose="02020603050405020304" pitchFamily="18" charset="0"/>
                <a:cs typeface="Times New Roman" panose="02020603050405020304" pitchFamily="18" charset="0"/>
              </a:rPr>
              <a:t>nciple</a:t>
            </a:r>
            <a:r>
              <a:rPr lang="en-US" sz="1800" b="0" i="0" spc="469"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behin</a:t>
            </a:r>
            <a:r>
              <a:rPr lang="en-US" sz="1800" b="0" i="0" spc="468"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it</a:t>
            </a:r>
            <a:r>
              <a:rPr lang="en-US" sz="1800" b="0" i="0" spc="470"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Whe</a:t>
            </a:r>
            <a:r>
              <a:rPr lang="en-US" sz="1800" b="0" i="0" spc="471" baseline="0" dirty="0">
                <a:latin typeface="Times New Roman" panose="02020603050405020304" pitchFamily="18" charset="0"/>
                <a:cs typeface="Times New Roman" panose="02020603050405020304" pitchFamily="18" charset="0"/>
              </a:rPr>
              <a:t>n</a:t>
            </a:r>
            <a:r>
              <a:rPr lang="en-US" sz="1800" b="0" i="0" spc="-24" baseline="0" dirty="0">
                <a:latin typeface="Times New Roman" panose="02020603050405020304" pitchFamily="18" charset="0"/>
                <a:cs typeface="Times New Roman" panose="02020603050405020304" pitchFamily="18" charset="0"/>
              </a:rPr>
              <a:t>y</a:t>
            </a:r>
            <a:r>
              <a:rPr lang="en-US" sz="1800" b="0" i="0" spc="0" baseline="0" dirty="0">
                <a:latin typeface="Times New Roman" panose="02020603050405020304" pitchFamily="18" charset="0"/>
                <a:cs typeface="Times New Roman" panose="02020603050405020304" pitchFamily="18" charset="0"/>
              </a:rPr>
              <a:t>ou</a:t>
            </a:r>
          </a:p>
          <a:p>
            <a:pPr marL="0">
              <a:lnSpc>
                <a:spcPts val="3241"/>
              </a:lnSpc>
            </a:pPr>
            <a:r>
              <a:rPr lang="en-US" sz="1800" b="0" i="0" spc="0" baseline="0" dirty="0">
                <a:latin typeface="Times New Roman" panose="02020603050405020304" pitchFamily="18" charset="0"/>
                <a:cs typeface="Times New Roman" panose="02020603050405020304" pitchFamily="18" charset="0"/>
              </a:rPr>
              <a:t>app</a:t>
            </a:r>
            <a:r>
              <a:rPr lang="en-US" sz="1800" b="0" i="0" spc="-2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oac</a:t>
            </a:r>
            <a:r>
              <a:rPr lang="en-US" sz="1800" b="0" i="0" spc="481" baseline="0" dirty="0">
                <a:latin typeface="Times New Roman" panose="02020603050405020304" pitchFamily="18" charset="0"/>
                <a:cs typeface="Times New Roman" panose="02020603050405020304" pitchFamily="18" charset="0"/>
              </a:rPr>
              <a:t>h</a:t>
            </a:r>
            <a:r>
              <a:rPr lang="en-US" sz="1800" b="0" i="0" spc="0" baseline="0" dirty="0">
                <a:latin typeface="Times New Roman" panose="02020603050405020304" pitchFamily="18" charset="0"/>
                <a:cs typeface="Times New Roman" panose="02020603050405020304" pitchFamily="18" charset="0"/>
              </a:rPr>
              <a:t>soft</a:t>
            </a:r>
            <a:r>
              <a:rPr lang="en-US" sz="1800" b="0" i="0" spc="-18"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r</a:t>
            </a:r>
            <a:r>
              <a:rPr lang="en-US" sz="1800" b="0" i="0" spc="487"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developmen</a:t>
            </a:r>
            <a:r>
              <a:rPr lang="en-US" sz="1800" b="0" i="0" spc="481"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i</a:t>
            </a:r>
            <a:r>
              <a:rPr lang="en-US" sz="1800" b="0" i="0" spc="494" baseline="0" dirty="0">
                <a:latin typeface="Times New Roman" panose="02020603050405020304" pitchFamily="18" charset="0"/>
                <a:cs typeface="Times New Roman" panose="02020603050405020304" pitchFamily="18" charset="0"/>
              </a:rPr>
              <a:t>n</a:t>
            </a:r>
            <a:r>
              <a:rPr lang="en-US" sz="1800" b="0" i="0" spc="493"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particula</a:t>
            </a:r>
            <a:r>
              <a:rPr lang="en-US" sz="1800" b="0" i="0" spc="49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manne</a:t>
            </a:r>
            <a:r>
              <a:rPr lang="en-US" sz="1800" b="0" i="0" spc="-161" baseline="0" dirty="0">
                <a:latin typeface="Times New Roman" panose="02020603050405020304" pitchFamily="18" charset="0"/>
                <a:cs typeface="Times New Roman" panose="02020603050405020304" pitchFamily="18" charset="0"/>
              </a:rPr>
              <a:t>r</a:t>
            </a:r>
            <a:r>
              <a:rPr lang="en-US" sz="1800" b="0" i="0" spc="488"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it</a:t>
            </a:r>
            <a:r>
              <a:rPr lang="en-US" sz="1800" b="0" i="0" spc="-114" baseline="0" dirty="0">
                <a:latin typeface="Times New Roman" panose="02020603050405020304" pitchFamily="18" charset="0"/>
                <a:cs typeface="Times New Roman" panose="02020603050405020304" pitchFamily="18" charset="0"/>
              </a:rPr>
              <a:t>’</a:t>
            </a:r>
            <a:r>
              <a:rPr lang="en-US" sz="1800" b="0" i="0" spc="484"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gene</a:t>
            </a:r>
            <a:r>
              <a:rPr lang="en-US" sz="1800" b="0" i="0" spc="-36"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al</a:t>
            </a:r>
            <a:r>
              <a:rPr lang="en-US" sz="1800" b="0" i="0" spc="-11" baseline="0" dirty="0">
                <a:latin typeface="Times New Roman" panose="02020603050405020304" pitchFamily="18" charset="0"/>
                <a:cs typeface="Times New Roman" panose="02020603050405020304" pitchFamily="18" charset="0"/>
              </a:rPr>
              <a:t>l</a:t>
            </a:r>
            <a:r>
              <a:rPr lang="en-US" sz="1800" b="0" i="0" spc="484" baseline="0" dirty="0">
                <a:latin typeface="Times New Roman" panose="02020603050405020304" pitchFamily="18" charset="0"/>
                <a:cs typeface="Times New Roman" panose="02020603050405020304" pitchFamily="18" charset="0"/>
              </a:rPr>
              <a:t>y</a:t>
            </a:r>
            <a:r>
              <a:rPr lang="en-US" sz="1800" b="0" i="0" spc="0" baseline="0" dirty="0">
                <a:latin typeface="Times New Roman" panose="02020603050405020304" pitchFamily="18" charset="0"/>
                <a:cs typeface="Times New Roman" panose="02020603050405020304" pitchFamily="18" charset="0"/>
              </a:rPr>
              <a:t>goo</a:t>
            </a:r>
            <a:r>
              <a:rPr lang="en-US" sz="1800" b="0" i="0" spc="493" baseline="0" dirty="0">
                <a:latin typeface="Times New Roman" panose="02020603050405020304" pitchFamily="18" charset="0"/>
                <a:cs typeface="Times New Roman" panose="02020603050405020304" pitchFamily="18" charset="0"/>
              </a:rPr>
              <a:t>d</a:t>
            </a:r>
            <a:r>
              <a:rPr lang="en-US" sz="1800" b="0" i="0" spc="-15" baseline="0" dirty="0">
                <a:latin typeface="Times New Roman" panose="02020603050405020304" pitchFamily="18" charset="0"/>
                <a:cs typeface="Times New Roman" panose="02020603050405020304" pitchFamily="18" charset="0"/>
              </a:rPr>
              <a:t>t</a:t>
            </a:r>
            <a:r>
              <a:rPr lang="en-US" sz="1800" b="0" i="0" spc="491" baseline="0" dirty="0">
                <a:latin typeface="Times New Roman" panose="02020603050405020304" pitchFamily="18" charset="0"/>
                <a:cs typeface="Times New Roman" panose="02020603050405020304" pitchFamily="18" charset="0"/>
              </a:rPr>
              <a:t>o</a:t>
            </a:r>
            <a:r>
              <a:rPr lang="en-US" sz="1800" b="0" i="0" spc="0" baseline="0" dirty="0">
                <a:latin typeface="Times New Roman" panose="02020603050405020304" pitchFamily="18" charset="0"/>
                <a:cs typeface="Times New Roman" panose="02020603050405020304" pitchFamily="18" charset="0"/>
              </a:rPr>
              <a:t>liv</a:t>
            </a:r>
            <a:r>
              <a:rPr lang="en-US" sz="1800" b="0" i="0" spc="484"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b</a:t>
            </a:r>
            <a:r>
              <a:rPr lang="en-US" sz="1800" b="0" i="0" spc="480" baseline="0" dirty="0">
                <a:latin typeface="Times New Roman" panose="02020603050405020304" pitchFamily="18" charset="0"/>
                <a:cs typeface="Times New Roman" panose="02020603050405020304" pitchFamily="18" charset="0"/>
              </a:rPr>
              <a:t>y</a:t>
            </a:r>
            <a:r>
              <a:rPr lang="en-US" sz="1800" b="0" i="0" spc="0" baseline="0" dirty="0">
                <a:latin typeface="Times New Roman" panose="02020603050405020304" pitchFamily="18" charset="0"/>
                <a:cs typeface="Times New Roman" panose="02020603050405020304" pitchFamily="18" charset="0"/>
              </a:rPr>
              <a:t>thes</a:t>
            </a:r>
            <a:r>
              <a:rPr lang="en-US" sz="1800" b="0" i="0" spc="489" baseline="0" dirty="0">
                <a:latin typeface="Times New Roman" panose="02020603050405020304" pitchFamily="18" charset="0"/>
                <a:cs typeface="Times New Roman" panose="02020603050405020304" pitchFamily="18" charset="0"/>
              </a:rPr>
              <a:t>e</a:t>
            </a:r>
            <a:r>
              <a:rPr lang="en-US" sz="1800" b="0" i="0" spc="-22" baseline="0" dirty="0">
                <a:latin typeface="Times New Roman" panose="02020603050405020304" pitchFamily="18" charset="0"/>
                <a:cs typeface="Times New Roman" panose="02020603050405020304" pitchFamily="18" charset="0"/>
              </a:rPr>
              <a:t>v</a:t>
            </a:r>
            <a:r>
              <a:rPr lang="en-US" sz="1800" b="0" i="0" spc="0" baseline="0" dirty="0">
                <a:latin typeface="Times New Roman" panose="02020603050405020304" pitchFamily="18" charset="0"/>
                <a:cs typeface="Times New Roman" panose="02020603050405020304" pitchFamily="18" charset="0"/>
              </a:rPr>
              <a:t>alue</a:t>
            </a:r>
            <a:r>
              <a:rPr lang="en-US" sz="1800" b="0" i="0" spc="489"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an</a:t>
            </a:r>
            <a:r>
              <a:rPr lang="en-US" sz="1800" b="0" i="0" spc="487"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principles</a:t>
            </a:r>
          </a:p>
          <a:p>
            <a:pPr marL="0">
              <a:lnSpc>
                <a:spcPts val="3239"/>
              </a:lnSpc>
            </a:pPr>
            <a:r>
              <a:rPr lang="en-US" sz="1800" b="0" i="0" spc="0" baseline="0" dirty="0">
                <a:latin typeface="Times New Roman" panose="02020603050405020304" pitchFamily="18" charset="0"/>
                <a:cs typeface="Times New Roman" panose="02020603050405020304" pitchFamily="18" charset="0"/>
              </a:rPr>
              <a:t>an</a:t>
            </a:r>
            <a:r>
              <a:rPr lang="en-US" sz="1800" b="0" i="0" spc="427"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us</a:t>
            </a:r>
            <a:r>
              <a:rPr lang="en-US" sz="1800" b="0" i="0" spc="401"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the</a:t>
            </a:r>
            <a:r>
              <a:rPr lang="en-US" sz="1800" b="0" i="0" spc="427" baseline="0" dirty="0">
                <a:latin typeface="Times New Roman" panose="02020603050405020304" pitchFamily="18" charset="0"/>
                <a:cs typeface="Times New Roman" panose="02020603050405020304" pitchFamily="18" charset="0"/>
              </a:rPr>
              <a:t>m</a:t>
            </a:r>
            <a:r>
              <a:rPr lang="en-US" sz="1800" b="0" i="0" spc="-16" baseline="0" dirty="0">
                <a:latin typeface="Times New Roman" panose="02020603050405020304" pitchFamily="18" charset="0"/>
                <a:cs typeface="Times New Roman" panose="02020603050405020304" pitchFamily="18" charset="0"/>
              </a:rPr>
              <a:t>t</a:t>
            </a:r>
            <a:r>
              <a:rPr lang="en-US" sz="1800" b="0" i="0" spc="407" baseline="0" dirty="0">
                <a:latin typeface="Times New Roman" panose="02020603050405020304" pitchFamily="18" charset="0"/>
                <a:cs typeface="Times New Roman" panose="02020603050405020304" pitchFamily="18" charset="0"/>
              </a:rPr>
              <a:t>o</a:t>
            </a:r>
            <a:r>
              <a:rPr lang="en-US" sz="1800" b="0" i="0" spc="0" baseline="0" dirty="0">
                <a:latin typeface="Times New Roman" panose="02020603050405020304" pitchFamily="18" charset="0"/>
                <a:cs typeface="Times New Roman" panose="02020603050405020304" pitchFamily="18" charset="0"/>
              </a:rPr>
              <a:t>hel</a:t>
            </a:r>
            <a:r>
              <a:rPr lang="en-US" sz="1800" b="0" i="0" spc="423" baseline="0" dirty="0">
                <a:latin typeface="Times New Roman" panose="02020603050405020304" pitchFamily="18" charset="0"/>
                <a:cs typeface="Times New Roman" panose="02020603050405020304" pitchFamily="18" charset="0"/>
              </a:rPr>
              <a:t>p</a:t>
            </a:r>
            <a:r>
              <a:rPr lang="en-US" sz="1800" b="0" i="0" spc="0" baseline="0" dirty="0">
                <a:latin typeface="Times New Roman" panose="02020603050405020304" pitchFamily="18" charset="0"/>
                <a:cs typeface="Times New Roman" panose="02020603050405020304" pitchFamily="18" charset="0"/>
              </a:rPr>
              <a:t>figu</a:t>
            </a:r>
            <a:r>
              <a:rPr lang="en-US" sz="1800" b="0" i="0" spc="-24" baseline="0" dirty="0">
                <a:latin typeface="Times New Roman" panose="02020603050405020304" pitchFamily="18" charset="0"/>
                <a:cs typeface="Times New Roman" panose="02020603050405020304" pitchFamily="18" charset="0"/>
              </a:rPr>
              <a:t>r</a:t>
            </a:r>
            <a:r>
              <a:rPr lang="en-US" sz="1800" b="0" i="0" spc="423"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ou</a:t>
            </a:r>
            <a:r>
              <a:rPr lang="en-US" sz="1800" b="0" i="0" spc="40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th</a:t>
            </a:r>
            <a:r>
              <a:rPr lang="en-US" sz="1800" b="0" i="0" spc="423"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r</a:t>
            </a:r>
            <a:r>
              <a:rPr lang="en-US" sz="1800" b="0" i="0" spc="-11" baseline="0" dirty="0">
                <a:latin typeface="Times New Roman" panose="02020603050405020304" pitchFamily="18" charset="0"/>
                <a:cs typeface="Times New Roman" panose="02020603050405020304" pitchFamily="18" charset="0"/>
              </a:rPr>
              <a:t>i</a:t>
            </a:r>
            <a:r>
              <a:rPr lang="en-US" sz="1800" b="0" i="0" spc="0" baseline="0" dirty="0">
                <a:latin typeface="Times New Roman" panose="02020603050405020304" pitchFamily="18" charset="0"/>
                <a:cs typeface="Times New Roman" panose="02020603050405020304" pitchFamily="18" charset="0"/>
              </a:rPr>
              <a:t>gh</a:t>
            </a:r>
            <a:r>
              <a:rPr lang="en-US" sz="1800" b="0" i="0" spc="403"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thing</a:t>
            </a:r>
            <a:r>
              <a:rPr lang="en-US" sz="1800" b="0" i="0" spc="425" baseline="0" dirty="0">
                <a:latin typeface="Times New Roman" panose="02020603050405020304" pitchFamily="18" charset="0"/>
                <a:cs typeface="Times New Roman" panose="02020603050405020304" pitchFamily="18" charset="0"/>
              </a:rPr>
              <a:t>s</a:t>
            </a:r>
            <a:r>
              <a:rPr lang="en-US" sz="1800" b="0" i="0" spc="-15" baseline="0" dirty="0">
                <a:latin typeface="Times New Roman" panose="02020603050405020304" pitchFamily="18" charset="0"/>
                <a:cs typeface="Times New Roman" panose="02020603050405020304" pitchFamily="18" charset="0"/>
              </a:rPr>
              <a:t>t</a:t>
            </a:r>
            <a:r>
              <a:rPr lang="en-US" sz="1800" b="0" i="0" spc="407" baseline="0" dirty="0">
                <a:latin typeface="Times New Roman" panose="02020603050405020304" pitchFamily="18" charset="0"/>
                <a:cs typeface="Times New Roman" panose="02020603050405020304" pitchFamily="18" charset="0"/>
              </a:rPr>
              <a:t>o</a:t>
            </a:r>
            <a:r>
              <a:rPr lang="en-US" sz="1800" b="0" i="0" spc="0" baseline="0" dirty="0">
                <a:latin typeface="Times New Roman" panose="02020603050405020304" pitchFamily="18" charset="0"/>
                <a:cs typeface="Times New Roman" panose="02020603050405020304" pitchFamily="18" charset="0"/>
              </a:rPr>
              <a:t>d</a:t>
            </a:r>
            <a:r>
              <a:rPr lang="en-US" sz="1800" b="0" i="0" spc="407" baseline="0" dirty="0">
                <a:latin typeface="Times New Roman" panose="02020603050405020304" pitchFamily="18" charset="0"/>
                <a:cs typeface="Times New Roman" panose="02020603050405020304" pitchFamily="18" charset="0"/>
              </a:rPr>
              <a:t>o</a:t>
            </a:r>
            <a:r>
              <a:rPr lang="en-US" sz="1800" b="0" i="0" spc="0" baseline="0" dirty="0">
                <a:latin typeface="Times New Roman" panose="02020603050405020304" pitchFamily="18" charset="0"/>
                <a:cs typeface="Times New Roman" panose="02020603050405020304" pitchFamily="18" charset="0"/>
              </a:rPr>
              <a:t>gi</a:t>
            </a:r>
            <a:r>
              <a:rPr lang="en-US" sz="1800" b="0" i="0" spc="-11" baseline="0" dirty="0">
                <a:latin typeface="Times New Roman" panose="02020603050405020304" pitchFamily="18" charset="0"/>
                <a:cs typeface="Times New Roman" panose="02020603050405020304" pitchFamily="18" charset="0"/>
              </a:rPr>
              <a:t>v</a:t>
            </a:r>
            <a:r>
              <a:rPr lang="en-US" sz="1800" b="0" i="0" spc="0" baseline="0" dirty="0">
                <a:latin typeface="Times New Roman" panose="02020603050405020304" pitchFamily="18" charset="0"/>
                <a:cs typeface="Times New Roman" panose="02020603050405020304" pitchFamily="18" charset="0"/>
              </a:rPr>
              <a:t>e</a:t>
            </a:r>
            <a:r>
              <a:rPr lang="en-US" sz="1800" b="0" i="0" spc="413" baseline="0" dirty="0">
                <a:latin typeface="Times New Roman" panose="02020603050405020304" pitchFamily="18" charset="0"/>
                <a:cs typeface="Times New Roman" panose="02020603050405020304" pitchFamily="18" charset="0"/>
              </a:rPr>
              <a:t>n</a:t>
            </a:r>
            <a:r>
              <a:rPr lang="en-US" sz="1800" b="0" i="0" spc="-24" baseline="0" dirty="0">
                <a:latin typeface="Times New Roman" panose="02020603050405020304" pitchFamily="18" charset="0"/>
                <a:cs typeface="Times New Roman" panose="02020603050405020304" pitchFamily="18" charset="0"/>
              </a:rPr>
              <a:t>y</a:t>
            </a:r>
            <a:r>
              <a:rPr lang="en-US" sz="1800" b="0" i="0" spc="0" baseline="0" dirty="0">
                <a:latin typeface="Times New Roman" panose="02020603050405020304" pitchFamily="18" charset="0"/>
                <a:cs typeface="Times New Roman" panose="02020603050405020304" pitchFamily="18" charset="0"/>
              </a:rPr>
              <a:t>ou</a:t>
            </a:r>
            <a:r>
              <a:rPr lang="en-US" sz="1800" b="0" i="0" spc="420"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particula</a:t>
            </a:r>
            <a:r>
              <a:rPr lang="en-US" sz="1800" b="0" i="0" spc="427" baseline="0" dirty="0">
                <a:latin typeface="Times New Roman" panose="02020603050405020304" pitchFamily="18" charset="0"/>
                <a:cs typeface="Times New Roman" panose="02020603050405020304" pitchFamily="18" charset="0"/>
              </a:rPr>
              <a:t>r</a:t>
            </a:r>
            <a:r>
              <a:rPr lang="en-US" sz="1800" b="0" i="0" spc="-19" baseline="0" dirty="0">
                <a:latin typeface="Times New Roman" panose="02020603050405020304" pitchFamily="18" charset="0"/>
                <a:cs typeface="Times New Roman" panose="02020603050405020304" pitchFamily="18" charset="0"/>
              </a:rPr>
              <a:t>c</a:t>
            </a:r>
            <a:r>
              <a:rPr lang="en-US" sz="1800" b="0" i="0" spc="0" baseline="0" dirty="0">
                <a:latin typeface="Times New Roman" panose="02020603050405020304" pitchFamily="18" charset="0"/>
                <a:cs typeface="Times New Roman" panose="02020603050405020304" pitchFamily="18" charset="0"/>
              </a:rPr>
              <a:t>on</a:t>
            </a:r>
            <a:r>
              <a:rPr lang="en-US" sz="1800" b="0" i="0" spc="-27" baseline="0" dirty="0">
                <a:latin typeface="Times New Roman" panose="02020603050405020304" pitchFamily="18" charset="0"/>
                <a:cs typeface="Times New Roman" panose="02020603050405020304" pitchFamily="18" charset="0"/>
              </a:rPr>
              <a:t>t</a:t>
            </a:r>
            <a:r>
              <a:rPr lang="en-US" sz="1800" b="0" i="0" spc="-20"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xt.</a:t>
            </a:r>
          </a:p>
        </p:txBody>
      </p:sp>
      <p:sp>
        <p:nvSpPr>
          <p:cNvPr id="8" name="Rectangle 569">
            <a:extLst>
              <a:ext uri="{FF2B5EF4-FFF2-40B4-BE49-F238E27FC236}">
                <a16:creationId xmlns:a16="http://schemas.microsoft.com/office/drawing/2014/main" id="{184C3474-1589-64EA-A1E6-C48AC0390C90}"/>
              </a:ext>
            </a:extLst>
          </p:cNvPr>
          <p:cNvSpPr/>
          <p:nvPr/>
        </p:nvSpPr>
        <p:spPr>
          <a:xfrm>
            <a:off x="864108" y="4639356"/>
            <a:ext cx="10584180" cy="276999"/>
          </a:xfrm>
          <a:prstGeom prst="rect">
            <a:avLst/>
          </a:prstGeom>
        </p:spPr>
        <p:txBody>
          <a:bodyPr wrap="none" lIns="0" tIns="0" rIns="0" bIns="0">
            <a:spAutoFit/>
          </a:bodyPr>
          <a:lstStyle/>
          <a:p>
            <a:pPr marL="0"/>
            <a:r>
              <a:rPr lang="en-US" sz="1800" b="0" i="0" spc="826"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On</a:t>
            </a:r>
            <a:r>
              <a:rPr lang="en-US" sz="1800" b="0" i="0" spc="459"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thin</a:t>
            </a:r>
            <a:r>
              <a:rPr lang="en-US" sz="1800" b="0" i="0" spc="462" baseline="0" dirty="0">
                <a:latin typeface="Times New Roman" panose="02020603050405020304" pitchFamily="18" charset="0"/>
                <a:cs typeface="Times New Roman" panose="02020603050405020304" pitchFamily="18" charset="0"/>
              </a:rPr>
              <a:t>g</a:t>
            </a:r>
            <a:r>
              <a:rPr lang="en-US" sz="1800" b="0" i="0" spc="0" baseline="0" dirty="0">
                <a:latin typeface="Times New Roman" panose="02020603050405020304" pitchFamily="18" charset="0"/>
                <a:cs typeface="Times New Roman" panose="02020603050405020304" pitchFamily="18" charset="0"/>
              </a:rPr>
              <a:t>th</a:t>
            </a:r>
            <a:r>
              <a:rPr lang="en-US" sz="1800" b="0" i="0" spc="-11" baseline="0" dirty="0">
                <a:latin typeface="Times New Roman" panose="02020603050405020304" pitchFamily="18" charset="0"/>
                <a:cs typeface="Times New Roman" panose="02020603050405020304" pitchFamily="18" charset="0"/>
              </a:rPr>
              <a:t>a</a:t>
            </a:r>
            <a:r>
              <a:rPr lang="en-US" sz="1800" b="0" i="0" spc="455"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sepa</a:t>
            </a:r>
            <a:r>
              <a:rPr lang="en-US" sz="1800" b="0" i="0" spc="-38" baseline="0" dirty="0">
                <a:latin typeface="Times New Roman" panose="02020603050405020304" pitchFamily="18" charset="0"/>
                <a:cs typeface="Times New Roman" panose="02020603050405020304" pitchFamily="18" charset="0"/>
              </a:rPr>
              <a:t>r</a:t>
            </a:r>
            <a:r>
              <a:rPr lang="en-US" sz="1800" b="0" i="0" spc="-11"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a:t>
            </a:r>
            <a:r>
              <a:rPr lang="en-US" sz="1800" b="0" i="0" spc="466"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Agil</a:t>
            </a:r>
            <a:r>
              <a:rPr lang="en-US" sz="1800" b="0" i="0" spc="460"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f</a:t>
            </a:r>
            <a:r>
              <a:rPr lang="en-US" sz="1800" b="0" i="0" spc="-26"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a:t>
            </a:r>
            <a:r>
              <a:rPr lang="en-US" sz="1800" b="0" i="0" spc="457" baseline="0" dirty="0">
                <a:latin typeface="Times New Roman" panose="02020603050405020304" pitchFamily="18" charset="0"/>
                <a:cs typeface="Times New Roman" panose="02020603050405020304" pitchFamily="18" charset="0"/>
              </a:rPr>
              <a:t>m</a:t>
            </a:r>
            <a:r>
              <a:rPr lang="en-US" sz="1800" b="0" i="0" spc="0" baseline="0" dirty="0">
                <a:latin typeface="Times New Roman" panose="02020603050405020304" pitchFamily="18" charset="0"/>
                <a:cs typeface="Times New Roman" panose="02020603050405020304" pitchFamily="18" charset="0"/>
              </a:rPr>
              <a:t>othe</a:t>
            </a:r>
            <a:r>
              <a:rPr lang="en-US" sz="1800" b="0" i="0" spc="457"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app</a:t>
            </a:r>
            <a:r>
              <a:rPr lang="en-US" sz="1800" b="0" i="0" spc="-2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oache</a:t>
            </a:r>
            <a:r>
              <a:rPr lang="en-US" sz="1800" b="0" i="0" spc="468" baseline="0" dirty="0">
                <a:latin typeface="Times New Roman" panose="02020603050405020304" pitchFamily="18" charset="0"/>
                <a:cs typeface="Times New Roman" panose="02020603050405020304" pitchFamily="18" charset="0"/>
              </a:rPr>
              <a:t>s</a:t>
            </a:r>
            <a:r>
              <a:rPr lang="en-US" sz="1800" b="0" i="0" spc="-15" baseline="0" dirty="0">
                <a:latin typeface="Times New Roman" panose="02020603050405020304" pitchFamily="18" charset="0"/>
                <a:cs typeface="Times New Roman" panose="02020603050405020304" pitchFamily="18" charset="0"/>
              </a:rPr>
              <a:t>t</a:t>
            </a:r>
            <a:r>
              <a:rPr lang="en-US" sz="1800" b="0" i="0" spc="455" baseline="0" dirty="0">
                <a:latin typeface="Times New Roman" panose="02020603050405020304" pitchFamily="18" charset="0"/>
                <a:cs typeface="Times New Roman" panose="02020603050405020304" pitchFamily="18" charset="0"/>
              </a:rPr>
              <a:t>o</a:t>
            </a:r>
            <a:r>
              <a:rPr lang="en-US" sz="1800" b="0" i="0" spc="0" baseline="0" dirty="0">
                <a:latin typeface="Times New Roman" panose="02020603050405020304" pitchFamily="18" charset="0"/>
                <a:cs typeface="Times New Roman" panose="02020603050405020304" pitchFamily="18" charset="0"/>
              </a:rPr>
              <a:t>soft</a:t>
            </a:r>
            <a:r>
              <a:rPr lang="en-US" sz="1800" b="0" i="0" spc="-31"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8" baseline="0" dirty="0">
                <a:latin typeface="Times New Roman" panose="02020603050405020304" pitchFamily="18" charset="0"/>
                <a:cs typeface="Times New Roman" panose="02020603050405020304" pitchFamily="18" charset="0"/>
              </a:rPr>
              <a:t>r</a:t>
            </a:r>
            <a:r>
              <a:rPr lang="en-US" sz="1800" b="0" i="0" spc="463"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developmen</a:t>
            </a:r>
            <a:r>
              <a:rPr lang="en-US" sz="1800" b="0" i="0" spc="454"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i</a:t>
            </a:r>
            <a:r>
              <a:rPr lang="en-US" sz="1800" b="0" i="0" spc="460"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th</a:t>
            </a:r>
            <a:r>
              <a:rPr lang="en-US" sz="1800" b="0" i="0" spc="459" baseline="0" dirty="0">
                <a:latin typeface="Times New Roman" panose="02020603050405020304" pitchFamily="18" charset="0"/>
                <a:cs typeface="Times New Roman" panose="02020603050405020304" pitchFamily="18" charset="0"/>
              </a:rPr>
              <a:t>e</a:t>
            </a:r>
            <a:r>
              <a:rPr lang="en-US" sz="1800" b="0" i="0" spc="-33"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ocu</a:t>
            </a:r>
            <a:r>
              <a:rPr lang="en-US" sz="1800" b="0" i="0" spc="465"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o</a:t>
            </a:r>
            <a:r>
              <a:rPr lang="en-US" sz="1800" b="0" i="0" spc="459"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th</a:t>
            </a:r>
            <a:r>
              <a:rPr lang="en-US" sz="1800" b="0" i="0" spc="464"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peopl</a:t>
            </a:r>
            <a:r>
              <a:rPr lang="en-US" sz="1800" b="0" i="0" spc="469"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doing</a:t>
            </a:r>
          </a:p>
        </p:txBody>
      </p:sp>
      <p:sp>
        <p:nvSpPr>
          <p:cNvPr id="19" name="Rectangle 570">
            <a:extLst>
              <a:ext uri="{FF2B5EF4-FFF2-40B4-BE49-F238E27FC236}">
                <a16:creationId xmlns:a16="http://schemas.microsoft.com/office/drawing/2014/main" id="{97066347-64A9-138D-5624-59B8B43DDB8A}"/>
              </a:ext>
            </a:extLst>
          </p:cNvPr>
          <p:cNvSpPr/>
          <p:nvPr/>
        </p:nvSpPr>
        <p:spPr>
          <a:xfrm>
            <a:off x="1150619" y="5089363"/>
            <a:ext cx="10396949" cy="639214"/>
          </a:xfrm>
          <a:prstGeom prst="rect">
            <a:avLst/>
          </a:prstGeom>
        </p:spPr>
        <p:txBody>
          <a:bodyPr wrap="none" lIns="0" tIns="0" rIns="0" bIns="0">
            <a:spAutoFit/>
          </a:bodyPr>
          <a:lstStyle/>
          <a:p>
            <a:pPr marL="0"/>
            <a:r>
              <a:rPr lang="en-US" sz="1802" b="0" i="0" spc="0" baseline="0" dirty="0">
                <a:latin typeface="Times New Roman" panose="02020603050405020304" pitchFamily="18" charset="0"/>
                <a:cs typeface="Times New Roman" panose="02020603050405020304" pitchFamily="18" charset="0"/>
              </a:rPr>
              <a:t>th</a:t>
            </a:r>
            <a:r>
              <a:rPr lang="en-US" sz="1802" b="0" i="0" spc="696" baseline="0" dirty="0">
                <a:latin typeface="Times New Roman" panose="02020603050405020304" pitchFamily="18" charset="0"/>
                <a:cs typeface="Times New Roman" panose="02020603050405020304" pitchFamily="18" charset="0"/>
              </a:rPr>
              <a:t>e</a:t>
            </a:r>
            <a:r>
              <a:rPr lang="en-US" sz="1802" b="0" i="0" spc="-17" baseline="0" dirty="0">
                <a:latin typeface="Times New Roman" panose="02020603050405020304" pitchFamily="18" charset="0"/>
                <a:cs typeface="Times New Roman" panose="02020603050405020304" pitchFamily="18" charset="0"/>
              </a:rPr>
              <a:t>w</a:t>
            </a:r>
            <a:r>
              <a:rPr lang="en-US" sz="1802" b="0" i="0" spc="0" baseline="0" dirty="0">
                <a:latin typeface="Times New Roman" panose="02020603050405020304" pitchFamily="18" charset="0"/>
                <a:cs typeface="Times New Roman" panose="02020603050405020304" pitchFamily="18" charset="0"/>
              </a:rPr>
              <a:t>or</a:t>
            </a:r>
            <a:r>
              <a:rPr lang="en-US" sz="1802" b="0" i="0" spc="691" baseline="0" dirty="0">
                <a:latin typeface="Times New Roman" panose="02020603050405020304" pitchFamily="18" charset="0"/>
                <a:cs typeface="Times New Roman" panose="02020603050405020304" pitchFamily="18" charset="0"/>
              </a:rPr>
              <a:t>k</a:t>
            </a:r>
            <a:r>
              <a:rPr lang="en-US" sz="1802" b="0" i="0" spc="0" baseline="0" dirty="0">
                <a:latin typeface="Times New Roman" panose="02020603050405020304" pitchFamily="18" charset="0"/>
                <a:cs typeface="Times New Roman" panose="02020603050405020304" pitchFamily="18" charset="0"/>
              </a:rPr>
              <a:t>an</a:t>
            </a:r>
            <a:r>
              <a:rPr lang="en-US" sz="1802" b="0" i="0" spc="702" baseline="0" dirty="0">
                <a:latin typeface="Times New Roman" panose="02020603050405020304" pitchFamily="18" charset="0"/>
                <a:cs typeface="Times New Roman" panose="02020603050405020304" pitchFamily="18" charset="0"/>
              </a:rPr>
              <a:t>d</a:t>
            </a:r>
            <a:r>
              <a:rPr lang="en-US" sz="1802" b="0" i="0" spc="0" baseline="0" dirty="0">
                <a:latin typeface="Times New Roman" panose="02020603050405020304" pitchFamily="18" charset="0"/>
                <a:cs typeface="Times New Roman" panose="02020603050405020304" pitchFamily="18" charset="0"/>
              </a:rPr>
              <a:t>h</a:t>
            </a:r>
            <a:r>
              <a:rPr lang="en-US" sz="1802" b="0" i="0" spc="-15" baseline="0" dirty="0">
                <a:latin typeface="Times New Roman" panose="02020603050405020304" pitchFamily="18" charset="0"/>
                <a:cs typeface="Times New Roman" panose="02020603050405020304" pitchFamily="18" charset="0"/>
              </a:rPr>
              <a:t>o</a:t>
            </a:r>
            <a:r>
              <a:rPr lang="en-US" sz="1802" b="0" i="0" spc="692" baseline="0" dirty="0">
                <a:latin typeface="Times New Roman" panose="02020603050405020304" pitchFamily="18" charset="0"/>
                <a:cs typeface="Times New Roman" panose="02020603050405020304" pitchFamily="18" charset="0"/>
              </a:rPr>
              <a:t>w</a:t>
            </a:r>
            <a:r>
              <a:rPr lang="en-US" sz="1802" b="0" i="0" spc="0" baseline="0" dirty="0">
                <a:latin typeface="Times New Roman" panose="02020603050405020304" pitchFamily="18" charset="0"/>
                <a:cs typeface="Times New Roman" panose="02020603050405020304" pitchFamily="18" charset="0"/>
              </a:rPr>
              <a:t>th</a:t>
            </a:r>
            <a:r>
              <a:rPr lang="en-US" sz="1802" b="0" i="0" spc="-11" baseline="0" dirty="0">
                <a:latin typeface="Times New Roman" panose="02020603050405020304" pitchFamily="18" charset="0"/>
                <a:cs typeface="Times New Roman" panose="02020603050405020304" pitchFamily="18" charset="0"/>
              </a:rPr>
              <a:t>e</a:t>
            </a:r>
            <a:r>
              <a:rPr lang="en-US" sz="1802" b="0" i="0" spc="694" baseline="0" dirty="0">
                <a:latin typeface="Times New Roman" panose="02020603050405020304" pitchFamily="18" charset="0"/>
                <a:cs typeface="Times New Roman" panose="02020603050405020304" pitchFamily="18" charset="0"/>
              </a:rPr>
              <a:t>y</a:t>
            </a:r>
            <a:r>
              <a:rPr lang="en-US" sz="1802" b="0" i="0" spc="-17" baseline="0" dirty="0">
                <a:latin typeface="Times New Roman" panose="02020603050405020304" pitchFamily="18" charset="0"/>
                <a:cs typeface="Times New Roman" panose="02020603050405020304" pitchFamily="18" charset="0"/>
              </a:rPr>
              <a:t>w</a:t>
            </a:r>
            <a:r>
              <a:rPr lang="en-US" sz="1802" b="0" i="0" spc="0" baseline="0" dirty="0">
                <a:latin typeface="Times New Roman" panose="02020603050405020304" pitchFamily="18" charset="0"/>
                <a:cs typeface="Times New Roman" panose="02020603050405020304" pitchFamily="18" charset="0"/>
              </a:rPr>
              <a:t>or</a:t>
            </a:r>
            <a:r>
              <a:rPr lang="en-US" sz="1802" b="0" i="0" spc="691" baseline="0" dirty="0">
                <a:latin typeface="Times New Roman" panose="02020603050405020304" pitchFamily="18" charset="0"/>
                <a:cs typeface="Times New Roman" panose="02020603050405020304" pitchFamily="18" charset="0"/>
              </a:rPr>
              <a:t>k</a:t>
            </a:r>
            <a:r>
              <a:rPr lang="en-US" sz="1802" b="0" i="0" spc="-17" baseline="0" dirty="0">
                <a:latin typeface="Times New Roman" panose="02020603050405020304" pitchFamily="18" charset="0"/>
                <a:cs typeface="Times New Roman" panose="02020603050405020304" pitchFamily="18" charset="0"/>
              </a:rPr>
              <a:t>t</a:t>
            </a:r>
            <a:r>
              <a:rPr lang="en-US" sz="1802" b="0" i="0" spc="0" baseline="0" dirty="0">
                <a:latin typeface="Times New Roman" panose="02020603050405020304" pitchFamily="18" charset="0"/>
                <a:cs typeface="Times New Roman" panose="02020603050405020304" pitchFamily="18" charset="0"/>
              </a:rPr>
              <a:t>o</a:t>
            </a:r>
            <a:r>
              <a:rPr lang="en-US" sz="1802" b="0" i="0" spc="-11" baseline="0" dirty="0">
                <a:latin typeface="Times New Roman" panose="02020603050405020304" pitchFamily="18" charset="0"/>
                <a:cs typeface="Times New Roman" panose="02020603050405020304" pitchFamily="18" charset="0"/>
              </a:rPr>
              <a:t>g</a:t>
            </a:r>
            <a:r>
              <a:rPr lang="en-US" sz="1802" b="0" i="0" spc="0" baseline="0" dirty="0">
                <a:latin typeface="Times New Roman" panose="02020603050405020304" pitchFamily="18" charset="0"/>
                <a:cs typeface="Times New Roman" panose="02020603050405020304" pitchFamily="18" charset="0"/>
              </a:rPr>
              <a:t>ethe</a:t>
            </a:r>
            <a:r>
              <a:rPr lang="en-US" sz="1802" b="0" i="0" spc="-182" baseline="0" dirty="0">
                <a:latin typeface="Times New Roman" panose="02020603050405020304" pitchFamily="18" charset="0"/>
                <a:cs typeface="Times New Roman" panose="02020603050405020304" pitchFamily="18" charset="0"/>
              </a:rPr>
              <a:t>r</a:t>
            </a:r>
            <a:r>
              <a:rPr lang="en-US" sz="1802" b="0" i="0" spc="697" baseline="0" dirty="0">
                <a:latin typeface="Times New Roman" panose="02020603050405020304" pitchFamily="18" charset="0"/>
                <a:cs typeface="Times New Roman" panose="02020603050405020304" pitchFamily="18" charset="0"/>
              </a:rPr>
              <a:t>.</a:t>
            </a:r>
            <a:r>
              <a:rPr lang="en-US" sz="1802" b="0" i="0" spc="0" baseline="0" dirty="0">
                <a:latin typeface="Times New Roman" panose="02020603050405020304" pitchFamily="18" charset="0"/>
                <a:cs typeface="Times New Roman" panose="02020603050405020304" pitchFamily="18" charset="0"/>
              </a:rPr>
              <a:t>Solution</a:t>
            </a:r>
            <a:r>
              <a:rPr lang="en-US" sz="1802" b="0" i="0" spc="702" baseline="0" dirty="0">
                <a:latin typeface="Times New Roman" panose="02020603050405020304" pitchFamily="18" charset="0"/>
                <a:cs typeface="Times New Roman" panose="02020603050405020304" pitchFamily="18" charset="0"/>
              </a:rPr>
              <a:t>s</a:t>
            </a:r>
            <a:r>
              <a:rPr lang="en-US" sz="1802" b="0" i="0" spc="0" baseline="0" dirty="0">
                <a:latin typeface="Times New Roman" panose="02020603050405020304" pitchFamily="18" charset="0"/>
                <a:cs typeface="Times New Roman" panose="02020603050405020304" pitchFamily="18" charset="0"/>
              </a:rPr>
              <a:t>e</a:t>
            </a:r>
            <a:r>
              <a:rPr lang="en-US" sz="1802" b="0" i="0" spc="-11" baseline="0" dirty="0">
                <a:latin typeface="Times New Roman" panose="02020603050405020304" pitchFamily="18" charset="0"/>
                <a:cs typeface="Times New Roman" panose="02020603050405020304" pitchFamily="18" charset="0"/>
              </a:rPr>
              <a:t>v</a:t>
            </a:r>
            <a:r>
              <a:rPr lang="en-US" sz="1802" b="0" i="0" spc="0" baseline="0" dirty="0">
                <a:latin typeface="Times New Roman" panose="02020603050405020304" pitchFamily="18" charset="0"/>
                <a:cs typeface="Times New Roman" panose="02020603050405020304" pitchFamily="18" charset="0"/>
              </a:rPr>
              <a:t>ol</a:t>
            </a:r>
            <a:r>
              <a:rPr lang="en-US" sz="1802" b="0" i="0" spc="-11" baseline="0" dirty="0">
                <a:latin typeface="Times New Roman" panose="02020603050405020304" pitchFamily="18" charset="0"/>
                <a:cs typeface="Times New Roman" panose="02020603050405020304" pitchFamily="18" charset="0"/>
              </a:rPr>
              <a:t>v</a:t>
            </a:r>
            <a:r>
              <a:rPr lang="en-US" sz="1802" b="0" i="0" spc="698" baseline="0" dirty="0">
                <a:latin typeface="Times New Roman" panose="02020603050405020304" pitchFamily="18" charset="0"/>
                <a:cs typeface="Times New Roman" panose="02020603050405020304" pitchFamily="18" charset="0"/>
              </a:rPr>
              <a:t>e</a:t>
            </a:r>
            <a:r>
              <a:rPr lang="en-US" sz="1802" b="0" i="0" spc="0" baseline="0" dirty="0">
                <a:latin typeface="Times New Roman" panose="02020603050405020304" pitchFamily="18" charset="0"/>
                <a:cs typeface="Times New Roman" panose="02020603050405020304" pitchFamily="18" charset="0"/>
              </a:rPr>
              <a:t>th</a:t>
            </a:r>
            <a:r>
              <a:rPr lang="en-US" sz="1802" b="0" i="0" spc="-31" baseline="0" dirty="0">
                <a:latin typeface="Times New Roman" panose="02020603050405020304" pitchFamily="18" charset="0"/>
                <a:cs typeface="Times New Roman" panose="02020603050405020304" pitchFamily="18" charset="0"/>
              </a:rPr>
              <a:t>r</a:t>
            </a:r>
            <a:r>
              <a:rPr lang="en-US" sz="1802" b="0" i="0" spc="0" baseline="0" dirty="0">
                <a:latin typeface="Times New Roman" panose="02020603050405020304" pitchFamily="18" charset="0"/>
                <a:cs typeface="Times New Roman" panose="02020603050405020304" pitchFamily="18" charset="0"/>
              </a:rPr>
              <a:t>o</a:t>
            </a:r>
            <a:r>
              <a:rPr lang="en-US" sz="1802" b="0" i="0" spc="-13" baseline="0" dirty="0">
                <a:latin typeface="Times New Roman" panose="02020603050405020304" pitchFamily="18" charset="0"/>
                <a:cs typeface="Times New Roman" panose="02020603050405020304" pitchFamily="18" charset="0"/>
              </a:rPr>
              <a:t>u</a:t>
            </a:r>
            <a:r>
              <a:rPr lang="en-US" sz="1802" b="0" i="0" spc="0" baseline="0" dirty="0">
                <a:latin typeface="Times New Roman" panose="02020603050405020304" pitchFamily="18" charset="0"/>
                <a:cs typeface="Times New Roman" panose="02020603050405020304" pitchFamily="18" charset="0"/>
              </a:rPr>
              <a:t>g</a:t>
            </a:r>
            <a:r>
              <a:rPr lang="en-US" sz="1802" b="0" i="0" spc="702" baseline="0" dirty="0">
                <a:latin typeface="Times New Roman" panose="02020603050405020304" pitchFamily="18" charset="0"/>
                <a:cs typeface="Times New Roman" panose="02020603050405020304" pitchFamily="18" charset="0"/>
              </a:rPr>
              <a:t>h</a:t>
            </a:r>
            <a:r>
              <a:rPr lang="en-US" sz="1802" b="0" i="0" spc="-19" baseline="0" dirty="0">
                <a:latin typeface="Times New Roman" panose="02020603050405020304" pitchFamily="18" charset="0"/>
                <a:cs typeface="Times New Roman" panose="02020603050405020304" pitchFamily="18" charset="0"/>
              </a:rPr>
              <a:t>c</a:t>
            </a:r>
            <a:r>
              <a:rPr lang="en-US" sz="1802" b="0" i="0" spc="0" baseline="0" dirty="0">
                <a:latin typeface="Times New Roman" panose="02020603050405020304" pitchFamily="18" charset="0"/>
                <a:cs typeface="Times New Roman" panose="02020603050405020304" pitchFamily="18" charset="0"/>
              </a:rPr>
              <a:t>ollabo</a:t>
            </a:r>
            <a:r>
              <a:rPr lang="en-US" sz="1802" b="0" i="0" spc="-44" baseline="0" dirty="0">
                <a:latin typeface="Times New Roman" panose="02020603050405020304" pitchFamily="18" charset="0"/>
                <a:cs typeface="Times New Roman" panose="02020603050405020304" pitchFamily="18" charset="0"/>
              </a:rPr>
              <a:t>r</a:t>
            </a:r>
            <a:r>
              <a:rPr lang="en-US" sz="1802" b="0" i="0" spc="-11" baseline="0" dirty="0">
                <a:latin typeface="Times New Roman" panose="02020603050405020304" pitchFamily="18" charset="0"/>
                <a:cs typeface="Times New Roman" panose="02020603050405020304" pitchFamily="18" charset="0"/>
              </a:rPr>
              <a:t>a</a:t>
            </a:r>
            <a:r>
              <a:rPr lang="en-US" sz="1802" b="0" i="0" spc="0" baseline="0" dirty="0">
                <a:latin typeface="Times New Roman" panose="02020603050405020304" pitchFamily="18" charset="0"/>
                <a:cs typeface="Times New Roman" panose="02020603050405020304" pitchFamily="18" charset="0"/>
              </a:rPr>
              <a:t>t</a:t>
            </a:r>
            <a:r>
              <a:rPr lang="en-US" sz="1802" b="0" i="0" spc="-11" baseline="0" dirty="0">
                <a:latin typeface="Times New Roman" panose="02020603050405020304" pitchFamily="18" charset="0"/>
                <a:cs typeface="Times New Roman" panose="02020603050405020304" pitchFamily="18" charset="0"/>
              </a:rPr>
              <a:t>i</a:t>
            </a:r>
            <a:r>
              <a:rPr lang="en-US" sz="1802" b="0" i="0" spc="0" baseline="0" dirty="0">
                <a:latin typeface="Times New Roman" panose="02020603050405020304" pitchFamily="18" charset="0"/>
                <a:cs typeface="Times New Roman" panose="02020603050405020304" pitchFamily="18" charset="0"/>
              </a:rPr>
              <a:t>o</a:t>
            </a:r>
            <a:r>
              <a:rPr lang="en-US" sz="1802" b="0" i="0" spc="710" baseline="0" dirty="0">
                <a:latin typeface="Times New Roman" panose="02020603050405020304" pitchFamily="18" charset="0"/>
                <a:cs typeface="Times New Roman" panose="02020603050405020304" pitchFamily="18" charset="0"/>
              </a:rPr>
              <a:t>n</a:t>
            </a:r>
            <a:r>
              <a:rPr lang="en-US" sz="1802" b="0" i="0" spc="0" baseline="0" dirty="0">
                <a:latin typeface="Times New Roman" panose="02020603050405020304" pitchFamily="18" charset="0"/>
                <a:cs typeface="Times New Roman" panose="02020603050405020304" pitchFamily="18" charset="0"/>
              </a:rPr>
              <a:t>bet</a:t>
            </a:r>
            <a:r>
              <a:rPr lang="en-US" sz="1802" b="0" i="0" spc="-20" baseline="0" dirty="0">
                <a:latin typeface="Times New Roman" panose="02020603050405020304" pitchFamily="18" charset="0"/>
                <a:cs typeface="Times New Roman" panose="02020603050405020304" pitchFamily="18" charset="0"/>
              </a:rPr>
              <a:t>w</a:t>
            </a:r>
            <a:r>
              <a:rPr lang="en-US" sz="1802" b="0" i="0" spc="0" baseline="0" dirty="0">
                <a:latin typeface="Times New Roman" panose="02020603050405020304" pitchFamily="18" charset="0"/>
                <a:cs typeface="Times New Roman" panose="02020603050405020304" pitchFamily="18" charset="0"/>
              </a:rPr>
              <a:t>ee</a:t>
            </a:r>
            <a:r>
              <a:rPr lang="en-US" sz="1802" b="0" i="0" spc="704" baseline="0" dirty="0">
                <a:latin typeface="Times New Roman" panose="02020603050405020304" pitchFamily="18" charset="0"/>
                <a:cs typeface="Times New Roman" panose="02020603050405020304" pitchFamily="18" charset="0"/>
              </a:rPr>
              <a:t>n</a:t>
            </a:r>
            <a:r>
              <a:rPr lang="en-US" sz="1802" b="0" i="0" spc="0" baseline="0" dirty="0">
                <a:latin typeface="Times New Roman" panose="02020603050405020304" pitchFamily="18" charset="0"/>
                <a:cs typeface="Times New Roman" panose="02020603050405020304" pitchFamily="18" charset="0"/>
              </a:rPr>
              <a:t>self-o</a:t>
            </a:r>
            <a:r>
              <a:rPr lang="en-US" sz="1802" b="0" i="0" spc="-31" baseline="0" dirty="0">
                <a:latin typeface="Times New Roman" panose="02020603050405020304" pitchFamily="18" charset="0"/>
                <a:cs typeface="Times New Roman" panose="02020603050405020304" pitchFamily="18" charset="0"/>
              </a:rPr>
              <a:t>r</a:t>
            </a:r>
            <a:r>
              <a:rPr lang="en-US" sz="1802" b="0" i="0" spc="-33" baseline="0" dirty="0">
                <a:latin typeface="Times New Roman" panose="02020603050405020304" pitchFamily="18" charset="0"/>
                <a:cs typeface="Times New Roman" panose="02020603050405020304" pitchFamily="18" charset="0"/>
              </a:rPr>
              <a:t>g</a:t>
            </a:r>
            <a:r>
              <a:rPr lang="en-US" sz="1802" b="0" i="0" spc="0" baseline="0" dirty="0">
                <a:latin typeface="Times New Roman" panose="02020603050405020304" pitchFamily="18" charset="0"/>
                <a:cs typeface="Times New Roman" panose="02020603050405020304" pitchFamily="18" charset="0"/>
              </a:rPr>
              <a:t>anizin</a:t>
            </a:r>
            <a:r>
              <a:rPr lang="en-US" sz="1802" b="0" i="0" spc="711" baseline="0" dirty="0">
                <a:latin typeface="Times New Roman" panose="02020603050405020304" pitchFamily="18" charset="0"/>
                <a:cs typeface="Times New Roman" panose="02020603050405020304" pitchFamily="18" charset="0"/>
              </a:rPr>
              <a:t>g</a:t>
            </a:r>
            <a:r>
              <a:rPr lang="en-US" sz="1802" b="0" i="0" spc="0" baseline="0" dirty="0">
                <a:latin typeface="Times New Roman" panose="02020603050405020304" pitchFamily="18" charset="0"/>
                <a:cs typeface="Times New Roman" panose="02020603050405020304" pitchFamily="18" charset="0"/>
              </a:rPr>
              <a:t>c</a:t>
            </a:r>
            <a:r>
              <a:rPr lang="en-US" sz="1802" b="0" i="0" spc="-29" baseline="0" dirty="0">
                <a:latin typeface="Times New Roman" panose="02020603050405020304" pitchFamily="18" charset="0"/>
                <a:cs typeface="Times New Roman" panose="02020603050405020304" pitchFamily="18" charset="0"/>
              </a:rPr>
              <a:t>r</a:t>
            </a:r>
            <a:r>
              <a:rPr lang="en-US" sz="1802" b="0" i="0" spc="0" baseline="0" dirty="0">
                <a:latin typeface="Times New Roman" panose="02020603050405020304" pitchFamily="18" charset="0"/>
                <a:cs typeface="Times New Roman" panose="02020603050405020304" pitchFamily="18" charset="0"/>
              </a:rPr>
              <a:t>oss-</a:t>
            </a:r>
          </a:p>
          <a:p>
            <a:pPr marL="0">
              <a:lnSpc>
                <a:spcPts val="3242"/>
              </a:lnSpc>
            </a:pPr>
            <a:r>
              <a:rPr lang="en-US" sz="1800" b="0" i="0" spc="0" baseline="0" dirty="0">
                <a:latin typeface="Times New Roman" panose="02020603050405020304" pitchFamily="18" charset="0"/>
                <a:cs typeface="Times New Roman" panose="02020603050405020304" pitchFamily="18" charset="0"/>
              </a:rPr>
              <a:t>functiona</a:t>
            </a:r>
            <a:r>
              <a:rPr lang="en-US" sz="1800" b="0" i="0" spc="431" baseline="0" dirty="0">
                <a:latin typeface="Times New Roman" panose="02020603050405020304" pitchFamily="18" charset="0"/>
                <a:cs typeface="Times New Roman" panose="02020603050405020304" pitchFamily="18" charset="0"/>
              </a:rPr>
              <a:t>l</a:t>
            </a:r>
            <a:r>
              <a:rPr lang="en-US" sz="1800" b="0" i="0" spc="-27"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eam</a:t>
            </a:r>
            <a:r>
              <a:rPr lang="en-US" sz="1800" b="0" i="0" spc="415"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utilizin</a:t>
            </a:r>
            <a:r>
              <a:rPr lang="en-US" sz="1800" b="0" i="0" spc="437" baseline="0" dirty="0">
                <a:latin typeface="Times New Roman" panose="02020603050405020304" pitchFamily="18" charset="0"/>
                <a:cs typeface="Times New Roman" panose="02020603050405020304" pitchFamily="18" charset="0"/>
              </a:rPr>
              <a:t>g</a:t>
            </a:r>
            <a:r>
              <a:rPr lang="en-US" sz="1800" b="0" i="0" spc="0" baseline="0" dirty="0">
                <a:latin typeface="Times New Roman" panose="02020603050405020304" pitchFamily="18" charset="0"/>
                <a:cs typeface="Times New Roman" panose="02020603050405020304" pitchFamily="18" charset="0"/>
              </a:rPr>
              <a:t>th</a:t>
            </a:r>
            <a:r>
              <a:rPr lang="en-US" sz="1800" b="0" i="0" spc="423"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app</a:t>
            </a:r>
            <a:r>
              <a:rPr lang="en-US" sz="1800" b="0" i="0" spc="-2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opri</a:t>
            </a:r>
            <a:r>
              <a:rPr lang="en-US" sz="1800" b="0" i="0" spc="-11" baseline="0" dirty="0">
                <a:latin typeface="Times New Roman" panose="02020603050405020304" pitchFamily="18" charset="0"/>
                <a:cs typeface="Times New Roman" panose="02020603050405020304" pitchFamily="18" charset="0"/>
              </a:rPr>
              <a:t>a</a:t>
            </a:r>
            <a:r>
              <a:rPr lang="en-US" sz="1800" b="0" i="0" spc="-27" baseline="0" dirty="0">
                <a:latin typeface="Times New Roman" panose="02020603050405020304" pitchFamily="18" charset="0"/>
                <a:cs typeface="Times New Roman" panose="02020603050405020304" pitchFamily="18" charset="0"/>
              </a:rPr>
              <a:t>t</a:t>
            </a:r>
            <a:r>
              <a:rPr lang="en-US" sz="1800" b="0" i="0" spc="429"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p</a:t>
            </a:r>
            <a:r>
              <a:rPr lang="en-US" sz="1800" b="0" i="0" spc="-38"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actice</a:t>
            </a:r>
            <a:r>
              <a:rPr lang="en-US" sz="1800" b="0" i="0" spc="428" baseline="0" dirty="0">
                <a:latin typeface="Times New Roman" panose="02020603050405020304" pitchFamily="18" charset="0"/>
                <a:cs typeface="Times New Roman" panose="02020603050405020304" pitchFamily="18" charset="0"/>
              </a:rPr>
              <a:t>s</a:t>
            </a:r>
            <a:r>
              <a:rPr lang="en-US" sz="1800" b="0" i="0" spc="-33"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o</a:t>
            </a:r>
            <a:r>
              <a:rPr lang="en-US" sz="1800" b="0" i="0" spc="402"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thei</a:t>
            </a:r>
            <a:r>
              <a:rPr lang="en-US" sz="1800" b="0" i="0" spc="413" baseline="0" dirty="0">
                <a:latin typeface="Times New Roman" panose="02020603050405020304" pitchFamily="18" charset="0"/>
                <a:cs typeface="Times New Roman" panose="02020603050405020304" pitchFamily="18" charset="0"/>
              </a:rPr>
              <a:t>r</a:t>
            </a:r>
            <a:r>
              <a:rPr lang="en-US" sz="1800" b="0" i="0" spc="-18" baseline="0" dirty="0">
                <a:latin typeface="Times New Roman" panose="02020603050405020304" pitchFamily="18" charset="0"/>
                <a:cs typeface="Times New Roman" panose="02020603050405020304" pitchFamily="18" charset="0"/>
              </a:rPr>
              <a:t>c</a:t>
            </a:r>
            <a:r>
              <a:rPr lang="en-US" sz="1800" b="0" i="0" spc="0" baseline="0" dirty="0">
                <a:latin typeface="Times New Roman" panose="02020603050405020304" pitchFamily="18" charset="0"/>
                <a:cs typeface="Times New Roman" panose="02020603050405020304" pitchFamily="18" charset="0"/>
              </a:rPr>
              <a:t>on</a:t>
            </a:r>
            <a:r>
              <a:rPr lang="en-US" sz="1800" b="0" i="0" spc="-28" baseline="0" dirty="0">
                <a:latin typeface="Times New Roman" panose="02020603050405020304" pitchFamily="18" charset="0"/>
                <a:cs typeface="Times New Roman" panose="02020603050405020304" pitchFamily="18" charset="0"/>
              </a:rPr>
              <a:t>t</a:t>
            </a:r>
            <a:r>
              <a:rPr lang="en-US" sz="1800" b="0" i="0" spc="-20"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xt.</a:t>
            </a:r>
          </a:p>
        </p:txBody>
      </p:sp>
      <p:sp>
        <p:nvSpPr>
          <p:cNvPr id="20" name="Rectangle 571">
            <a:extLst>
              <a:ext uri="{FF2B5EF4-FFF2-40B4-BE49-F238E27FC236}">
                <a16:creationId xmlns:a16="http://schemas.microsoft.com/office/drawing/2014/main" id="{8A38007A-A1FF-E835-DF03-E162ACBB7004}"/>
              </a:ext>
            </a:extLst>
          </p:cNvPr>
          <p:cNvSpPr/>
          <p:nvPr/>
        </p:nvSpPr>
        <p:spPr>
          <a:xfrm>
            <a:off x="864108" y="5874152"/>
            <a:ext cx="10650736" cy="276999"/>
          </a:xfrm>
          <a:prstGeom prst="rect">
            <a:avLst/>
          </a:prstGeom>
        </p:spPr>
        <p:txBody>
          <a:bodyPr wrap="none" lIns="0" tIns="0" rIns="0" bIns="0">
            <a:spAutoFit/>
          </a:bodyPr>
          <a:lstStyle/>
          <a:p>
            <a:pPr marL="0"/>
            <a:r>
              <a:rPr lang="en-US" sz="1800" b="0" i="0" spc="826" baseline="0" dirty="0">
                <a:latin typeface="Times New Roman" panose="02020603050405020304" pitchFamily="18" charset="0"/>
                <a:cs typeface="Times New Roman" panose="02020603050405020304" pitchFamily="18" charset="0"/>
              </a:rPr>
              <a:t>➢</a:t>
            </a:r>
            <a:r>
              <a:rPr lang="en-US" sz="1800" b="0" i="0" spc="0" baseline="0" dirty="0">
                <a:latin typeface="Times New Roman" panose="02020603050405020304" pitchFamily="18" charset="0"/>
                <a:cs typeface="Times New Roman" panose="02020603050405020304" pitchFamily="18" charset="0"/>
              </a:rPr>
              <a:t>The</a:t>
            </a:r>
            <a:r>
              <a:rPr lang="en-US" sz="1800" b="0" i="0" spc="-29" baseline="0" dirty="0">
                <a:latin typeface="Times New Roman" panose="02020603050405020304" pitchFamily="18" charset="0"/>
                <a:cs typeface="Times New Roman" panose="02020603050405020304" pitchFamily="18" charset="0"/>
              </a:rPr>
              <a:t>r</a:t>
            </a:r>
            <a:r>
              <a:rPr lang="en-US" sz="1800" b="0" i="0" spc="0" baseline="0" dirty="0">
                <a:latin typeface="Times New Roman" panose="02020603050405020304" pitchFamily="18" charset="0"/>
                <a:cs typeface="Times New Roman" panose="02020603050405020304" pitchFamily="18" charset="0"/>
              </a:rPr>
              <a:t>e</a:t>
            </a:r>
            <a:r>
              <a:rPr lang="en-US" sz="1800" b="0" i="0" spc="-110" baseline="0" dirty="0">
                <a:latin typeface="Times New Roman" panose="02020603050405020304" pitchFamily="18" charset="0"/>
                <a:cs typeface="Times New Roman" panose="02020603050405020304" pitchFamily="18" charset="0"/>
              </a:rPr>
              <a:t>’</a:t>
            </a:r>
            <a:r>
              <a:rPr lang="en-US" sz="1800" b="0" i="0" spc="414" baseline="0" dirty="0">
                <a:latin typeface="Times New Roman" panose="02020603050405020304" pitchFamily="18" charset="0"/>
                <a:cs typeface="Times New Roman" panose="02020603050405020304" pitchFamily="18" charset="0"/>
              </a:rPr>
              <a:t>s</a:t>
            </a:r>
            <a:r>
              <a:rPr lang="en-US" sz="1800" b="0" i="0" spc="409"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bi</a:t>
            </a:r>
            <a:r>
              <a:rPr lang="en-US" sz="1800" b="0" i="0" spc="423" baseline="0" dirty="0">
                <a:latin typeface="Times New Roman" panose="02020603050405020304" pitchFamily="18" charset="0"/>
                <a:cs typeface="Times New Roman" panose="02020603050405020304" pitchFamily="18" charset="0"/>
              </a:rPr>
              <a:t>g</a:t>
            </a:r>
            <a:r>
              <a:rPr lang="en-US" sz="1800" b="0" i="0" spc="-33" baseline="0" dirty="0">
                <a:latin typeface="Times New Roman" panose="02020603050405020304" pitchFamily="18" charset="0"/>
                <a:cs typeface="Times New Roman" panose="02020603050405020304" pitchFamily="18" charset="0"/>
              </a:rPr>
              <a:t>f</a:t>
            </a:r>
            <a:r>
              <a:rPr lang="en-US" sz="1800" b="0" i="0" spc="0" baseline="0" dirty="0">
                <a:latin typeface="Times New Roman" panose="02020603050405020304" pitchFamily="18" charset="0"/>
                <a:cs typeface="Times New Roman" panose="02020603050405020304" pitchFamily="18" charset="0"/>
              </a:rPr>
              <a:t>ocu</a:t>
            </a:r>
            <a:r>
              <a:rPr lang="en-US" sz="1800" b="0" i="0" spc="425" baseline="0" dirty="0">
                <a:latin typeface="Times New Roman" panose="02020603050405020304" pitchFamily="18" charset="0"/>
                <a:cs typeface="Times New Roman" panose="02020603050405020304" pitchFamily="18" charset="0"/>
              </a:rPr>
              <a:t>s</a:t>
            </a:r>
            <a:r>
              <a:rPr lang="en-US" sz="1800" b="0" i="0" spc="0" baseline="0" dirty="0">
                <a:latin typeface="Times New Roman" panose="02020603050405020304" pitchFamily="18" charset="0"/>
                <a:cs typeface="Times New Roman" panose="02020603050405020304" pitchFamily="18" charset="0"/>
              </a:rPr>
              <a:t>i</a:t>
            </a:r>
            <a:r>
              <a:rPr lang="en-US" sz="1800" b="0" i="0" spc="411"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th</a:t>
            </a:r>
            <a:r>
              <a:rPr lang="en-US" sz="1800" b="0" i="0" spc="423"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Agil</a:t>
            </a:r>
            <a:r>
              <a:rPr lang="en-US" sz="1800" b="0" i="0" spc="412"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soft</a:t>
            </a:r>
            <a:r>
              <a:rPr lang="en-US" sz="1800" b="0" i="0" spc="-31" baseline="0" dirty="0">
                <a:latin typeface="Times New Roman" panose="02020603050405020304" pitchFamily="18" charset="0"/>
                <a:cs typeface="Times New Roman" panose="02020603050405020304" pitchFamily="18" charset="0"/>
              </a:rPr>
              <a:t>w</a:t>
            </a:r>
            <a:r>
              <a:rPr lang="en-US" sz="1800" b="0" i="0" spc="0" baseline="0" dirty="0">
                <a:latin typeface="Times New Roman" panose="02020603050405020304" pitchFamily="18" charset="0"/>
                <a:cs typeface="Times New Roman" panose="02020603050405020304" pitchFamily="18" charset="0"/>
              </a:rPr>
              <a:t>a</a:t>
            </a:r>
            <a:r>
              <a:rPr lang="en-US" sz="1800" b="0" i="0" spc="-28" baseline="0" dirty="0">
                <a:latin typeface="Times New Roman" panose="02020603050405020304" pitchFamily="18" charset="0"/>
                <a:cs typeface="Times New Roman" panose="02020603050405020304" pitchFamily="18" charset="0"/>
              </a:rPr>
              <a:t>r</a:t>
            </a:r>
            <a:r>
              <a:rPr lang="en-US" sz="1800" b="0" i="0" spc="428"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developmen</a:t>
            </a:r>
            <a:r>
              <a:rPr lang="en-US" sz="1800" b="0" i="0" spc="406" baseline="0" dirty="0">
                <a:latin typeface="Times New Roman" panose="02020603050405020304" pitchFamily="18" charset="0"/>
                <a:cs typeface="Times New Roman" panose="02020603050405020304" pitchFamily="18" charset="0"/>
              </a:rPr>
              <a:t>t</a:t>
            </a:r>
            <a:r>
              <a:rPr lang="en-US" sz="1800" b="0" i="0" spc="-18" baseline="0" dirty="0">
                <a:latin typeface="Times New Roman" panose="02020603050405020304" pitchFamily="18" charset="0"/>
                <a:cs typeface="Times New Roman" panose="02020603050405020304" pitchFamily="18" charset="0"/>
              </a:rPr>
              <a:t>c</a:t>
            </a:r>
            <a:r>
              <a:rPr lang="en-US" sz="1800" b="0" i="0" spc="0" baseline="0" dirty="0">
                <a:latin typeface="Times New Roman" panose="02020603050405020304" pitchFamily="18" charset="0"/>
                <a:cs typeface="Times New Roman" panose="02020603050405020304" pitchFamily="18" charset="0"/>
              </a:rPr>
              <a:t>ommunit</a:t>
            </a:r>
            <a:r>
              <a:rPr lang="en-US" sz="1800" b="0" i="0" spc="424" baseline="0" dirty="0">
                <a:latin typeface="Times New Roman" panose="02020603050405020304" pitchFamily="18" charset="0"/>
                <a:cs typeface="Times New Roman" panose="02020603050405020304" pitchFamily="18" charset="0"/>
              </a:rPr>
              <a:t>y</a:t>
            </a:r>
            <a:r>
              <a:rPr lang="en-US" sz="1800" b="0" i="0" spc="0" baseline="0" dirty="0">
                <a:latin typeface="Times New Roman" panose="02020603050405020304" pitchFamily="18" charset="0"/>
                <a:cs typeface="Times New Roman" panose="02020603050405020304" pitchFamily="18" charset="0"/>
              </a:rPr>
              <a:t>o</a:t>
            </a:r>
            <a:r>
              <a:rPr lang="en-US" sz="1800" b="0" i="0" spc="422" baseline="0" dirty="0">
                <a:latin typeface="Times New Roman" panose="02020603050405020304" pitchFamily="18" charset="0"/>
                <a:cs typeface="Times New Roman" panose="02020603050405020304" pitchFamily="18" charset="0"/>
              </a:rPr>
              <a:t>n</a:t>
            </a:r>
            <a:r>
              <a:rPr lang="en-US" sz="1800" b="0" i="0" spc="-19" baseline="0" dirty="0">
                <a:latin typeface="Times New Roman" panose="02020603050405020304" pitchFamily="18" charset="0"/>
                <a:cs typeface="Times New Roman" panose="02020603050405020304" pitchFamily="18" charset="0"/>
              </a:rPr>
              <a:t>c</a:t>
            </a:r>
            <a:r>
              <a:rPr lang="en-US" sz="1800" b="0" i="0" spc="0" baseline="0" dirty="0">
                <a:latin typeface="Times New Roman" panose="02020603050405020304" pitchFamily="18" charset="0"/>
                <a:cs typeface="Times New Roman" panose="02020603050405020304" pitchFamily="18" charset="0"/>
              </a:rPr>
              <a:t>ollabo</a:t>
            </a:r>
            <a:r>
              <a:rPr lang="en-US" sz="1800" b="0" i="0" spc="-37" baseline="0" dirty="0">
                <a:latin typeface="Times New Roman" panose="02020603050405020304" pitchFamily="18" charset="0"/>
                <a:cs typeface="Times New Roman" panose="02020603050405020304" pitchFamily="18" charset="0"/>
              </a:rPr>
              <a:t>r</a:t>
            </a:r>
            <a:r>
              <a:rPr lang="en-US" sz="1800" b="0" i="0" spc="-11" baseline="0" dirty="0">
                <a:latin typeface="Times New Roman" panose="02020603050405020304" pitchFamily="18" charset="0"/>
                <a:cs typeface="Times New Roman" panose="02020603050405020304" pitchFamily="18" charset="0"/>
              </a:rPr>
              <a:t>a</a:t>
            </a:r>
            <a:r>
              <a:rPr lang="en-US" sz="1800" b="0" i="0" spc="0" baseline="0" dirty="0">
                <a:latin typeface="Times New Roman" panose="02020603050405020304" pitchFamily="18" charset="0"/>
                <a:cs typeface="Times New Roman" panose="02020603050405020304" pitchFamily="18" charset="0"/>
              </a:rPr>
              <a:t>tio</a:t>
            </a:r>
            <a:r>
              <a:rPr lang="en-US" sz="1800" b="0" i="0" spc="435" baseline="0" dirty="0">
                <a:latin typeface="Times New Roman" panose="02020603050405020304" pitchFamily="18" charset="0"/>
                <a:cs typeface="Times New Roman" panose="02020603050405020304" pitchFamily="18" charset="0"/>
              </a:rPr>
              <a:t>n</a:t>
            </a:r>
            <a:r>
              <a:rPr lang="en-US" sz="1800" b="0" i="0" spc="0" baseline="0" dirty="0">
                <a:latin typeface="Times New Roman" panose="02020603050405020304" pitchFamily="18" charset="0"/>
                <a:cs typeface="Times New Roman" panose="02020603050405020304" pitchFamily="18" charset="0"/>
              </a:rPr>
              <a:t>an</a:t>
            </a:r>
            <a:r>
              <a:rPr lang="en-US" sz="1800" b="0" i="0" spc="415" baseline="0" dirty="0">
                <a:latin typeface="Times New Roman" panose="02020603050405020304" pitchFamily="18" charset="0"/>
                <a:cs typeface="Times New Roman" panose="02020603050405020304" pitchFamily="18" charset="0"/>
              </a:rPr>
              <a:t>d</a:t>
            </a:r>
            <a:r>
              <a:rPr lang="en-US" sz="1800" b="0" i="0" spc="0" baseline="0" dirty="0">
                <a:latin typeface="Times New Roman" panose="02020603050405020304" pitchFamily="18" charset="0"/>
                <a:cs typeface="Times New Roman" panose="02020603050405020304" pitchFamily="18" charset="0"/>
              </a:rPr>
              <a:t>th</a:t>
            </a:r>
            <a:r>
              <a:rPr lang="en-US" sz="1800" b="0" i="0" spc="426" baseline="0" dirty="0">
                <a:latin typeface="Times New Roman" panose="02020603050405020304" pitchFamily="18" charset="0"/>
                <a:cs typeface="Times New Roman" panose="02020603050405020304" pitchFamily="18" charset="0"/>
              </a:rPr>
              <a:t>e</a:t>
            </a:r>
            <a:r>
              <a:rPr lang="en-US" sz="1800" b="0" i="0" spc="0" baseline="0" dirty="0">
                <a:latin typeface="Times New Roman" panose="02020603050405020304" pitchFamily="18" charset="0"/>
                <a:cs typeface="Times New Roman" panose="02020603050405020304" pitchFamily="18" charset="0"/>
              </a:rPr>
              <a:t>self-o</a:t>
            </a:r>
            <a:r>
              <a:rPr lang="en-US" sz="1800" b="0" i="0" spc="-29" baseline="0" dirty="0">
                <a:latin typeface="Times New Roman" panose="02020603050405020304" pitchFamily="18" charset="0"/>
                <a:cs typeface="Times New Roman" panose="02020603050405020304" pitchFamily="18" charset="0"/>
              </a:rPr>
              <a:t>r</a:t>
            </a:r>
            <a:r>
              <a:rPr lang="en-US" sz="1800" b="0" i="0" spc="-33" baseline="0" dirty="0">
                <a:latin typeface="Times New Roman" panose="02020603050405020304" pitchFamily="18" charset="0"/>
                <a:cs typeface="Times New Roman" panose="02020603050405020304" pitchFamily="18" charset="0"/>
              </a:rPr>
              <a:t>g</a:t>
            </a:r>
            <a:r>
              <a:rPr lang="en-US" sz="1800" b="0" i="0" spc="0" baseline="0" dirty="0">
                <a:latin typeface="Times New Roman" panose="02020603050405020304" pitchFamily="18" charset="0"/>
                <a:cs typeface="Times New Roman" panose="02020603050405020304" pitchFamily="18" charset="0"/>
              </a:rPr>
              <a:t>aniz</a:t>
            </a:r>
            <a:r>
              <a:rPr lang="en-US" sz="1800" b="0" i="0" spc="-11" baseline="0" dirty="0">
                <a:latin typeface="Times New Roman" panose="02020603050405020304" pitchFamily="18" charset="0"/>
                <a:cs typeface="Times New Roman" panose="02020603050405020304" pitchFamily="18" charset="0"/>
              </a:rPr>
              <a:t>i</a:t>
            </a:r>
            <a:r>
              <a:rPr lang="en-US" sz="1800" b="0" i="0" spc="0" baseline="0" dirty="0">
                <a:latin typeface="Times New Roman" panose="02020603050405020304" pitchFamily="18" charset="0"/>
                <a:cs typeface="Times New Roman" panose="02020603050405020304" pitchFamily="18" charset="0"/>
              </a:rPr>
              <a:t>n</a:t>
            </a:r>
            <a:r>
              <a:rPr lang="en-US" sz="1800" b="0" i="0" spc="428" baseline="0" dirty="0">
                <a:latin typeface="Times New Roman" panose="02020603050405020304" pitchFamily="18" charset="0"/>
                <a:cs typeface="Times New Roman" panose="02020603050405020304" pitchFamily="18" charset="0"/>
              </a:rPr>
              <a:t>g</a:t>
            </a:r>
            <a:r>
              <a:rPr lang="en-US" sz="1800" b="0" i="0" spc="-28" baseline="0" dirty="0">
                <a:latin typeface="Times New Roman" panose="02020603050405020304" pitchFamily="18" charset="0"/>
                <a:cs typeface="Times New Roman" panose="02020603050405020304" pitchFamily="18" charset="0"/>
              </a:rPr>
              <a:t>t</a:t>
            </a:r>
            <a:r>
              <a:rPr lang="en-US" sz="1800" b="0" i="0" spc="0" baseline="0" dirty="0">
                <a:latin typeface="Times New Roman" panose="02020603050405020304" pitchFamily="18" charset="0"/>
                <a:cs typeface="Times New Roman" panose="02020603050405020304" pitchFamily="18" charset="0"/>
              </a:rPr>
              <a:t>eam.</a:t>
            </a:r>
          </a:p>
        </p:txBody>
      </p:sp>
      <p:sp>
        <p:nvSpPr>
          <p:cNvPr id="21" name="Rectangle 572">
            <a:extLst>
              <a:ext uri="{FF2B5EF4-FFF2-40B4-BE49-F238E27FC236}">
                <a16:creationId xmlns:a16="http://schemas.microsoft.com/office/drawing/2014/main" id="{DA36C945-1B01-ABA3-44AF-6599BDC84D35}"/>
              </a:ext>
            </a:extLst>
          </p:cNvPr>
          <p:cNvSpPr/>
          <p:nvPr/>
        </p:nvSpPr>
        <p:spPr>
          <a:xfrm>
            <a:off x="3759442" y="137367"/>
            <a:ext cx="3992976" cy="305409"/>
          </a:xfrm>
          <a:prstGeom prst="rect">
            <a:avLst/>
          </a:prstGeom>
        </p:spPr>
        <p:txBody>
          <a:bodyPr wrap="none" lIns="0" tIns="0" rIns="0" bIns="0">
            <a:spAutoFit/>
          </a:bodyPr>
          <a:lstStyle/>
          <a:p>
            <a:pPr marL="0"/>
            <a:r>
              <a:rPr lang="en-US" sz="2004" b="1" i="0" spc="0" baseline="0" dirty="0">
                <a:latin typeface="Calibri-Bold"/>
              </a:rPr>
              <a:t>Wh</a:t>
            </a:r>
            <a:r>
              <a:rPr lang="en-US" sz="2004" b="1" i="0" spc="-31" baseline="0" dirty="0">
                <a:latin typeface="Calibri-Bold"/>
              </a:rPr>
              <a:t>a</a:t>
            </a:r>
            <a:r>
              <a:rPr lang="en-US" sz="2004" b="1" i="0" spc="0" baseline="0" dirty="0">
                <a:latin typeface="Calibri-Bold"/>
              </a:rPr>
              <a:t>t is Agile</a:t>
            </a:r>
            <a:r>
              <a:rPr lang="en-US" sz="2004" b="1" i="0" spc="-13" baseline="0" dirty="0">
                <a:latin typeface="Calibri-Bold"/>
              </a:rPr>
              <a:t> </a:t>
            </a:r>
            <a:r>
              <a:rPr lang="en-US" sz="2004" b="1" i="0" spc="0" baseline="0" dirty="0">
                <a:latin typeface="Calibri-Bold"/>
              </a:rPr>
              <a:t>Soft</a:t>
            </a:r>
            <a:r>
              <a:rPr lang="en-US" sz="2004" b="1" i="0" spc="-25" baseline="0" dirty="0">
                <a:latin typeface="Calibri-Bold"/>
              </a:rPr>
              <a:t>w</a:t>
            </a:r>
            <a:r>
              <a:rPr lang="en-US" sz="2004" b="1" i="0" spc="0" baseline="0" dirty="0">
                <a:latin typeface="Calibri-Bold"/>
              </a:rPr>
              <a:t>a</a:t>
            </a:r>
            <a:r>
              <a:rPr lang="en-US" sz="2004" b="1" i="0" spc="-35" baseline="0" dirty="0">
                <a:latin typeface="Calibri-Bold"/>
              </a:rPr>
              <a:t>r</a:t>
            </a:r>
            <a:r>
              <a:rPr lang="en-US" sz="2004" b="1" i="0" spc="0" baseline="0" dirty="0">
                <a:latin typeface="Calibri-Bold"/>
              </a:rPr>
              <a:t>e D</a:t>
            </a:r>
            <a:r>
              <a:rPr lang="en-US" sz="2004" b="1" i="0" spc="-13" baseline="0" dirty="0">
                <a:latin typeface="Calibri-Bold"/>
              </a:rPr>
              <a:t>e</a:t>
            </a:r>
            <a:r>
              <a:rPr lang="en-US" sz="2004" b="1" i="0" spc="-25" baseline="0" dirty="0">
                <a:latin typeface="Calibri-Bold"/>
              </a:rPr>
              <a:t>v</a:t>
            </a:r>
            <a:r>
              <a:rPr lang="en-US" sz="2004" b="1" i="0" spc="0" baseline="0" dirty="0">
                <a:latin typeface="Calibri-Bold"/>
              </a:rPr>
              <a:t>elopme</a:t>
            </a:r>
            <a:r>
              <a:rPr lang="en-US" sz="2004" b="1" i="0" spc="-21" baseline="0" dirty="0">
                <a:latin typeface="Calibri-Bold"/>
              </a:rPr>
              <a:t>n</a:t>
            </a:r>
            <a:r>
              <a:rPr lang="en-US" sz="2004" b="1" i="0" spc="0" baseline="0" dirty="0">
                <a:latin typeface="Calibri-Bold"/>
              </a:rPr>
              <a:t>t?</a:t>
            </a:r>
          </a:p>
        </p:txBody>
      </p:sp>
    </p:spTree>
    <p:extLst>
      <p:ext uri="{BB962C8B-B14F-4D97-AF65-F5344CB8AC3E}">
        <p14:creationId xmlns:p14="http://schemas.microsoft.com/office/powerpoint/2010/main" val="27041434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21" name="Rectangle 572">
            <a:extLst>
              <a:ext uri="{FF2B5EF4-FFF2-40B4-BE49-F238E27FC236}">
                <a16:creationId xmlns:a16="http://schemas.microsoft.com/office/drawing/2014/main" id="{DA36C945-1B01-ABA3-44AF-6599BDC84D35}"/>
              </a:ext>
            </a:extLst>
          </p:cNvPr>
          <p:cNvSpPr/>
          <p:nvPr/>
        </p:nvSpPr>
        <p:spPr>
          <a:xfrm>
            <a:off x="3759442" y="137367"/>
            <a:ext cx="4411164" cy="802784"/>
          </a:xfrm>
          <a:prstGeom prst="rect">
            <a:avLst/>
          </a:prstGeom>
        </p:spPr>
        <p:txBody>
          <a:bodyPr wrap="square" lIns="0" tIns="0" rIns="0" bIns="0">
            <a:spAutoFit/>
          </a:bodyPr>
          <a:lstStyle/>
          <a:p>
            <a:pPr marL="0"/>
            <a:r>
              <a:rPr lang="en-US" sz="2800" b="1" i="0" spc="0" baseline="0" dirty="0">
                <a:latin typeface="Times New Roman"/>
              </a:rPr>
              <a:t>Agile</a:t>
            </a:r>
            <a:r>
              <a:rPr lang="en-US" sz="2800" b="1" i="0" spc="-13" baseline="0" dirty="0">
                <a:latin typeface="Times New Roman"/>
              </a:rPr>
              <a:t> </a:t>
            </a:r>
            <a:r>
              <a:rPr lang="en-US" sz="2800" b="1" i="0" spc="-22" baseline="0" dirty="0">
                <a:latin typeface="Times New Roman"/>
              </a:rPr>
              <a:t>Model</a:t>
            </a:r>
            <a:r>
              <a:rPr lang="en-US" sz="2800" b="1" i="0" spc="0" baseline="0" dirty="0">
                <a:latin typeface="Times New Roman"/>
              </a:rPr>
              <a:t> of Project </a:t>
            </a:r>
          </a:p>
          <a:p>
            <a:pPr marL="597407">
              <a:lnSpc>
                <a:spcPts val="2882"/>
              </a:lnSpc>
            </a:pPr>
            <a:r>
              <a:rPr lang="en-US" sz="2800" b="1" i="0" spc="0" baseline="0" dirty="0">
                <a:latin typeface="Times New Roman"/>
              </a:rPr>
              <a:t>Manage</a:t>
            </a:r>
            <a:r>
              <a:rPr lang="en-US" sz="2800" b="1" i="0" spc="-17" baseline="0" dirty="0">
                <a:latin typeface="Times New Roman"/>
              </a:rPr>
              <a:t>m</a:t>
            </a:r>
            <a:r>
              <a:rPr lang="en-US" sz="2800" b="1" i="0" spc="0" baseline="0" dirty="0">
                <a:latin typeface="Times New Roman"/>
              </a:rPr>
              <a:t>ent</a:t>
            </a:r>
          </a:p>
        </p:txBody>
      </p:sp>
      <p:pic>
        <p:nvPicPr>
          <p:cNvPr id="5" name="Picture 574">
            <a:extLst>
              <a:ext uri="{FF2B5EF4-FFF2-40B4-BE49-F238E27FC236}">
                <a16:creationId xmlns:a16="http://schemas.microsoft.com/office/drawing/2014/main" id="{B63AF153-691C-06FC-AABF-574B6440D7E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666080" y="1254889"/>
            <a:ext cx="6332417" cy="4760975"/>
          </a:xfrm>
          <a:prstGeom prst="rect">
            <a:avLst/>
          </a:prstGeom>
          <a:noFill/>
        </p:spPr>
      </p:pic>
    </p:spTree>
    <p:extLst>
      <p:ext uri="{BB962C8B-B14F-4D97-AF65-F5344CB8AC3E}">
        <p14:creationId xmlns:p14="http://schemas.microsoft.com/office/powerpoint/2010/main" val="27594730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21" name="Rectangle 572">
            <a:extLst>
              <a:ext uri="{FF2B5EF4-FFF2-40B4-BE49-F238E27FC236}">
                <a16:creationId xmlns:a16="http://schemas.microsoft.com/office/drawing/2014/main" id="{DA36C945-1B01-ABA3-44AF-6599BDC84D35}"/>
              </a:ext>
            </a:extLst>
          </p:cNvPr>
          <p:cNvSpPr/>
          <p:nvPr/>
        </p:nvSpPr>
        <p:spPr>
          <a:xfrm>
            <a:off x="3759442" y="137367"/>
            <a:ext cx="4411164" cy="802784"/>
          </a:xfrm>
          <a:prstGeom prst="rect">
            <a:avLst/>
          </a:prstGeom>
        </p:spPr>
        <p:txBody>
          <a:bodyPr wrap="square" lIns="0" tIns="0" rIns="0" bIns="0">
            <a:spAutoFit/>
          </a:bodyPr>
          <a:lstStyle/>
          <a:p>
            <a:pPr marL="0"/>
            <a:r>
              <a:rPr lang="en-US" sz="2800" b="1" i="0" spc="0" baseline="0" dirty="0">
                <a:latin typeface="Times New Roman"/>
              </a:rPr>
              <a:t>Agile</a:t>
            </a:r>
            <a:r>
              <a:rPr lang="en-US" sz="2800" b="1" i="0" spc="-13" baseline="0" dirty="0">
                <a:latin typeface="Times New Roman"/>
              </a:rPr>
              <a:t> </a:t>
            </a:r>
            <a:r>
              <a:rPr lang="en-US" sz="2800" b="1" i="0" spc="-22" baseline="0" dirty="0">
                <a:latin typeface="Times New Roman"/>
              </a:rPr>
              <a:t>Model</a:t>
            </a:r>
            <a:r>
              <a:rPr lang="en-US" sz="2800" b="1" i="0" spc="0" baseline="0" dirty="0">
                <a:latin typeface="Times New Roman"/>
              </a:rPr>
              <a:t> of Project </a:t>
            </a:r>
          </a:p>
          <a:p>
            <a:pPr marL="597407">
              <a:lnSpc>
                <a:spcPts val="2882"/>
              </a:lnSpc>
            </a:pPr>
            <a:r>
              <a:rPr lang="en-US" sz="2800" b="1" i="0" spc="0" baseline="0" dirty="0">
                <a:latin typeface="Times New Roman"/>
              </a:rPr>
              <a:t>Manage</a:t>
            </a:r>
            <a:r>
              <a:rPr lang="en-US" sz="2800" b="1" i="0" spc="-17" baseline="0" dirty="0">
                <a:latin typeface="Times New Roman"/>
              </a:rPr>
              <a:t>m</a:t>
            </a:r>
            <a:r>
              <a:rPr lang="en-US" sz="2800" b="1" i="0" spc="0" baseline="0" dirty="0">
                <a:latin typeface="Times New Roman"/>
              </a:rPr>
              <a:t>ent</a:t>
            </a:r>
          </a:p>
        </p:txBody>
      </p:sp>
      <p:pic>
        <p:nvPicPr>
          <p:cNvPr id="2" name="Picture 587">
            <a:extLst>
              <a:ext uri="{FF2B5EF4-FFF2-40B4-BE49-F238E27FC236}">
                <a16:creationId xmlns:a16="http://schemas.microsoft.com/office/drawing/2014/main" id="{0D059A6C-27C2-670B-42A8-38269A325D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213092" y="2045208"/>
            <a:ext cx="4442459" cy="3995928"/>
          </a:xfrm>
          <a:prstGeom prst="rect">
            <a:avLst/>
          </a:prstGeom>
          <a:noFill/>
        </p:spPr>
      </p:pic>
      <p:sp>
        <p:nvSpPr>
          <p:cNvPr id="3" name="Rectangle 595">
            <a:extLst>
              <a:ext uri="{FF2B5EF4-FFF2-40B4-BE49-F238E27FC236}">
                <a16:creationId xmlns:a16="http://schemas.microsoft.com/office/drawing/2014/main" id="{FE53311D-5872-226F-985A-FFC8BA69D3A3}"/>
              </a:ext>
            </a:extLst>
          </p:cNvPr>
          <p:cNvSpPr/>
          <p:nvPr/>
        </p:nvSpPr>
        <p:spPr>
          <a:xfrm>
            <a:off x="9029445" y="1255680"/>
            <a:ext cx="1983748" cy="369332"/>
          </a:xfrm>
          <a:prstGeom prst="rect">
            <a:avLst/>
          </a:prstGeom>
        </p:spPr>
        <p:txBody>
          <a:bodyPr wrap="none" lIns="0" tIns="0" rIns="0" bIns="0">
            <a:spAutoFit/>
          </a:bodyPr>
          <a:lstStyle/>
          <a:p>
            <a:pPr marL="0"/>
            <a:r>
              <a:rPr lang="en-US" sz="2400" b="0" i="0" spc="-214" baseline="0" dirty="0">
                <a:latin typeface="Times New Roman" panose="02020603050405020304" pitchFamily="18" charset="0"/>
                <a:cs typeface="Times New Roman" panose="02020603050405020304" pitchFamily="18" charset="0"/>
              </a:rPr>
              <a:t>W</a:t>
            </a:r>
            <a:r>
              <a:rPr lang="en-US" sz="2400" b="0" i="0" spc="0" baseline="0" dirty="0">
                <a:latin typeface="Times New Roman" panose="02020603050405020304" pitchFamily="18" charset="0"/>
                <a:cs typeface="Times New Roman" panose="02020603050405020304" pitchFamily="18" charset="0"/>
              </a:rPr>
              <a:t>aterfall</a:t>
            </a:r>
            <a:r>
              <a:rPr lang="en-US" sz="2400" b="0" i="0" spc="-25"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Model</a:t>
            </a:r>
          </a:p>
        </p:txBody>
      </p:sp>
      <p:sp>
        <p:nvSpPr>
          <p:cNvPr id="4" name="Freeform 586">
            <a:extLst>
              <a:ext uri="{FF2B5EF4-FFF2-40B4-BE49-F238E27FC236}">
                <a16:creationId xmlns:a16="http://schemas.microsoft.com/office/drawing/2014/main" id="{FD9E5CF7-9DAA-FF21-CB6A-0A1BF977148B}"/>
              </a:ext>
            </a:extLst>
          </p:cNvPr>
          <p:cNvSpPr/>
          <p:nvPr/>
        </p:nvSpPr>
        <p:spPr>
          <a:xfrm>
            <a:off x="109728" y="1559635"/>
            <a:ext cx="8668512" cy="386437"/>
          </a:xfrm>
          <a:custGeom>
            <a:avLst/>
            <a:gdLst/>
            <a:ahLst/>
            <a:cxnLst/>
            <a:rect l="0" t="0" r="0" b="0"/>
            <a:pathLst>
              <a:path w="7879080" h="400812">
                <a:moveTo>
                  <a:pt x="0" y="400812"/>
                </a:moveTo>
                <a:lnTo>
                  <a:pt x="7879080" y="400812"/>
                </a:lnTo>
                <a:lnTo>
                  <a:pt x="7879080" y="0"/>
                </a:lnTo>
                <a:lnTo>
                  <a:pt x="0" y="0"/>
                </a:lnTo>
                <a:lnTo>
                  <a:pt x="0" y="400812"/>
                </a:lnTo>
                <a:close/>
              </a:path>
            </a:pathLst>
          </a:custGeom>
          <a:solidFill>
            <a:srgbClr val="FBE5D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sz="2400">
              <a:latin typeface="Times New Roman" panose="02020603050405020304" pitchFamily="18" charset="0"/>
              <a:cs typeface="Times New Roman" panose="02020603050405020304" pitchFamily="18" charset="0"/>
            </a:endParaRPr>
          </a:p>
        </p:txBody>
      </p:sp>
      <p:sp>
        <p:nvSpPr>
          <p:cNvPr id="7" name="Rectangle 589">
            <a:extLst>
              <a:ext uri="{FF2B5EF4-FFF2-40B4-BE49-F238E27FC236}">
                <a16:creationId xmlns:a16="http://schemas.microsoft.com/office/drawing/2014/main" id="{B2F729AB-D881-A20A-2AB0-3BD69C339624}"/>
              </a:ext>
            </a:extLst>
          </p:cNvPr>
          <p:cNvSpPr/>
          <p:nvPr/>
        </p:nvSpPr>
        <p:spPr>
          <a:xfrm>
            <a:off x="109728" y="1552649"/>
            <a:ext cx="8508804" cy="36933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Best</a:t>
            </a:r>
            <a:r>
              <a:rPr lang="en-US" sz="2400" b="0" i="0" spc="-15"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practices</a:t>
            </a:r>
            <a:r>
              <a:rPr lang="en-US" sz="2400" b="0" i="0" spc="-23"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for</a:t>
            </a:r>
            <a:r>
              <a:rPr lang="en-US" sz="2400" b="0" i="0" spc="-29"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co</a:t>
            </a:r>
            <a:r>
              <a:rPr lang="en-US" sz="2400" b="0" i="0" spc="-19" baseline="0" dirty="0">
                <a:latin typeface="Times New Roman" panose="02020603050405020304" pitchFamily="18" charset="0"/>
                <a:cs typeface="Times New Roman" panose="02020603050405020304" pitchFamily="18" charset="0"/>
              </a:rPr>
              <a:t>m</a:t>
            </a:r>
            <a:r>
              <a:rPr lang="en-US" sz="2400" b="0" i="0" spc="0" baseline="0" dirty="0">
                <a:latin typeface="Times New Roman" panose="02020603050405020304" pitchFamily="18" charset="0"/>
                <a:cs typeface="Times New Roman" panose="02020603050405020304" pitchFamily="18" charset="0"/>
              </a:rPr>
              <a:t>bining</a:t>
            </a:r>
            <a:r>
              <a:rPr lang="en-US" sz="2400" b="0" i="0" spc="-33"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Design</a:t>
            </a:r>
            <a:r>
              <a:rPr lang="en-US" sz="2400" b="0" i="0" spc="-21"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thinking</a:t>
            </a:r>
            <a:r>
              <a:rPr lang="en-US" sz="2400" b="0" i="0" spc="-39"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and</a:t>
            </a:r>
            <a:r>
              <a:rPr lang="en-US" sz="2400" b="0" i="0" spc="-129"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Agi</a:t>
            </a:r>
            <a:r>
              <a:rPr lang="en-US" sz="2400" b="0" i="0" spc="-11" baseline="0" dirty="0">
                <a:latin typeface="Times New Roman" panose="02020603050405020304" pitchFamily="18" charset="0"/>
                <a:cs typeface="Times New Roman" panose="02020603050405020304" pitchFamily="18" charset="0"/>
              </a:rPr>
              <a:t>l</a:t>
            </a:r>
            <a:r>
              <a:rPr lang="en-US" sz="2400" b="0" i="0" spc="0" baseline="0" dirty="0">
                <a:latin typeface="Times New Roman" panose="02020603050405020304" pitchFamily="18" charset="0"/>
                <a:cs typeface="Times New Roman" panose="02020603050405020304" pitchFamily="18" charset="0"/>
              </a:rPr>
              <a:t>e</a:t>
            </a:r>
            <a:r>
              <a:rPr lang="en-US" sz="2400" b="0" i="0" spc="-23" baseline="0" dirty="0">
                <a:latin typeface="Times New Roman" panose="02020603050405020304" pitchFamily="18" charset="0"/>
                <a:cs typeface="Times New Roman" panose="02020603050405020304" pitchFamily="18" charset="0"/>
              </a:rPr>
              <a:t> </a:t>
            </a:r>
            <a:r>
              <a:rPr lang="en-US" sz="2400" b="0" i="0" spc="-25" baseline="0" dirty="0">
                <a:latin typeface="Times New Roman" panose="02020603050405020304" pitchFamily="18" charset="0"/>
                <a:cs typeface="Times New Roman" panose="02020603050405020304" pitchFamily="18" charset="0"/>
              </a:rPr>
              <a:t>m</a:t>
            </a:r>
            <a:r>
              <a:rPr lang="en-US" sz="2400" b="0" i="0" spc="0" baseline="0" dirty="0">
                <a:latin typeface="Times New Roman" panose="02020603050405020304" pitchFamily="18" charset="0"/>
                <a:cs typeface="Times New Roman" panose="02020603050405020304" pitchFamily="18" charset="0"/>
              </a:rPr>
              <a:t>ethodology</a:t>
            </a:r>
          </a:p>
        </p:txBody>
      </p:sp>
      <p:sp>
        <p:nvSpPr>
          <p:cNvPr id="8" name="Rectangle 590">
            <a:extLst>
              <a:ext uri="{FF2B5EF4-FFF2-40B4-BE49-F238E27FC236}">
                <a16:creationId xmlns:a16="http://schemas.microsoft.com/office/drawing/2014/main" id="{EAC7A3FB-5CC4-65F0-0B0C-49354DC04466}"/>
              </a:ext>
            </a:extLst>
          </p:cNvPr>
          <p:cNvSpPr/>
          <p:nvPr/>
        </p:nvSpPr>
        <p:spPr>
          <a:xfrm>
            <a:off x="1203960" y="2361388"/>
            <a:ext cx="2758769" cy="36933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Invest in user research</a:t>
            </a:r>
          </a:p>
        </p:txBody>
      </p:sp>
      <p:sp>
        <p:nvSpPr>
          <p:cNvPr id="9" name="Rectangle 591">
            <a:extLst>
              <a:ext uri="{FF2B5EF4-FFF2-40B4-BE49-F238E27FC236}">
                <a16:creationId xmlns:a16="http://schemas.microsoft.com/office/drawing/2014/main" id="{88E05454-7CCD-39A4-7FAA-662A887E9AEC}"/>
              </a:ext>
            </a:extLst>
          </p:cNvPr>
          <p:cNvSpPr/>
          <p:nvPr/>
        </p:nvSpPr>
        <p:spPr>
          <a:xfrm>
            <a:off x="1203960" y="2987837"/>
            <a:ext cx="4453207" cy="369332"/>
          </a:xfrm>
          <a:prstGeom prst="rect">
            <a:avLst/>
          </a:prstGeom>
        </p:spPr>
        <p:txBody>
          <a:bodyPr wrap="none" lIns="0" tIns="0" rIns="0" bIns="0">
            <a:spAutoFit/>
          </a:bodyPr>
          <a:lstStyle/>
          <a:p>
            <a:pPr marL="0"/>
            <a:r>
              <a:rPr lang="en-US" sz="2400" b="0" i="0" spc="-100" baseline="0" dirty="0">
                <a:latin typeface="Times New Roman" panose="02020603050405020304" pitchFamily="18" charset="0"/>
                <a:cs typeface="Times New Roman" panose="02020603050405020304" pitchFamily="18" charset="0"/>
              </a:rPr>
              <a:t>A</a:t>
            </a:r>
            <a:r>
              <a:rPr lang="en-US" sz="2400" b="0" i="0" spc="0" baseline="0" dirty="0">
                <a:latin typeface="Times New Roman" panose="02020603050405020304" pitchFamily="18" charset="0"/>
                <a:cs typeface="Times New Roman" panose="02020603050405020304" pitchFamily="18" charset="0"/>
              </a:rPr>
              <a:t> clearly</a:t>
            </a:r>
            <a:r>
              <a:rPr lang="en-US" sz="2400" b="0" i="0" spc="-42"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defined problem statement</a:t>
            </a:r>
          </a:p>
        </p:txBody>
      </p:sp>
      <p:sp>
        <p:nvSpPr>
          <p:cNvPr id="11" name="Rectangle 592">
            <a:extLst>
              <a:ext uri="{FF2B5EF4-FFF2-40B4-BE49-F238E27FC236}">
                <a16:creationId xmlns:a16="http://schemas.microsoft.com/office/drawing/2014/main" id="{E893F3B5-097A-A55E-2474-A4ED439A23B4}"/>
              </a:ext>
            </a:extLst>
          </p:cNvPr>
          <p:cNvSpPr/>
          <p:nvPr/>
        </p:nvSpPr>
        <p:spPr>
          <a:xfrm>
            <a:off x="1203960" y="3566068"/>
            <a:ext cx="3888180" cy="36933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Build a productive</a:t>
            </a:r>
            <a:r>
              <a:rPr lang="en-US" sz="2400" b="0" i="0" spc="-18"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team culture</a:t>
            </a:r>
          </a:p>
        </p:txBody>
      </p:sp>
      <p:sp>
        <p:nvSpPr>
          <p:cNvPr id="14" name="Rectangle 593">
            <a:extLst>
              <a:ext uri="{FF2B5EF4-FFF2-40B4-BE49-F238E27FC236}">
                <a16:creationId xmlns:a16="http://schemas.microsoft.com/office/drawing/2014/main" id="{0AC7616E-8E04-09D0-473F-3034AD83B77B}"/>
              </a:ext>
            </a:extLst>
          </p:cNvPr>
          <p:cNvSpPr/>
          <p:nvPr/>
        </p:nvSpPr>
        <p:spPr>
          <a:xfrm>
            <a:off x="1203960" y="4144299"/>
            <a:ext cx="3877665" cy="36933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Optimal use of Design thinking</a:t>
            </a:r>
          </a:p>
        </p:txBody>
      </p:sp>
      <p:sp>
        <p:nvSpPr>
          <p:cNvPr id="15" name="Rectangle 594">
            <a:extLst>
              <a:ext uri="{FF2B5EF4-FFF2-40B4-BE49-F238E27FC236}">
                <a16:creationId xmlns:a16="http://schemas.microsoft.com/office/drawing/2014/main" id="{1B36B5B7-F436-F546-66CE-2CD1FF46C914}"/>
              </a:ext>
            </a:extLst>
          </p:cNvPr>
          <p:cNvSpPr/>
          <p:nvPr/>
        </p:nvSpPr>
        <p:spPr>
          <a:xfrm>
            <a:off x="1203960" y="4720625"/>
            <a:ext cx="4420377" cy="369332"/>
          </a:xfrm>
          <a:prstGeom prst="rect">
            <a:avLst/>
          </a:prstGeom>
        </p:spPr>
        <p:txBody>
          <a:bodyPr wrap="none" lIns="0" tIns="0" rIns="0" bIns="0">
            <a:spAutoFit/>
          </a:bodyPr>
          <a:lstStyle/>
          <a:p>
            <a:pPr marL="0"/>
            <a:r>
              <a:rPr lang="en-US" sz="2400" b="0" i="0" spc="0" baseline="0" dirty="0">
                <a:latin typeface="Times New Roman" panose="02020603050405020304" pitchFamily="18" charset="0"/>
                <a:cs typeface="Times New Roman" panose="02020603050405020304" pitchFamily="18" charset="0"/>
              </a:rPr>
              <a:t>Design patterns and periodic</a:t>
            </a:r>
            <a:r>
              <a:rPr lang="en-US" sz="2400" b="0" i="0" spc="-18" baseline="0" dirty="0">
                <a:latin typeface="Times New Roman" panose="02020603050405020304" pitchFamily="18" charset="0"/>
                <a:cs typeface="Times New Roman" panose="02020603050405020304" pitchFamily="18" charset="0"/>
              </a:rPr>
              <a:t> </a:t>
            </a:r>
            <a:r>
              <a:rPr lang="en-US" sz="2400" b="0" i="0" spc="0" baseline="0" dirty="0">
                <a:latin typeface="Times New Roman" panose="02020603050405020304" pitchFamily="18" charset="0"/>
                <a:cs typeface="Times New Roman" panose="02020603050405020304" pitchFamily="18" charset="0"/>
              </a:rPr>
              <a:t>testing</a:t>
            </a:r>
          </a:p>
        </p:txBody>
      </p:sp>
    </p:spTree>
    <p:extLst>
      <p:ext uri="{BB962C8B-B14F-4D97-AF65-F5344CB8AC3E}">
        <p14:creationId xmlns:p14="http://schemas.microsoft.com/office/powerpoint/2010/main" val="35727778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21" name="Rectangle 572">
            <a:extLst>
              <a:ext uri="{FF2B5EF4-FFF2-40B4-BE49-F238E27FC236}">
                <a16:creationId xmlns:a16="http://schemas.microsoft.com/office/drawing/2014/main" id="{DA36C945-1B01-ABA3-44AF-6599BDC84D35}"/>
              </a:ext>
            </a:extLst>
          </p:cNvPr>
          <p:cNvSpPr/>
          <p:nvPr/>
        </p:nvSpPr>
        <p:spPr>
          <a:xfrm>
            <a:off x="3759442" y="137367"/>
            <a:ext cx="4411164" cy="802784"/>
          </a:xfrm>
          <a:prstGeom prst="rect">
            <a:avLst/>
          </a:prstGeom>
        </p:spPr>
        <p:txBody>
          <a:bodyPr wrap="square" lIns="0" tIns="0" rIns="0" bIns="0">
            <a:spAutoFit/>
          </a:bodyPr>
          <a:lstStyle/>
          <a:p>
            <a:pPr marL="0"/>
            <a:r>
              <a:rPr lang="en-US" sz="2800" b="1" i="0" spc="0" baseline="0" dirty="0">
                <a:latin typeface="Times New Roman"/>
              </a:rPr>
              <a:t>Agile</a:t>
            </a:r>
            <a:r>
              <a:rPr lang="en-US" sz="2800" b="1" i="0" spc="-13" baseline="0" dirty="0">
                <a:latin typeface="Times New Roman"/>
              </a:rPr>
              <a:t> </a:t>
            </a:r>
            <a:r>
              <a:rPr lang="en-US" sz="2800" b="1" i="0" spc="-22" baseline="0" dirty="0">
                <a:latin typeface="Times New Roman"/>
              </a:rPr>
              <a:t>Model</a:t>
            </a:r>
            <a:r>
              <a:rPr lang="en-US" sz="2800" b="1" i="0" spc="0" baseline="0" dirty="0">
                <a:latin typeface="Times New Roman"/>
              </a:rPr>
              <a:t> of Project </a:t>
            </a:r>
          </a:p>
          <a:p>
            <a:pPr marL="597407">
              <a:lnSpc>
                <a:spcPts val="2882"/>
              </a:lnSpc>
            </a:pPr>
            <a:r>
              <a:rPr lang="en-US" sz="2800" b="1" i="0" spc="0" baseline="0" dirty="0">
                <a:latin typeface="Times New Roman"/>
              </a:rPr>
              <a:t>Manage</a:t>
            </a:r>
            <a:r>
              <a:rPr lang="en-US" sz="2800" b="1" i="0" spc="-17" baseline="0" dirty="0">
                <a:latin typeface="Times New Roman"/>
              </a:rPr>
              <a:t>m</a:t>
            </a:r>
            <a:r>
              <a:rPr lang="en-US" sz="2800" b="1" i="0" spc="0" baseline="0" dirty="0">
                <a:latin typeface="Times New Roman"/>
              </a:rPr>
              <a:t>ent</a:t>
            </a:r>
          </a:p>
        </p:txBody>
      </p:sp>
      <p:pic>
        <p:nvPicPr>
          <p:cNvPr id="5" name="Picture 597">
            <a:extLst>
              <a:ext uri="{FF2B5EF4-FFF2-40B4-BE49-F238E27FC236}">
                <a16:creationId xmlns:a16="http://schemas.microsoft.com/office/drawing/2014/main" id="{FD5FCD4D-EA51-890F-0DFE-1C1E9ECB560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817642" y="981760"/>
            <a:ext cx="6818728" cy="5137873"/>
          </a:xfrm>
          <a:prstGeom prst="rect">
            <a:avLst/>
          </a:prstGeom>
          <a:noFill/>
        </p:spPr>
      </p:pic>
    </p:spTree>
    <p:extLst>
      <p:ext uri="{BB962C8B-B14F-4D97-AF65-F5344CB8AC3E}">
        <p14:creationId xmlns:p14="http://schemas.microsoft.com/office/powerpoint/2010/main" val="8043991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1A8AB8C-ABA6-9894-53D3-1E413AEC311B}"/>
              </a:ext>
            </a:extLst>
          </p:cNvPr>
          <p:cNvCxnSpPr/>
          <p:nvPr/>
        </p:nvCxnSpPr>
        <p:spPr>
          <a:xfrm>
            <a:off x="304800" y="1039284"/>
            <a:ext cx="1137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79835AEE-A00A-22B5-1247-88F0EF74A8F7}"/>
              </a:ext>
            </a:extLst>
          </p:cNvPr>
          <p:cNvSpPr txBox="1">
            <a:spLocks/>
          </p:cNvSpPr>
          <p:nvPr/>
        </p:nvSpPr>
        <p:spPr>
          <a:xfrm>
            <a:off x="4318000" y="6218767"/>
            <a:ext cx="7874000" cy="628651"/>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anchor="ctr"/>
          <a:lstStyle>
            <a:defPPr>
              <a:defRPr lang="en-US"/>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eaLnBrk="1" hangingPunct="1">
              <a:defRPr/>
            </a:pPr>
            <a:r>
              <a:rPr lang="en-US" sz="1600" dirty="0">
                <a:solidFill>
                  <a:srgbClr val="FFC000"/>
                </a:solidFill>
                <a:latin typeface="Times New Roman" panose="02020603050405020304" pitchFamily="18" charset="0"/>
                <a:cs typeface="Times New Roman" panose="02020603050405020304" pitchFamily="18" charset="0"/>
              </a:rPr>
              <a:t>IDT- Department of EEE, ATMECE</a:t>
            </a:r>
          </a:p>
        </p:txBody>
      </p:sp>
      <p:sp>
        <p:nvSpPr>
          <p:cNvPr id="12" name="Rectangle 11">
            <a:extLst>
              <a:ext uri="{FF2B5EF4-FFF2-40B4-BE49-F238E27FC236}">
                <a16:creationId xmlns:a16="http://schemas.microsoft.com/office/drawing/2014/main" id="{09003A81-A814-1FD0-0883-FD9A78328425}"/>
              </a:ext>
            </a:extLst>
          </p:cNvPr>
          <p:cNvSpPr/>
          <p:nvPr/>
        </p:nvSpPr>
        <p:spPr>
          <a:xfrm>
            <a:off x="-42333" y="6218767"/>
            <a:ext cx="1881717" cy="61595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133" dirty="0">
                <a:latin typeface="Times New Roman" panose="02020603050405020304" pitchFamily="18" charset="0"/>
                <a:ea typeface="Tahoma" panose="020B0604030504040204" pitchFamily="34" charset="0"/>
                <a:cs typeface="Times New Roman" panose="02020603050405020304" pitchFamily="18" charset="0"/>
              </a:rPr>
              <a:t>   </a:t>
            </a:r>
            <a:endParaRPr lang="en-US" sz="2133"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2F7D7240-CBCB-60E0-A57B-358744BDD61E}"/>
              </a:ext>
            </a:extLst>
          </p:cNvPr>
          <p:cNvSpPr/>
          <p:nvPr/>
        </p:nvSpPr>
        <p:spPr>
          <a:xfrm>
            <a:off x="1828800" y="6231467"/>
            <a:ext cx="2489200" cy="61595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67" b="1" dirty="0">
                <a:solidFill>
                  <a:schemeClr val="tx1"/>
                </a:solidFill>
                <a:latin typeface="Times New Roman" panose="02020603050405020304" pitchFamily="18" charset="0"/>
                <a:cs typeface="Times New Roman" panose="02020603050405020304" pitchFamily="18" charset="0"/>
              </a:rPr>
              <a:t>Vinod Kumar P</a:t>
            </a:r>
          </a:p>
        </p:txBody>
      </p:sp>
      <p:sp>
        <p:nvSpPr>
          <p:cNvPr id="21" name="Rectangle 572">
            <a:extLst>
              <a:ext uri="{FF2B5EF4-FFF2-40B4-BE49-F238E27FC236}">
                <a16:creationId xmlns:a16="http://schemas.microsoft.com/office/drawing/2014/main" id="{DA36C945-1B01-ABA3-44AF-6599BDC84D35}"/>
              </a:ext>
            </a:extLst>
          </p:cNvPr>
          <p:cNvSpPr/>
          <p:nvPr/>
        </p:nvSpPr>
        <p:spPr>
          <a:xfrm>
            <a:off x="3759442" y="137367"/>
            <a:ext cx="4411164" cy="802784"/>
          </a:xfrm>
          <a:prstGeom prst="rect">
            <a:avLst/>
          </a:prstGeom>
        </p:spPr>
        <p:txBody>
          <a:bodyPr wrap="square" lIns="0" tIns="0" rIns="0" bIns="0">
            <a:spAutoFit/>
          </a:bodyPr>
          <a:lstStyle/>
          <a:p>
            <a:pPr marL="0"/>
            <a:r>
              <a:rPr lang="en-US" sz="2800" b="1" i="0" spc="0" baseline="0" dirty="0">
                <a:latin typeface="Times New Roman"/>
              </a:rPr>
              <a:t>Agile</a:t>
            </a:r>
            <a:r>
              <a:rPr lang="en-US" sz="2800" b="1" i="0" spc="-13" baseline="0" dirty="0">
                <a:latin typeface="Times New Roman"/>
              </a:rPr>
              <a:t> </a:t>
            </a:r>
            <a:r>
              <a:rPr lang="en-US" sz="2800" b="1" i="0" spc="-22" baseline="0" dirty="0">
                <a:latin typeface="Times New Roman"/>
              </a:rPr>
              <a:t>Model</a:t>
            </a:r>
            <a:r>
              <a:rPr lang="en-US" sz="2800" b="1" i="0" spc="0" baseline="0" dirty="0">
                <a:latin typeface="Times New Roman"/>
              </a:rPr>
              <a:t> of Project </a:t>
            </a:r>
          </a:p>
          <a:p>
            <a:pPr marL="597407">
              <a:lnSpc>
                <a:spcPts val="2882"/>
              </a:lnSpc>
            </a:pPr>
            <a:r>
              <a:rPr lang="en-US" sz="2800" b="1" i="0" spc="0" baseline="0" dirty="0">
                <a:latin typeface="Times New Roman"/>
              </a:rPr>
              <a:t>Manage</a:t>
            </a:r>
            <a:r>
              <a:rPr lang="en-US" sz="2800" b="1" i="0" spc="-17" baseline="0" dirty="0">
                <a:latin typeface="Times New Roman"/>
              </a:rPr>
              <a:t>m</a:t>
            </a:r>
            <a:r>
              <a:rPr lang="en-US" sz="2800" b="1" i="0" spc="0" baseline="0" dirty="0">
                <a:latin typeface="Times New Roman"/>
              </a:rPr>
              <a:t>ent</a:t>
            </a:r>
          </a:p>
        </p:txBody>
      </p:sp>
      <p:sp>
        <p:nvSpPr>
          <p:cNvPr id="2" name="Freeform 602">
            <a:extLst>
              <a:ext uri="{FF2B5EF4-FFF2-40B4-BE49-F238E27FC236}">
                <a16:creationId xmlns:a16="http://schemas.microsoft.com/office/drawing/2014/main" id="{16FDB79C-DD7E-49A0-F268-ED94D6F517F5}"/>
              </a:ext>
            </a:extLst>
          </p:cNvPr>
          <p:cNvSpPr/>
          <p:nvPr/>
        </p:nvSpPr>
        <p:spPr>
          <a:xfrm>
            <a:off x="4221479" y="1941577"/>
            <a:ext cx="2141221" cy="1264920"/>
          </a:xfrm>
          <a:custGeom>
            <a:avLst/>
            <a:gdLst/>
            <a:ahLst/>
            <a:cxnLst/>
            <a:rect l="0" t="0" r="0" b="0"/>
            <a:pathLst>
              <a:path w="2141221" h="1264920">
                <a:moveTo>
                  <a:pt x="0" y="632459"/>
                </a:moveTo>
                <a:cubicBezTo>
                  <a:pt x="0" y="283209"/>
                  <a:pt x="479299" y="0"/>
                  <a:pt x="1070611" y="0"/>
                </a:cubicBezTo>
                <a:cubicBezTo>
                  <a:pt x="1661923" y="0"/>
                  <a:pt x="2141221" y="283209"/>
                  <a:pt x="2141221" y="632459"/>
                </a:cubicBezTo>
                <a:cubicBezTo>
                  <a:pt x="2141221" y="981709"/>
                  <a:pt x="1661923" y="1264920"/>
                  <a:pt x="1070611" y="1264920"/>
                </a:cubicBezTo>
                <a:cubicBezTo>
                  <a:pt x="479299" y="1264920"/>
                  <a:pt x="0" y="981709"/>
                  <a:pt x="0" y="632459"/>
                </a:cubicBezTo>
                <a:close/>
                <a:moveTo>
                  <a:pt x="62485" y="4916423"/>
                </a:moveTo>
              </a:path>
            </a:pathLst>
          </a:custGeom>
          <a:solidFill>
            <a:srgbClr val="ED7D31">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b="1">
              <a:latin typeface="Times New Roman" panose="02020603050405020304" pitchFamily="18" charset="0"/>
              <a:cs typeface="Times New Roman" panose="02020603050405020304" pitchFamily="18" charset="0"/>
            </a:endParaRPr>
          </a:p>
        </p:txBody>
      </p:sp>
      <p:sp>
        <p:nvSpPr>
          <p:cNvPr id="3" name="Freeform 604">
            <a:extLst>
              <a:ext uri="{FF2B5EF4-FFF2-40B4-BE49-F238E27FC236}">
                <a16:creationId xmlns:a16="http://schemas.microsoft.com/office/drawing/2014/main" id="{B01E7398-196B-86A6-85A2-F506ADE732AD}"/>
              </a:ext>
            </a:extLst>
          </p:cNvPr>
          <p:cNvSpPr/>
          <p:nvPr/>
        </p:nvSpPr>
        <p:spPr>
          <a:xfrm>
            <a:off x="7178040" y="3189733"/>
            <a:ext cx="2141219" cy="1264919"/>
          </a:xfrm>
          <a:custGeom>
            <a:avLst/>
            <a:gdLst/>
            <a:ahLst/>
            <a:cxnLst/>
            <a:rect l="0" t="0" r="0" b="0"/>
            <a:pathLst>
              <a:path w="2141219" h="1264919">
                <a:moveTo>
                  <a:pt x="0" y="632460"/>
                </a:moveTo>
                <a:cubicBezTo>
                  <a:pt x="0" y="283209"/>
                  <a:pt x="479298" y="0"/>
                  <a:pt x="1070610" y="0"/>
                </a:cubicBezTo>
                <a:cubicBezTo>
                  <a:pt x="1661921" y="0"/>
                  <a:pt x="2141219" y="283209"/>
                  <a:pt x="2141219" y="632460"/>
                </a:cubicBezTo>
                <a:cubicBezTo>
                  <a:pt x="2141219" y="981710"/>
                  <a:pt x="1661921" y="1264919"/>
                  <a:pt x="1070610" y="1264919"/>
                </a:cubicBezTo>
                <a:cubicBezTo>
                  <a:pt x="479298" y="1264919"/>
                  <a:pt x="0" y="981710"/>
                  <a:pt x="0" y="632460"/>
                </a:cubicBezTo>
                <a:close/>
                <a:moveTo>
                  <a:pt x="-4142233" y="3668267"/>
                </a:moveTo>
              </a:path>
            </a:pathLst>
          </a:custGeom>
          <a:solidFill>
            <a:srgbClr val="ED7D31">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b="1">
              <a:latin typeface="Times New Roman" panose="02020603050405020304" pitchFamily="18" charset="0"/>
              <a:cs typeface="Times New Roman" panose="02020603050405020304" pitchFamily="18" charset="0"/>
            </a:endParaRPr>
          </a:p>
        </p:txBody>
      </p:sp>
      <p:sp>
        <p:nvSpPr>
          <p:cNvPr id="4" name="Freeform 606">
            <a:extLst>
              <a:ext uri="{FF2B5EF4-FFF2-40B4-BE49-F238E27FC236}">
                <a16:creationId xmlns:a16="http://schemas.microsoft.com/office/drawing/2014/main" id="{8EEE103E-FCA5-2E2F-7005-664A82155F44}"/>
              </a:ext>
            </a:extLst>
          </p:cNvPr>
          <p:cNvSpPr/>
          <p:nvPr/>
        </p:nvSpPr>
        <p:spPr>
          <a:xfrm>
            <a:off x="5373623" y="5041393"/>
            <a:ext cx="2142745" cy="1264920"/>
          </a:xfrm>
          <a:custGeom>
            <a:avLst/>
            <a:gdLst/>
            <a:ahLst/>
            <a:cxnLst/>
            <a:rect l="0" t="0" r="0" b="0"/>
            <a:pathLst>
              <a:path w="2142745" h="1264920">
                <a:moveTo>
                  <a:pt x="0" y="632460"/>
                </a:moveTo>
                <a:cubicBezTo>
                  <a:pt x="0" y="283210"/>
                  <a:pt x="479680" y="0"/>
                  <a:pt x="1071373" y="0"/>
                </a:cubicBezTo>
                <a:cubicBezTo>
                  <a:pt x="1663066" y="0"/>
                  <a:pt x="2142745" y="283210"/>
                  <a:pt x="2142745" y="632460"/>
                </a:cubicBezTo>
                <a:cubicBezTo>
                  <a:pt x="2142745" y="981760"/>
                  <a:pt x="1663066" y="1264920"/>
                  <a:pt x="1071373" y="1264920"/>
                </a:cubicBezTo>
                <a:cubicBezTo>
                  <a:pt x="479680" y="1264920"/>
                  <a:pt x="0" y="981760"/>
                  <a:pt x="0" y="632460"/>
                </a:cubicBezTo>
                <a:close/>
                <a:moveTo>
                  <a:pt x="-4189476" y="1816607"/>
                </a:moveTo>
              </a:path>
            </a:pathLst>
          </a:custGeom>
          <a:solidFill>
            <a:srgbClr val="ED7D31">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b="1">
              <a:latin typeface="Times New Roman" panose="02020603050405020304" pitchFamily="18" charset="0"/>
              <a:cs typeface="Times New Roman" panose="02020603050405020304" pitchFamily="18" charset="0"/>
            </a:endParaRPr>
          </a:p>
        </p:txBody>
      </p:sp>
      <p:sp>
        <p:nvSpPr>
          <p:cNvPr id="7" name="Freeform 609">
            <a:extLst>
              <a:ext uri="{FF2B5EF4-FFF2-40B4-BE49-F238E27FC236}">
                <a16:creationId xmlns:a16="http://schemas.microsoft.com/office/drawing/2014/main" id="{7AB96B8D-7D55-6AA7-CCD9-64E6B8C198BB}"/>
              </a:ext>
            </a:extLst>
          </p:cNvPr>
          <p:cNvSpPr/>
          <p:nvPr/>
        </p:nvSpPr>
        <p:spPr>
          <a:xfrm>
            <a:off x="2078735" y="4701540"/>
            <a:ext cx="2142744" cy="1264921"/>
          </a:xfrm>
          <a:custGeom>
            <a:avLst/>
            <a:gdLst/>
            <a:ahLst/>
            <a:cxnLst/>
            <a:rect l="0" t="0" r="0" b="0"/>
            <a:pathLst>
              <a:path w="2142744" h="1264921">
                <a:moveTo>
                  <a:pt x="0" y="632460"/>
                </a:moveTo>
                <a:cubicBezTo>
                  <a:pt x="0" y="283210"/>
                  <a:pt x="479679" y="0"/>
                  <a:pt x="1071372" y="0"/>
                </a:cubicBezTo>
                <a:cubicBezTo>
                  <a:pt x="1663066" y="0"/>
                  <a:pt x="2142744" y="283210"/>
                  <a:pt x="2142744" y="632460"/>
                </a:cubicBezTo>
                <a:cubicBezTo>
                  <a:pt x="2142744" y="981761"/>
                  <a:pt x="1663066" y="1264921"/>
                  <a:pt x="1071372" y="1264921"/>
                </a:cubicBezTo>
                <a:cubicBezTo>
                  <a:pt x="479679" y="1264921"/>
                  <a:pt x="0" y="981761"/>
                  <a:pt x="0" y="632460"/>
                </a:cubicBezTo>
                <a:close/>
                <a:moveTo>
                  <a:pt x="-554735" y="2156460"/>
                </a:moveTo>
              </a:path>
            </a:pathLst>
          </a:custGeom>
          <a:solidFill>
            <a:schemeClr val="accent2"/>
          </a:solidFill>
          <a:ln w="12700" cap="flat" cmpd="sng">
            <a:solidFill>
              <a:srgbClr val="AE5A21">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b="1">
              <a:latin typeface="Times New Roman" panose="02020603050405020304" pitchFamily="18" charset="0"/>
              <a:cs typeface="Times New Roman" panose="02020603050405020304" pitchFamily="18" charset="0"/>
            </a:endParaRPr>
          </a:p>
        </p:txBody>
      </p:sp>
      <p:sp>
        <p:nvSpPr>
          <p:cNvPr id="8" name="Freeform 611">
            <a:extLst>
              <a:ext uri="{FF2B5EF4-FFF2-40B4-BE49-F238E27FC236}">
                <a16:creationId xmlns:a16="http://schemas.microsoft.com/office/drawing/2014/main" id="{5EECA954-043B-55C9-7E20-17E0003C6BCB}"/>
              </a:ext>
            </a:extLst>
          </p:cNvPr>
          <p:cNvSpPr/>
          <p:nvPr/>
        </p:nvSpPr>
        <p:spPr>
          <a:xfrm>
            <a:off x="1178052" y="2633472"/>
            <a:ext cx="2141219" cy="1264921"/>
          </a:xfrm>
          <a:custGeom>
            <a:avLst/>
            <a:gdLst/>
            <a:ahLst/>
            <a:cxnLst/>
            <a:rect l="0" t="0" r="0" b="0"/>
            <a:pathLst>
              <a:path w="2141219" h="1264921">
                <a:moveTo>
                  <a:pt x="0" y="632461"/>
                </a:moveTo>
                <a:cubicBezTo>
                  <a:pt x="0" y="283211"/>
                  <a:pt x="479298" y="0"/>
                  <a:pt x="1070609" y="0"/>
                </a:cubicBezTo>
                <a:cubicBezTo>
                  <a:pt x="1661921" y="0"/>
                  <a:pt x="2141219" y="283211"/>
                  <a:pt x="2141219" y="632461"/>
                </a:cubicBezTo>
                <a:cubicBezTo>
                  <a:pt x="2141219" y="981711"/>
                  <a:pt x="1661921" y="1264921"/>
                  <a:pt x="1070609" y="1264921"/>
                </a:cubicBezTo>
                <a:cubicBezTo>
                  <a:pt x="479298" y="1264921"/>
                  <a:pt x="0" y="981711"/>
                  <a:pt x="0" y="632461"/>
                </a:cubicBezTo>
                <a:close/>
                <a:moveTo>
                  <a:pt x="2414015" y="4224528"/>
                </a:moveTo>
              </a:path>
            </a:pathLst>
          </a:custGeom>
          <a:solidFill>
            <a:schemeClr val="accent2"/>
          </a:solidFill>
          <a:ln w="12700" cap="flat" cmpd="sng">
            <a:solidFill>
              <a:srgbClr val="AE5A21">
                <a:alpha val="100000"/>
              </a:srgbClr>
            </a:solid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b="1">
              <a:ln>
                <a:solidFill>
                  <a:schemeClr val="accent2">
                    <a:lumMod val="20000"/>
                    <a:lumOff val="80000"/>
                  </a:schemeClr>
                </a:solidFill>
              </a:ln>
              <a:latin typeface="Times New Roman" panose="02020603050405020304" pitchFamily="18" charset="0"/>
              <a:cs typeface="Times New Roman" panose="02020603050405020304" pitchFamily="18" charset="0"/>
            </a:endParaRPr>
          </a:p>
        </p:txBody>
      </p:sp>
      <p:pic>
        <p:nvPicPr>
          <p:cNvPr id="9" name="Picture 612">
            <a:extLst>
              <a:ext uri="{FF2B5EF4-FFF2-40B4-BE49-F238E27FC236}">
                <a16:creationId xmlns:a16="http://schemas.microsoft.com/office/drawing/2014/main" id="{B30CD074-0578-1E69-44CE-EC48B2F8B58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375400" y="2688845"/>
            <a:ext cx="815213" cy="676655"/>
          </a:xfrm>
          <a:prstGeom prst="rect">
            <a:avLst/>
          </a:prstGeom>
          <a:noFill/>
        </p:spPr>
      </p:pic>
      <p:pic>
        <p:nvPicPr>
          <p:cNvPr id="11" name="Picture 613">
            <a:extLst>
              <a:ext uri="{FF2B5EF4-FFF2-40B4-BE49-F238E27FC236}">
                <a16:creationId xmlns:a16="http://schemas.microsoft.com/office/drawing/2014/main" id="{E564977E-06D0-3027-2FE7-BF7C544A0E6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277100" y="4520184"/>
            <a:ext cx="688467" cy="801116"/>
          </a:xfrm>
          <a:prstGeom prst="rect">
            <a:avLst/>
          </a:prstGeom>
          <a:noFill/>
        </p:spPr>
      </p:pic>
      <p:pic>
        <p:nvPicPr>
          <p:cNvPr id="14" name="Picture 614">
            <a:extLst>
              <a:ext uri="{FF2B5EF4-FFF2-40B4-BE49-F238E27FC236}">
                <a16:creationId xmlns:a16="http://schemas.microsoft.com/office/drawing/2014/main" id="{0B980AE1-216E-26C4-800C-60E00E5512E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a:xfrm>
            <a:off x="4102100" y="5588000"/>
            <a:ext cx="1181100" cy="584200"/>
          </a:xfrm>
          <a:prstGeom prst="rect">
            <a:avLst/>
          </a:prstGeom>
          <a:noFill/>
        </p:spPr>
      </p:pic>
      <p:pic>
        <p:nvPicPr>
          <p:cNvPr id="15" name="Picture 615">
            <a:extLst>
              <a:ext uri="{FF2B5EF4-FFF2-40B4-BE49-F238E27FC236}">
                <a16:creationId xmlns:a16="http://schemas.microsoft.com/office/drawing/2014/main" id="{B2352F1E-C549-8038-5699-212F310D06F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a:xfrm>
            <a:off x="1892300" y="3960877"/>
            <a:ext cx="394970" cy="941323"/>
          </a:xfrm>
          <a:prstGeom prst="rect">
            <a:avLst/>
          </a:prstGeom>
          <a:noFill/>
        </p:spPr>
      </p:pic>
      <p:pic>
        <p:nvPicPr>
          <p:cNvPr id="16" name="Picture 616">
            <a:extLst>
              <a:ext uri="{FF2B5EF4-FFF2-40B4-BE49-F238E27FC236}">
                <a16:creationId xmlns:a16="http://schemas.microsoft.com/office/drawing/2014/main" id="{D52AD2B9-D126-7961-79F7-97B4295F520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a:xfrm>
            <a:off x="2806700" y="2146300"/>
            <a:ext cx="1282700" cy="457200"/>
          </a:xfrm>
          <a:prstGeom prst="rect">
            <a:avLst/>
          </a:prstGeom>
          <a:noFill/>
        </p:spPr>
      </p:pic>
      <p:pic>
        <p:nvPicPr>
          <p:cNvPr id="17" name="Picture 617">
            <a:extLst>
              <a:ext uri="{FF2B5EF4-FFF2-40B4-BE49-F238E27FC236}">
                <a16:creationId xmlns:a16="http://schemas.microsoft.com/office/drawing/2014/main" id="{F4FFC6BB-5DF7-8862-9FFD-2D749DC39FB2}"/>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a:xfrm>
            <a:off x="6375400" y="1778000"/>
            <a:ext cx="1143000" cy="723900"/>
          </a:xfrm>
          <a:prstGeom prst="rect">
            <a:avLst/>
          </a:prstGeom>
          <a:noFill/>
        </p:spPr>
      </p:pic>
      <p:sp>
        <p:nvSpPr>
          <p:cNvPr id="18" name="Rectangle 618">
            <a:extLst>
              <a:ext uri="{FF2B5EF4-FFF2-40B4-BE49-F238E27FC236}">
                <a16:creationId xmlns:a16="http://schemas.microsoft.com/office/drawing/2014/main" id="{EE7D158C-122E-E17E-DC4B-DFF2F07C3389}"/>
              </a:ext>
            </a:extLst>
          </p:cNvPr>
          <p:cNvSpPr/>
          <p:nvPr/>
        </p:nvSpPr>
        <p:spPr>
          <a:xfrm>
            <a:off x="7720838" y="1620521"/>
            <a:ext cx="2875146" cy="824841"/>
          </a:xfrm>
          <a:prstGeom prst="rect">
            <a:avLst/>
          </a:prstGeom>
        </p:spPr>
        <p:txBody>
          <a:bodyPr wrap="none" lIns="0" tIns="0" rIns="0" bIns="0">
            <a:spAutoFit/>
          </a:bodyPr>
          <a:lstStyle/>
          <a:p>
            <a:pPr marL="0">
              <a:tabLst>
                <a:tab pos="682752" algn="l"/>
                <a:tab pos="1048511" algn="l"/>
                <a:tab pos="1504188" algn="l"/>
                <a:tab pos="2496693" algn="l"/>
              </a:tabLst>
            </a:pPr>
            <a:r>
              <a:rPr lang="en-US" sz="1800" b="1" i="0" spc="0" baseline="0" dirty="0">
                <a:latin typeface="Times New Roman" panose="02020603050405020304" pitchFamily="18" charset="0"/>
                <a:cs typeface="Times New Roman" panose="02020603050405020304" pitchFamily="18" charset="0"/>
              </a:rPr>
              <a:t>Agile	is	an	i</a:t>
            </a:r>
            <a:r>
              <a:rPr lang="en-US" sz="1800" b="1" i="0" spc="-27" baseline="0" dirty="0">
                <a:latin typeface="Times New Roman" panose="02020603050405020304" pitchFamily="18" charset="0"/>
                <a:cs typeface="Times New Roman" panose="02020603050405020304" pitchFamily="18" charset="0"/>
              </a:rPr>
              <a:t>t</a:t>
            </a:r>
            <a:r>
              <a:rPr lang="en-US" sz="1800" b="1" i="0" spc="0" baseline="0" dirty="0">
                <a:latin typeface="Times New Roman" panose="02020603050405020304" pitchFamily="18" charset="0"/>
                <a:cs typeface="Times New Roman" panose="02020603050405020304" pitchFamily="18" charset="0"/>
              </a:rPr>
              <a:t>e</a:t>
            </a:r>
            <a:r>
              <a:rPr lang="en-US" sz="1800" b="1" i="0" spc="-37" baseline="0" dirty="0">
                <a:latin typeface="Times New Roman" panose="02020603050405020304" pitchFamily="18" charset="0"/>
                <a:cs typeface="Times New Roman" panose="02020603050405020304" pitchFamily="18" charset="0"/>
              </a:rPr>
              <a:t>r</a:t>
            </a:r>
            <a:r>
              <a:rPr lang="en-US" sz="1800" b="1" i="0" spc="-11" baseline="0" dirty="0">
                <a:latin typeface="Times New Roman" panose="02020603050405020304" pitchFamily="18" charset="0"/>
                <a:cs typeface="Times New Roman" panose="02020603050405020304" pitchFamily="18" charset="0"/>
              </a:rPr>
              <a:t>a</a:t>
            </a:r>
            <a:r>
              <a:rPr lang="en-US" sz="1800" b="1" i="0" spc="0" baseline="0" dirty="0">
                <a:latin typeface="Times New Roman" panose="02020603050405020304" pitchFamily="18" charset="0"/>
                <a:cs typeface="Times New Roman" panose="02020603050405020304" pitchFamily="18" charset="0"/>
              </a:rPr>
              <a:t>tive	and</a:t>
            </a:r>
          </a:p>
          <a:p>
            <a:pPr marL="0">
              <a:lnSpc>
                <a:spcPts val="2160"/>
              </a:lnSpc>
              <a:tabLst>
                <a:tab pos="1517904" algn="l"/>
                <a:tab pos="2656713" algn="l"/>
              </a:tabLst>
            </a:pPr>
            <a:r>
              <a:rPr lang="en-US" sz="1802" b="1" i="0" spc="0" baseline="0" dirty="0">
                <a:latin typeface="Times New Roman" panose="02020603050405020304" pitchFamily="18" charset="0"/>
                <a:cs typeface="Times New Roman" panose="02020603050405020304" pitchFamily="18" charset="0"/>
              </a:rPr>
              <a:t>inc</a:t>
            </a:r>
            <a:r>
              <a:rPr lang="en-US" sz="1802" b="1" i="0" spc="-35" baseline="0" dirty="0">
                <a:latin typeface="Times New Roman" panose="02020603050405020304" pitchFamily="18" charset="0"/>
                <a:cs typeface="Times New Roman" panose="02020603050405020304" pitchFamily="18" charset="0"/>
              </a:rPr>
              <a:t>r</a:t>
            </a:r>
            <a:r>
              <a:rPr lang="en-US" sz="1802" b="1" i="0" spc="0" baseline="0" dirty="0">
                <a:latin typeface="Times New Roman" panose="02020603050405020304" pitchFamily="18" charset="0"/>
                <a:cs typeface="Times New Roman" panose="02020603050405020304" pitchFamily="18" charset="0"/>
              </a:rPr>
              <a:t>emen</a:t>
            </a:r>
            <a:r>
              <a:rPr lang="en-US" sz="1802" b="1" i="0" spc="-28" baseline="0" dirty="0">
                <a:latin typeface="Times New Roman" panose="02020603050405020304" pitchFamily="18" charset="0"/>
                <a:cs typeface="Times New Roman" panose="02020603050405020304" pitchFamily="18" charset="0"/>
              </a:rPr>
              <a:t>t</a:t>
            </a:r>
            <a:r>
              <a:rPr lang="en-US" sz="1802" b="1" i="0" spc="0" baseline="0" dirty="0">
                <a:latin typeface="Times New Roman" panose="02020603050405020304" pitchFamily="18" charset="0"/>
                <a:cs typeface="Times New Roman" panose="02020603050405020304" pitchFamily="18" charset="0"/>
              </a:rPr>
              <a:t>al	method	of</a:t>
            </a:r>
          </a:p>
          <a:p>
            <a:pPr marL="0">
              <a:lnSpc>
                <a:spcPts val="2161"/>
              </a:lnSpc>
              <a:tabLst>
                <a:tab pos="1086611" algn="l"/>
                <a:tab pos="2496693" algn="l"/>
              </a:tabLst>
            </a:pPr>
            <a:r>
              <a:rPr lang="en-US" sz="1800" b="1" i="0" spc="0" baseline="0" dirty="0">
                <a:latin typeface="Times New Roman" panose="02020603050405020304" pitchFamily="18" charset="0"/>
                <a:cs typeface="Times New Roman" panose="02020603050405020304" pitchFamily="18" charset="0"/>
              </a:rPr>
              <a:t>managing	development	and</a:t>
            </a:r>
          </a:p>
        </p:txBody>
      </p:sp>
      <p:sp>
        <p:nvSpPr>
          <p:cNvPr id="19" name="Rectangle 619">
            <a:extLst>
              <a:ext uri="{FF2B5EF4-FFF2-40B4-BE49-F238E27FC236}">
                <a16:creationId xmlns:a16="http://schemas.microsoft.com/office/drawing/2014/main" id="{D87CD5C5-F580-8E91-B161-4BEF89277903}"/>
              </a:ext>
            </a:extLst>
          </p:cNvPr>
          <p:cNvSpPr/>
          <p:nvPr/>
        </p:nvSpPr>
        <p:spPr>
          <a:xfrm>
            <a:off x="4957317" y="2208260"/>
            <a:ext cx="3393237" cy="497957"/>
          </a:xfrm>
          <a:prstGeom prst="rect">
            <a:avLst/>
          </a:prstGeom>
        </p:spPr>
        <p:txBody>
          <a:bodyPr wrap="none" lIns="0" tIns="0" rIns="0" bIns="0">
            <a:spAutoFit/>
          </a:bodyPr>
          <a:lstStyle/>
          <a:p>
            <a:pPr marL="0">
              <a:tabLst>
                <a:tab pos="2763520" algn="l"/>
              </a:tabLst>
            </a:pPr>
            <a:r>
              <a:rPr lang="en-US" sz="4854" b="1" i="0" spc="-231" baseline="-14825" dirty="0">
                <a:latin typeface="Times New Roman" panose="02020603050405020304" pitchFamily="18" charset="0"/>
                <a:cs typeface="Times New Roman" panose="02020603050405020304" pitchFamily="18" charset="0"/>
              </a:rPr>
              <a:t>T</a:t>
            </a:r>
            <a:r>
              <a:rPr lang="en-US" sz="4854" b="1" i="0" spc="0" baseline="-14825" dirty="0">
                <a:latin typeface="Times New Roman" panose="02020603050405020304" pitchFamily="18" charset="0"/>
                <a:cs typeface="Times New Roman" panose="02020603050405020304" pitchFamily="18" charset="0"/>
              </a:rPr>
              <a:t>est	</a:t>
            </a:r>
            <a:r>
              <a:rPr lang="en-US" sz="1800" b="1" i="0" spc="0" baseline="0" dirty="0">
                <a:latin typeface="Times New Roman" panose="02020603050405020304" pitchFamily="18" charset="0"/>
                <a:cs typeface="Times New Roman" panose="02020603050405020304" pitchFamily="18" charset="0"/>
              </a:rPr>
              <a:t>design</a:t>
            </a:r>
          </a:p>
        </p:txBody>
      </p:sp>
      <p:sp>
        <p:nvSpPr>
          <p:cNvPr id="20" name="Rectangle 620">
            <a:extLst>
              <a:ext uri="{FF2B5EF4-FFF2-40B4-BE49-F238E27FC236}">
                <a16:creationId xmlns:a16="http://schemas.microsoft.com/office/drawing/2014/main" id="{DF434F07-DEFB-C6A0-9492-A4401CEFBB4C}"/>
              </a:ext>
            </a:extLst>
          </p:cNvPr>
          <p:cNvSpPr/>
          <p:nvPr/>
        </p:nvSpPr>
        <p:spPr>
          <a:xfrm>
            <a:off x="7614793" y="3522202"/>
            <a:ext cx="1324080" cy="493084"/>
          </a:xfrm>
          <a:prstGeom prst="rect">
            <a:avLst/>
          </a:prstGeom>
        </p:spPr>
        <p:txBody>
          <a:bodyPr wrap="none" lIns="0" tIns="0" rIns="0" bIns="0">
            <a:spAutoFit/>
          </a:bodyPr>
          <a:lstStyle/>
          <a:p>
            <a:pPr marL="0"/>
            <a:r>
              <a:rPr lang="en-US" sz="3204" b="1" i="0" spc="0" baseline="0" dirty="0">
                <a:latin typeface="Times New Roman" panose="02020603050405020304" pitchFamily="18" charset="0"/>
                <a:cs typeface="Times New Roman" panose="02020603050405020304" pitchFamily="18" charset="0"/>
              </a:rPr>
              <a:t>Release</a:t>
            </a:r>
          </a:p>
        </p:txBody>
      </p:sp>
      <p:sp>
        <p:nvSpPr>
          <p:cNvPr id="22" name="Rectangle 621">
            <a:extLst>
              <a:ext uri="{FF2B5EF4-FFF2-40B4-BE49-F238E27FC236}">
                <a16:creationId xmlns:a16="http://schemas.microsoft.com/office/drawing/2014/main" id="{C1E7C9AC-2E9A-A279-2CB5-5C816EA60474}"/>
              </a:ext>
            </a:extLst>
          </p:cNvPr>
          <p:cNvSpPr/>
          <p:nvPr/>
        </p:nvSpPr>
        <p:spPr>
          <a:xfrm>
            <a:off x="5867400" y="5369341"/>
            <a:ext cx="1187826" cy="493084"/>
          </a:xfrm>
          <a:prstGeom prst="rect">
            <a:avLst/>
          </a:prstGeom>
        </p:spPr>
        <p:txBody>
          <a:bodyPr wrap="none" lIns="0" tIns="0" rIns="0" bIns="0">
            <a:spAutoFit/>
          </a:bodyPr>
          <a:lstStyle/>
          <a:p>
            <a:pPr marL="0"/>
            <a:r>
              <a:rPr lang="en-US" sz="3204" b="1" i="0" spc="0" baseline="0" dirty="0">
                <a:latin typeface="Times New Roman" panose="02020603050405020304" pitchFamily="18" charset="0"/>
                <a:cs typeface="Times New Roman" panose="02020603050405020304" pitchFamily="18" charset="0"/>
              </a:rPr>
              <a:t>Design</a:t>
            </a:r>
          </a:p>
        </p:txBody>
      </p:sp>
      <p:sp>
        <p:nvSpPr>
          <p:cNvPr id="23" name="Rectangle 622">
            <a:extLst>
              <a:ext uri="{FF2B5EF4-FFF2-40B4-BE49-F238E27FC236}">
                <a16:creationId xmlns:a16="http://schemas.microsoft.com/office/drawing/2014/main" id="{DF5A643A-AD22-984D-94AC-66F0FF5B91DA}"/>
              </a:ext>
            </a:extLst>
          </p:cNvPr>
          <p:cNvSpPr/>
          <p:nvPr/>
        </p:nvSpPr>
        <p:spPr>
          <a:xfrm>
            <a:off x="2697479" y="5028591"/>
            <a:ext cx="960199" cy="493340"/>
          </a:xfrm>
          <a:prstGeom prst="rect">
            <a:avLst/>
          </a:prstGeom>
        </p:spPr>
        <p:txBody>
          <a:bodyPr wrap="none" lIns="0" tIns="0" rIns="0" bIns="0">
            <a:spAutoFit/>
          </a:bodyPr>
          <a:lstStyle/>
          <a:p>
            <a:pPr marL="0"/>
            <a:r>
              <a:rPr lang="en-US" sz="3206" b="1" i="0" spc="0" baseline="0" dirty="0">
                <a:latin typeface="Times New Roman" panose="02020603050405020304" pitchFamily="18" charset="0"/>
                <a:cs typeface="Times New Roman" panose="02020603050405020304" pitchFamily="18" charset="0"/>
              </a:rPr>
              <a:t>Build</a:t>
            </a:r>
          </a:p>
        </p:txBody>
      </p:sp>
      <p:sp>
        <p:nvSpPr>
          <p:cNvPr id="24" name="Rectangle 623">
            <a:extLst>
              <a:ext uri="{FF2B5EF4-FFF2-40B4-BE49-F238E27FC236}">
                <a16:creationId xmlns:a16="http://schemas.microsoft.com/office/drawing/2014/main" id="{D16DEAF4-011D-39C0-0A42-A86F9720D75C}"/>
              </a:ext>
            </a:extLst>
          </p:cNvPr>
          <p:cNvSpPr/>
          <p:nvPr/>
        </p:nvSpPr>
        <p:spPr>
          <a:xfrm>
            <a:off x="1347216" y="2910824"/>
            <a:ext cx="1773499" cy="493084"/>
          </a:xfrm>
          <a:prstGeom prst="rect">
            <a:avLst/>
          </a:prstGeom>
        </p:spPr>
        <p:txBody>
          <a:bodyPr wrap="none" lIns="0" tIns="0" rIns="0" bIns="0">
            <a:spAutoFit/>
          </a:bodyPr>
          <a:lstStyle/>
          <a:p>
            <a:pPr marL="0"/>
            <a:r>
              <a:rPr lang="en-US" sz="3204" b="1" i="0" spc="0" baseline="0" dirty="0">
                <a:latin typeface="Times New Roman" panose="02020603050405020304" pitchFamily="18" charset="0"/>
                <a:cs typeface="Times New Roman" panose="02020603050405020304" pitchFamily="18" charset="0"/>
              </a:rPr>
              <a:t>Configure</a:t>
            </a:r>
          </a:p>
        </p:txBody>
      </p:sp>
    </p:spTree>
    <p:extLst>
      <p:ext uri="{BB962C8B-B14F-4D97-AF65-F5344CB8AC3E}">
        <p14:creationId xmlns:p14="http://schemas.microsoft.com/office/powerpoint/2010/main" val="26253192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795B0F54-C05B-3292-115D-141E1DFB34B7}"/>
              </a:ext>
            </a:extLst>
          </p:cNvPr>
          <p:cNvSpPr>
            <a:spLocks noGrp="1"/>
          </p:cNvSpPr>
          <p:nvPr>
            <p:ph type="title"/>
          </p:nvPr>
        </p:nvSpPr>
        <p:spPr>
          <a:xfrm>
            <a:off x="1467789" y="1205580"/>
            <a:ext cx="10515600" cy="1325563"/>
          </a:xfrm>
        </p:spPr>
        <p:txBody>
          <a:bodyPr/>
          <a:lstStyle/>
          <a:p>
            <a:pPr eaLnBrk="1" hangingPunct="1"/>
            <a:endParaRPr lang="en-US" altLang="en-US" dirty="0"/>
          </a:p>
        </p:txBody>
      </p:sp>
      <p:sp>
        <p:nvSpPr>
          <p:cNvPr id="54275" name="Content Placeholder 2">
            <a:extLst>
              <a:ext uri="{FF2B5EF4-FFF2-40B4-BE49-F238E27FC236}">
                <a16:creationId xmlns:a16="http://schemas.microsoft.com/office/drawing/2014/main" id="{29570041-DE09-1BF0-E239-D0EA57BE4990}"/>
              </a:ext>
            </a:extLst>
          </p:cNvPr>
          <p:cNvSpPr>
            <a:spLocks noGrp="1"/>
          </p:cNvSpPr>
          <p:nvPr>
            <p:ph idx="1"/>
          </p:nvPr>
        </p:nvSpPr>
        <p:spPr/>
        <p:txBody>
          <a:bodyPr anchor="ctr"/>
          <a:lstStyle/>
          <a:p>
            <a:pPr algn="ctr" eaLnBrk="1" hangingPunct="1">
              <a:buFont typeface="Arial" panose="020B0604020202020204" pitchFamily="34" charset="0"/>
              <a:buNone/>
            </a:pPr>
            <a:r>
              <a:rPr lang="en-US" altLang="en-US" sz="11733">
                <a:latin typeface="Baskerville Old Face" panose="02020602080505020303" pitchFamily="18" charset="0"/>
              </a:rPr>
              <a:t>Thank You </a:t>
            </a:r>
          </a:p>
        </p:txBody>
      </p:sp>
      <p:pic>
        <p:nvPicPr>
          <p:cNvPr id="54276" name="Picture 8">
            <a:extLst>
              <a:ext uri="{FF2B5EF4-FFF2-40B4-BE49-F238E27FC236}">
                <a16:creationId xmlns:a16="http://schemas.microsoft.com/office/drawing/2014/main" id="{E647FE7A-ADBD-98CA-EA9A-78CAB8C1B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64" t="9660" r="3165" b="11572"/>
          <a:stretch>
            <a:fillRect/>
          </a:stretch>
        </p:blipFill>
        <p:spPr bwMode="auto">
          <a:xfrm>
            <a:off x="101600" y="29634"/>
            <a:ext cx="3048000" cy="105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13" descr="\\172.16.9.1\ee staff\AAY_17-18\31st Jan 2018\eee logo_updated.jpg">
            <a:extLst>
              <a:ext uri="{FF2B5EF4-FFF2-40B4-BE49-F238E27FC236}">
                <a16:creationId xmlns:a16="http://schemas.microsoft.com/office/drawing/2014/main" id="{C5E08590-9FD7-C0A3-669A-731E9079B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4351" y="188384"/>
            <a:ext cx="956733" cy="82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278" name="Group 11">
            <a:extLst>
              <a:ext uri="{FF2B5EF4-FFF2-40B4-BE49-F238E27FC236}">
                <a16:creationId xmlns:a16="http://schemas.microsoft.com/office/drawing/2014/main" id="{EF93FD22-EF8B-4833-89DC-03BFD9AD3676}"/>
              </a:ext>
            </a:extLst>
          </p:cNvPr>
          <p:cNvGrpSpPr>
            <a:grpSpLocks/>
          </p:cNvGrpSpPr>
          <p:nvPr/>
        </p:nvGrpSpPr>
        <p:grpSpPr bwMode="auto">
          <a:xfrm>
            <a:off x="9518651" y="107951"/>
            <a:ext cx="1206500" cy="914400"/>
            <a:chOff x="0" y="0"/>
            <a:chExt cx="1110192" cy="778933"/>
          </a:xfrm>
        </p:grpSpPr>
        <p:pic>
          <p:nvPicPr>
            <p:cNvPr id="54280" name="Picture 2">
              <a:extLst>
                <a:ext uri="{FF2B5EF4-FFF2-40B4-BE49-F238E27FC236}">
                  <a16:creationId xmlns:a16="http://schemas.microsoft.com/office/drawing/2014/main" id="{93815BAD-A0B3-E9A3-F4B3-FD3BCDA7E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3" descr="aja-uk_iso-9001_2015">
              <a:extLst>
                <a:ext uri="{FF2B5EF4-FFF2-40B4-BE49-F238E27FC236}">
                  <a16:creationId xmlns:a16="http://schemas.microsoft.com/office/drawing/2014/main" id="{B2DAEE90-3174-4949-4FB3-1A67B596E0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279" name="Picture 7" descr="C:\Users\user\Desktop\123.jpg">
            <a:extLst>
              <a:ext uri="{FF2B5EF4-FFF2-40B4-BE49-F238E27FC236}">
                <a16:creationId xmlns:a16="http://schemas.microsoft.com/office/drawing/2014/main" id="{4D73E189-C88D-8292-B497-CCFEA8A132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26" t="-1170" r="57426" b="6367"/>
          <a:stretch>
            <a:fillRect/>
          </a:stretch>
        </p:blipFill>
        <p:spPr bwMode="auto">
          <a:xfrm>
            <a:off x="8568268" y="27517"/>
            <a:ext cx="1020233"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677</TotalTime>
  <Words>3679</Words>
  <Application>Microsoft Office PowerPoint</Application>
  <PresentationFormat>Widescreen</PresentationFormat>
  <Paragraphs>761</Paragraphs>
  <Slides>77</Slides>
  <Notes>73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77</vt:i4>
      </vt:variant>
    </vt:vector>
  </HeadingPairs>
  <TitlesOfParts>
    <vt:vector size="90" baseType="lpstr">
      <vt:lpstr>Arial</vt:lpstr>
      <vt:lpstr>ArialMT</vt:lpstr>
      <vt:lpstr>Baskerville Old Face</vt:lpstr>
      <vt:lpstr>Calibri</vt:lpstr>
      <vt:lpstr>Calibri Light</vt:lpstr>
      <vt:lpstr>Calibri-Bold</vt:lpstr>
      <vt:lpstr>Calibri-Light</vt:lpstr>
      <vt:lpstr>Garamond</vt:lpstr>
      <vt:lpstr>Garamond-Bold</vt:lpstr>
      <vt:lpstr>Times New Roman</vt:lpstr>
      <vt:lpstr>Wingdings</vt:lpstr>
      <vt:lpstr>Wingdings-Regular</vt:lpstr>
      <vt:lpstr>Office Theme</vt:lpstr>
      <vt:lpstr>      BIDTK258:Innovation and Design Thinking</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Name &amp; Code</dc:title>
  <dc:creator>HARSHITHA N</dc:creator>
  <cp:lastModifiedBy>VINOD KUMAR P</cp:lastModifiedBy>
  <cp:revision>93</cp:revision>
  <dcterms:created xsi:type="dcterms:W3CDTF">2021-04-19T08:29:17Z</dcterms:created>
  <dcterms:modified xsi:type="dcterms:W3CDTF">2023-08-18T09:47:34Z</dcterms:modified>
</cp:coreProperties>
</file>